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5"/>
  </p:notesMasterIdLst>
  <p:sldIdLst>
    <p:sldId id="356" r:id="rId2"/>
    <p:sldId id="402" r:id="rId3"/>
    <p:sldId id="275" r:id="rId4"/>
    <p:sldId id="404" r:id="rId5"/>
    <p:sldId id="279" r:id="rId6"/>
    <p:sldId id="266" r:id="rId7"/>
    <p:sldId id="287" r:id="rId8"/>
    <p:sldId id="322" r:id="rId9"/>
    <p:sldId id="367" r:id="rId10"/>
    <p:sldId id="361" r:id="rId11"/>
    <p:sldId id="335" r:id="rId12"/>
    <p:sldId id="366" r:id="rId13"/>
    <p:sldId id="381" r:id="rId14"/>
    <p:sldId id="304" r:id="rId15"/>
    <p:sldId id="305" r:id="rId16"/>
    <p:sldId id="379" r:id="rId17"/>
    <p:sldId id="390" r:id="rId18"/>
    <p:sldId id="403" r:id="rId19"/>
    <p:sldId id="372" r:id="rId20"/>
    <p:sldId id="374" r:id="rId21"/>
    <p:sldId id="389" r:id="rId22"/>
    <p:sldId id="383" r:id="rId23"/>
    <p:sldId id="377" r:id="rId24"/>
  </p:sldIdLst>
  <p:sldSz cx="9144000" cy="6858000" type="screen4x3"/>
  <p:notesSz cx="6997700" cy="92837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Kaliski" initials="JGK"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CCFFFF"/>
    <a:srgbClr val="FFFFFF"/>
    <a:srgbClr val="C0504D"/>
    <a:srgbClr val="003366"/>
    <a:srgbClr val="000A1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143" autoAdjust="0"/>
  </p:normalViewPr>
  <p:slideViewPr>
    <p:cSldViewPr snapToGrid="0" snapToObjects="1" showGuides="1">
      <p:cViewPr varScale="1">
        <p:scale>
          <a:sx n="74" d="100"/>
          <a:sy n="74" d="100"/>
        </p:scale>
        <p:origin x="-396" y="-102"/>
      </p:cViewPr>
      <p:guideLst>
        <p:guide orient="horz" pos="1561"/>
        <p:guide pos="32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100" d="100"/>
          <a:sy n="100" d="100"/>
        </p:scale>
        <p:origin x="-2070" y="390"/>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eenarsonhering\Desktop\FTFS%20Pres\Book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EEH%20DOCUMENTS\FLORIDA\CS%20Drafts\Freight%202008-203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mfp01\Users\BSTEWART\Florida%20SIS\FL%20Trade%20Study\FL%20Trade%20DATA%20compilation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y%20Documents\My%20Documents2009\FL%20Trade\FL%20Origin%20of%20Movement%20Exports_1996%20to%202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560465437536365E-3"/>
          <c:y val="4.2141294838146229E-2"/>
          <c:w val="0.98092965429504964"/>
          <c:h val="0.79822506561679785"/>
        </c:manualLayout>
      </c:layout>
      <c:barChart>
        <c:barDir val="col"/>
        <c:grouping val="clustered"/>
        <c:ser>
          <c:idx val="0"/>
          <c:order val="0"/>
          <c:tx>
            <c:strRef>
              <c:f>Sheet2!$F$157</c:f>
              <c:strCache>
                <c:ptCount val="1"/>
                <c:pt idx="0">
                  <c:v>1998</c:v>
                </c:pt>
              </c:strCache>
            </c:strRef>
          </c:tx>
          <c:spPr>
            <a:solidFill>
              <a:srgbClr val="4F81BD">
                <a:lumMod val="75000"/>
              </a:srgbClr>
            </a:solidFill>
            <a:ln>
              <a:noFill/>
              <a:prstDash val="sysDash"/>
            </a:ln>
          </c:spPr>
          <c:dPt>
            <c:idx val="3"/>
            <c:spPr>
              <a:solidFill>
                <a:srgbClr val="9BBB59">
                  <a:lumMod val="50000"/>
                </a:srgbClr>
              </a:solidFill>
              <a:ln>
                <a:noFill/>
                <a:prstDash val="sysDash"/>
              </a:ln>
            </c:spPr>
          </c:dPt>
          <c:cat>
            <c:strRef>
              <c:f>Sheet2!$E$158:$E$166</c:f>
              <c:strCache>
                <c:ptCount val="9"/>
                <c:pt idx="0">
                  <c:v>Georgia</c:v>
                </c:pt>
                <c:pt idx="1">
                  <c:v>Texas</c:v>
                </c:pt>
                <c:pt idx="2">
                  <c:v>Louisiana</c:v>
                </c:pt>
                <c:pt idx="4">
                  <c:v>North Carolina</c:v>
                </c:pt>
                <c:pt idx="5">
                  <c:v>Alabama</c:v>
                </c:pt>
                <c:pt idx="6">
                  <c:v>Mississippi</c:v>
                </c:pt>
                <c:pt idx="7">
                  <c:v>South Carolina</c:v>
                </c:pt>
                <c:pt idx="8">
                  <c:v>United States</c:v>
                </c:pt>
              </c:strCache>
            </c:strRef>
          </c:cat>
          <c:val>
            <c:numRef>
              <c:f>Sheet2!$F$158:$F$166</c:f>
              <c:numCache>
                <c:formatCode>General</c:formatCode>
                <c:ptCount val="9"/>
                <c:pt idx="0">
                  <c:v>9.1</c:v>
                </c:pt>
                <c:pt idx="1">
                  <c:v>8.4</c:v>
                </c:pt>
                <c:pt idx="2">
                  <c:v>7.5</c:v>
                </c:pt>
                <c:pt idx="3">
                  <c:v>7.1</c:v>
                </c:pt>
                <c:pt idx="4">
                  <c:v>6.8</c:v>
                </c:pt>
                <c:pt idx="5">
                  <c:v>6.7</c:v>
                </c:pt>
                <c:pt idx="6">
                  <c:v>6.3</c:v>
                </c:pt>
                <c:pt idx="7">
                  <c:v>6.2</c:v>
                </c:pt>
                <c:pt idx="8">
                  <c:v>7.4</c:v>
                </c:pt>
              </c:numCache>
            </c:numRef>
          </c:val>
        </c:ser>
        <c:ser>
          <c:idx val="1"/>
          <c:order val="1"/>
          <c:tx>
            <c:strRef>
              <c:f>Sheet2!$G$157</c:f>
              <c:strCache>
                <c:ptCount val="1"/>
                <c:pt idx="0">
                  <c:v>2008</c:v>
                </c:pt>
              </c:strCache>
            </c:strRef>
          </c:tx>
          <c:spPr>
            <a:solidFill>
              <a:srgbClr val="4F81BD">
                <a:lumMod val="60000"/>
                <a:lumOff val="40000"/>
              </a:srgbClr>
            </a:solidFill>
          </c:spPr>
          <c:dPt>
            <c:idx val="3"/>
            <c:spPr>
              <a:solidFill>
                <a:srgbClr val="9BBB59">
                  <a:lumMod val="60000"/>
                  <a:lumOff val="40000"/>
                </a:srgbClr>
              </a:solidFill>
            </c:spPr>
          </c:dPt>
          <c:dLbls>
            <c:dLbl>
              <c:idx val="0"/>
              <c:layout>
                <c:manualLayout>
                  <c:x val="0"/>
                  <c:y val="8.796296296296395E-2"/>
                </c:manualLayout>
              </c:layout>
              <c:tx>
                <c:rich>
                  <a:bodyPr/>
                  <a:lstStyle/>
                  <a:p>
                    <a:r>
                      <a:rPr lang="en-US" dirty="0"/>
                      <a:t>8.9%</a:t>
                    </a:r>
                  </a:p>
                </c:rich>
              </c:tx>
              <c:showVal val="1"/>
            </c:dLbl>
            <c:dLbl>
              <c:idx val="1"/>
              <c:layout>
                <c:manualLayout>
                  <c:x val="1.6319869441044563E-3"/>
                  <c:y val="0.12037037037037036"/>
                </c:manualLayout>
              </c:layout>
              <c:tx>
                <c:rich>
                  <a:bodyPr/>
                  <a:lstStyle/>
                  <a:p>
                    <a:r>
                      <a:rPr lang="en-US" dirty="0"/>
                      <a:t>8.4%</a:t>
                    </a:r>
                  </a:p>
                </c:rich>
              </c:tx>
              <c:showVal val="1"/>
            </c:dLbl>
            <c:dLbl>
              <c:idx val="2"/>
              <c:layout>
                <c:manualLayout>
                  <c:x val="1.6319869441044563E-3"/>
                  <c:y val="0.125"/>
                </c:manualLayout>
              </c:layout>
              <c:tx>
                <c:rich>
                  <a:bodyPr/>
                  <a:lstStyle/>
                  <a:p>
                    <a:r>
                      <a:rPr lang="en-US" dirty="0"/>
                      <a:t>7.6%</a:t>
                    </a:r>
                  </a:p>
                </c:rich>
              </c:tx>
              <c:showVal val="1"/>
            </c:dLbl>
            <c:dLbl>
              <c:idx val="3"/>
              <c:layout>
                <c:manualLayout>
                  <c:x val="0"/>
                  <c:y val="0.12037037037037036"/>
                </c:manualLayout>
              </c:layout>
              <c:tx>
                <c:rich>
                  <a:bodyPr/>
                  <a:lstStyle/>
                  <a:p>
                    <a:pPr>
                      <a:defRPr sz="1100" b="1">
                        <a:latin typeface="Arial Unicode MS" pitchFamily="34" charset="-128"/>
                        <a:ea typeface="Arial Unicode MS" pitchFamily="34" charset="-128"/>
                        <a:cs typeface="Arial Unicode MS" pitchFamily="34" charset="-128"/>
                      </a:defRPr>
                    </a:pPr>
                    <a:r>
                      <a:rPr lang="en-US" b="1" dirty="0"/>
                      <a:t>7.4%</a:t>
                    </a:r>
                  </a:p>
                </c:rich>
              </c:tx>
              <c:spPr/>
              <c:showVal val="1"/>
            </c:dLbl>
            <c:dLbl>
              <c:idx val="4"/>
              <c:layout>
                <c:manualLayout>
                  <c:x val="0"/>
                  <c:y val="0.125"/>
                </c:manualLayout>
              </c:layout>
              <c:tx>
                <c:rich>
                  <a:bodyPr/>
                  <a:lstStyle/>
                  <a:p>
                    <a:r>
                      <a:rPr lang="en-US" dirty="0"/>
                      <a:t>7.0%</a:t>
                    </a:r>
                  </a:p>
                </c:rich>
              </c:tx>
              <c:showVal val="1"/>
            </c:dLbl>
            <c:dLbl>
              <c:idx val="5"/>
              <c:layout>
                <c:manualLayout>
                  <c:x val="0"/>
                  <c:y val="0.1157407407407418"/>
                </c:manualLayout>
              </c:layout>
              <c:tx>
                <c:rich>
                  <a:bodyPr/>
                  <a:lstStyle/>
                  <a:p>
                    <a:r>
                      <a:rPr lang="en-US" dirty="0"/>
                      <a:t>6.8%</a:t>
                    </a:r>
                  </a:p>
                </c:rich>
              </c:tx>
              <c:showVal val="1"/>
            </c:dLbl>
            <c:dLbl>
              <c:idx val="6"/>
              <c:layout>
                <c:manualLayout>
                  <c:x val="3.2639738882089672E-3"/>
                  <c:y val="0.11111111111111124"/>
                </c:manualLayout>
              </c:layout>
              <c:tx>
                <c:rich>
                  <a:bodyPr/>
                  <a:lstStyle/>
                  <a:p>
                    <a:r>
                      <a:rPr lang="en-US" dirty="0"/>
                      <a:t>6.2%</a:t>
                    </a:r>
                  </a:p>
                </c:rich>
              </c:tx>
              <c:showVal val="1"/>
            </c:dLbl>
            <c:dLbl>
              <c:idx val="7"/>
              <c:layout>
                <c:manualLayout>
                  <c:x val="0"/>
                  <c:y val="0.1157407407407418"/>
                </c:manualLayout>
              </c:layout>
              <c:tx>
                <c:rich>
                  <a:bodyPr/>
                  <a:lstStyle/>
                  <a:p>
                    <a:r>
                      <a:rPr lang="en-US" dirty="0"/>
                      <a:t>5.7%</a:t>
                    </a:r>
                  </a:p>
                </c:rich>
              </c:tx>
              <c:showVal val="1"/>
            </c:dLbl>
            <c:dLbl>
              <c:idx val="8"/>
              <c:layout>
                <c:manualLayout>
                  <c:x val="0"/>
                  <c:y val="0.12962962962962743"/>
                </c:manualLayout>
              </c:layout>
              <c:tx>
                <c:rich>
                  <a:bodyPr/>
                  <a:lstStyle/>
                  <a:p>
                    <a:r>
                      <a:rPr lang="en-US" dirty="0"/>
                      <a:t>7.5%</a:t>
                    </a:r>
                  </a:p>
                </c:rich>
              </c:tx>
              <c:showVal val="1"/>
            </c:dLbl>
            <c:txPr>
              <a:bodyPr/>
              <a:lstStyle/>
              <a:p>
                <a:pPr>
                  <a:defRPr sz="1100">
                    <a:latin typeface="Arial Unicode MS" pitchFamily="34" charset="-128"/>
                    <a:ea typeface="Arial Unicode MS" pitchFamily="34" charset="-128"/>
                    <a:cs typeface="Arial Unicode MS" pitchFamily="34" charset="-128"/>
                  </a:defRPr>
                </a:pPr>
                <a:endParaRPr lang="en-US"/>
              </a:p>
            </c:txPr>
            <c:showVal val="1"/>
          </c:dLbls>
          <c:cat>
            <c:strRef>
              <c:f>Sheet2!$E$158:$E$166</c:f>
              <c:strCache>
                <c:ptCount val="9"/>
                <c:pt idx="0">
                  <c:v>Georgia</c:v>
                </c:pt>
                <c:pt idx="1">
                  <c:v>Texas</c:v>
                </c:pt>
                <c:pt idx="2">
                  <c:v>Louisiana</c:v>
                </c:pt>
                <c:pt idx="4">
                  <c:v>North Carolina</c:v>
                </c:pt>
                <c:pt idx="5">
                  <c:v>Alabama</c:v>
                </c:pt>
                <c:pt idx="6">
                  <c:v>Mississippi</c:v>
                </c:pt>
                <c:pt idx="7">
                  <c:v>South Carolina</c:v>
                </c:pt>
                <c:pt idx="8">
                  <c:v>United States</c:v>
                </c:pt>
              </c:strCache>
            </c:strRef>
          </c:cat>
          <c:val>
            <c:numRef>
              <c:f>Sheet2!$G$158:$G$166</c:f>
              <c:numCache>
                <c:formatCode>General</c:formatCode>
                <c:ptCount val="9"/>
                <c:pt idx="0">
                  <c:v>8.9</c:v>
                </c:pt>
                <c:pt idx="1">
                  <c:v>8.4</c:v>
                </c:pt>
                <c:pt idx="2">
                  <c:v>7.6</c:v>
                </c:pt>
                <c:pt idx="3">
                  <c:v>7.4</c:v>
                </c:pt>
                <c:pt idx="4">
                  <c:v>7</c:v>
                </c:pt>
                <c:pt idx="5">
                  <c:v>6.8</c:v>
                </c:pt>
                <c:pt idx="6">
                  <c:v>6.2</c:v>
                </c:pt>
                <c:pt idx="7">
                  <c:v>5.7</c:v>
                </c:pt>
                <c:pt idx="8">
                  <c:v>7.5</c:v>
                </c:pt>
              </c:numCache>
            </c:numRef>
          </c:val>
        </c:ser>
        <c:gapWidth val="15"/>
        <c:overlap val="75"/>
        <c:axId val="51444352"/>
        <c:axId val="51478912"/>
      </c:barChart>
      <c:catAx>
        <c:axId val="51444352"/>
        <c:scaling>
          <c:orientation val="minMax"/>
        </c:scaling>
        <c:axPos val="b"/>
        <c:majorTickMark val="none"/>
        <c:tickLblPos val="nextTo"/>
        <c:txPr>
          <a:bodyPr rot="0"/>
          <a:lstStyle/>
          <a:p>
            <a:pPr>
              <a:defRPr sz="900">
                <a:latin typeface="Arial Unicode MS" pitchFamily="34" charset="-128"/>
                <a:ea typeface="Arial Unicode MS" pitchFamily="34" charset="-128"/>
                <a:cs typeface="Arial Unicode MS" pitchFamily="34" charset="-128"/>
              </a:defRPr>
            </a:pPr>
            <a:endParaRPr lang="en-US"/>
          </a:p>
        </c:txPr>
        <c:crossAx val="51478912"/>
        <c:crosses val="autoZero"/>
        <c:auto val="1"/>
        <c:lblAlgn val="ctr"/>
        <c:lblOffset val="100"/>
      </c:catAx>
      <c:valAx>
        <c:axId val="51478912"/>
        <c:scaling>
          <c:orientation val="minMax"/>
          <c:max val="9"/>
          <c:min val="5"/>
        </c:scaling>
        <c:delete val="1"/>
        <c:axPos val="l"/>
        <c:numFmt formatCode="General" sourceLinked="1"/>
        <c:majorTickMark val="none"/>
        <c:tickLblPos val="none"/>
        <c:crossAx val="51444352"/>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9755887157462771E-2"/>
          <c:y val="0"/>
          <c:w val="0.76048951048951374"/>
          <c:h val="1"/>
        </c:manualLayout>
      </c:layout>
      <c:pieChart>
        <c:varyColors val="1"/>
        <c:ser>
          <c:idx val="0"/>
          <c:order val="0"/>
          <c:explosion val="25"/>
          <c:dPt>
            <c:idx val="0"/>
            <c:explosion val="12"/>
            <c:spPr>
              <a:solidFill>
                <a:schemeClr val="accent4">
                  <a:lumMod val="75000"/>
                </a:schemeClr>
              </a:solidFill>
            </c:spPr>
          </c:dPt>
          <c:dPt>
            <c:idx val="1"/>
            <c:explosion val="13"/>
          </c:dPt>
          <c:dPt>
            <c:idx val="2"/>
            <c:explosion val="0"/>
          </c:dPt>
          <c:dPt>
            <c:idx val="3"/>
            <c:explosion val="37"/>
            <c:spPr>
              <a:solidFill>
                <a:schemeClr val="accent1"/>
              </a:solidFill>
            </c:spPr>
          </c:dPt>
          <c:dLbls>
            <c:dLbl>
              <c:idx val="0"/>
              <c:layout>
                <c:manualLayout>
                  <c:x val="-2.6393168425102469E-2"/>
                  <c:y val="6.7431344720813774E-2"/>
                </c:manualLayout>
              </c:layout>
              <c:spPr/>
              <c:txPr>
                <a:bodyPr/>
                <a:lstStyle/>
                <a:p>
                  <a:pPr>
                    <a:defRPr sz="2000" b="1">
                      <a:solidFill>
                        <a:schemeClr val="bg1"/>
                      </a:solidFill>
                    </a:defRPr>
                  </a:pPr>
                  <a:endParaRPr lang="en-US"/>
                </a:p>
              </c:txPr>
              <c:showVal val="1"/>
            </c:dLbl>
            <c:dLbl>
              <c:idx val="1"/>
              <c:layout>
                <c:manualLayout>
                  <c:x val="-8.0278029151440847E-2"/>
                  <c:y val="0.20071758905491691"/>
                </c:manualLayout>
              </c:layout>
              <c:tx>
                <c:rich>
                  <a:bodyPr/>
                  <a:lstStyle/>
                  <a:p>
                    <a:r>
                      <a:rPr lang="en-US" b="1" dirty="0"/>
                      <a:t>93</a:t>
                    </a:r>
                  </a:p>
                </c:rich>
              </c:tx>
              <c:showVal val="1"/>
            </c:dLbl>
            <c:dLbl>
              <c:idx val="2"/>
              <c:layout>
                <c:manualLayout>
                  <c:x val="-0.11157502044219125"/>
                  <c:y val="2.8066634583089386E-2"/>
                </c:manualLayout>
              </c:layout>
              <c:spPr/>
              <c:txPr>
                <a:bodyPr/>
                <a:lstStyle/>
                <a:p>
                  <a:pPr>
                    <a:defRPr sz="2000" b="1"/>
                  </a:pPr>
                  <a:endParaRPr lang="en-US"/>
                </a:p>
              </c:txPr>
              <c:showVal val="1"/>
            </c:dLbl>
            <c:dLbl>
              <c:idx val="3"/>
              <c:layout>
                <c:manualLayout>
                  <c:x val="0.20479051600043671"/>
                  <c:y val="-0.21724026643673996"/>
                </c:manualLayout>
              </c:layout>
              <c:tx>
                <c:rich>
                  <a:bodyPr/>
                  <a:lstStyle/>
                  <a:p>
                    <a:r>
                      <a:rPr lang="en-US" b="1" dirty="0" smtClean="0"/>
                      <a:t>452</a:t>
                    </a:r>
                    <a:r>
                      <a:rPr lang="en-US" dirty="0" smtClean="0"/>
                      <a:t> million tons</a:t>
                    </a:r>
                    <a:endParaRPr lang="en-US" dirty="0"/>
                  </a:p>
                </c:rich>
              </c:tx>
              <c:showVal val="1"/>
            </c:dLbl>
            <c:txPr>
              <a:bodyPr/>
              <a:lstStyle/>
              <a:p>
                <a:pPr>
                  <a:defRPr sz="2000"/>
                </a:pPr>
                <a:endParaRPr lang="en-US"/>
              </a:p>
            </c:txPr>
            <c:showVal val="1"/>
            <c:showLeaderLines val="1"/>
          </c:dLbls>
          <c:cat>
            <c:strRef>
              <c:f>Sheet1!$E$15:$E$18</c:f>
              <c:strCache>
                <c:ptCount val="4"/>
                <c:pt idx="0">
                  <c:v>Air </c:v>
                </c:pt>
                <c:pt idx="1">
                  <c:v>Water </c:v>
                </c:pt>
                <c:pt idx="2">
                  <c:v>Rail </c:v>
                </c:pt>
                <c:pt idx="3">
                  <c:v>Truck </c:v>
                </c:pt>
              </c:strCache>
            </c:strRef>
          </c:cat>
          <c:val>
            <c:numRef>
              <c:f>Sheet1!$F$15:$F$18</c:f>
              <c:numCache>
                <c:formatCode>General</c:formatCode>
                <c:ptCount val="4"/>
                <c:pt idx="0">
                  <c:v>1</c:v>
                </c:pt>
                <c:pt idx="1">
                  <c:v>93</c:v>
                </c:pt>
                <c:pt idx="2">
                  <c:v>71</c:v>
                </c:pt>
                <c:pt idx="3">
                  <c:v>452</c:v>
                </c:pt>
              </c:numCache>
            </c:numRef>
          </c:val>
        </c:ser>
        <c:firstSliceAng val="0"/>
      </c:pieChart>
    </c:plotArea>
    <c:legend>
      <c:legendPos val="r"/>
      <c:layout>
        <c:manualLayout>
          <c:xMode val="edge"/>
          <c:yMode val="edge"/>
          <c:x val="0.81393863798648691"/>
          <c:y val="0.20489692019553174"/>
          <c:w val="0.17631205857053991"/>
          <c:h val="0.58742548559983077"/>
        </c:manualLayout>
      </c:layout>
      <c:txPr>
        <a:bodyPr/>
        <a:lstStyle/>
        <a:p>
          <a:pPr>
            <a:defRPr sz="2800">
              <a:solidFill>
                <a:schemeClr val="bg1"/>
              </a:solidFill>
            </a:defRPr>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Pt>
            <c:idx val="0"/>
            <c:spPr>
              <a:solidFill>
                <a:schemeClr val="accent2"/>
              </a:solidFill>
            </c:spPr>
          </c:dPt>
          <c:dPt>
            <c:idx val="1"/>
            <c:spPr>
              <a:solidFill>
                <a:schemeClr val="accent2"/>
              </a:solidFill>
            </c:spPr>
          </c:dPt>
          <c:dPt>
            <c:idx val="2"/>
            <c:spPr>
              <a:solidFill>
                <a:schemeClr val="accent2"/>
              </a:solidFill>
            </c:spPr>
          </c:dPt>
          <c:cat>
            <c:strRef>
              <c:f>'Trade Detail'!$A$6:$A$11</c:f>
              <c:strCache>
                <c:ptCount val="6"/>
                <c:pt idx="0">
                  <c:v>Caribbean</c:v>
                </c:pt>
                <c:pt idx="1">
                  <c:v>Central America</c:v>
                </c:pt>
                <c:pt idx="2">
                  <c:v>South America</c:v>
                </c:pt>
                <c:pt idx="3">
                  <c:v>NAFTA</c:v>
                </c:pt>
                <c:pt idx="4">
                  <c:v>Europe</c:v>
                </c:pt>
                <c:pt idx="5">
                  <c:v>Asia</c:v>
                </c:pt>
              </c:strCache>
            </c:strRef>
          </c:cat>
          <c:val>
            <c:numRef>
              <c:f>'Trade Detail'!$B$6:$B$11</c:f>
              <c:numCache>
                <c:formatCode>0.0%</c:formatCode>
                <c:ptCount val="6"/>
                <c:pt idx="0">
                  <c:v>0.24600000000000041</c:v>
                </c:pt>
                <c:pt idx="1">
                  <c:v>0.37200000000000139</c:v>
                </c:pt>
                <c:pt idx="2">
                  <c:v>0.35300000000000031</c:v>
                </c:pt>
                <c:pt idx="3">
                  <c:v>6.0000000000000114E-3</c:v>
                </c:pt>
                <c:pt idx="4">
                  <c:v>2.9000000000000001E-2</c:v>
                </c:pt>
                <c:pt idx="5">
                  <c:v>1.7999999999999999E-2</c:v>
                </c:pt>
              </c:numCache>
            </c:numRef>
          </c:val>
        </c:ser>
        <c:axId val="51076096"/>
        <c:axId val="51086080"/>
      </c:barChart>
      <c:catAx>
        <c:axId val="51076096"/>
        <c:scaling>
          <c:orientation val="minMax"/>
        </c:scaling>
        <c:axPos val="b"/>
        <c:tickLblPos val="nextTo"/>
        <c:spPr>
          <a:ln>
            <a:solidFill>
              <a:schemeClr val="bg1"/>
            </a:solidFill>
          </a:ln>
        </c:spPr>
        <c:crossAx val="51086080"/>
        <c:crosses val="autoZero"/>
        <c:auto val="1"/>
        <c:lblAlgn val="ctr"/>
        <c:lblOffset val="100"/>
      </c:catAx>
      <c:valAx>
        <c:axId val="51086080"/>
        <c:scaling>
          <c:orientation val="minMax"/>
        </c:scaling>
        <c:axPos val="l"/>
        <c:title>
          <c:tx>
            <c:rich>
              <a:bodyPr rot="-5400000" vert="horz"/>
              <a:lstStyle/>
              <a:p>
                <a:pPr>
                  <a:defRPr/>
                </a:pPr>
                <a:r>
                  <a:rPr lang="en-US" dirty="0"/>
                  <a:t>Florida Share of U.S. </a:t>
                </a:r>
                <a:r>
                  <a:rPr lang="en-US" dirty="0" smtClean="0"/>
                  <a:t>Trade Value </a:t>
                </a:r>
                <a:r>
                  <a:rPr lang="en-US" dirty="0"/>
                  <a:t>by Region</a:t>
                </a:r>
              </a:p>
            </c:rich>
          </c:tx>
          <c:layout/>
        </c:title>
        <c:numFmt formatCode="0%" sourceLinked="0"/>
        <c:tickLblPos val="nextTo"/>
        <c:spPr>
          <a:ln>
            <a:solidFill>
              <a:schemeClr val="bg1"/>
            </a:solidFill>
          </a:ln>
        </c:spPr>
        <c:crossAx val="51076096"/>
        <c:crosses val="autoZero"/>
        <c:crossBetween val="between"/>
      </c:valAx>
    </c:plotArea>
    <c:plotVisOnly val="1"/>
  </c:chart>
  <c:spPr>
    <a:ln w="0"/>
  </c:spPr>
  <c:txPr>
    <a:bodyPr/>
    <a:lstStyle/>
    <a:p>
      <a:pPr>
        <a:defRPr>
          <a:solidFill>
            <a:schemeClr val="bg1"/>
          </a:solidFill>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'FL Origin Exports'!$A$10</c:f>
              <c:strCache>
                <c:ptCount val="1"/>
                <c:pt idx="0">
                  <c:v>Florida Exports (in $billions) - LEFT axis</c:v>
                </c:pt>
              </c:strCache>
            </c:strRef>
          </c:tx>
          <c:cat>
            <c:numRef>
              <c:f>'FL Origin Exports'!$B$9:$O$9</c:f>
              <c:numCache>
                <c:formatCode>General</c:formatCode>
                <c:ptCount val="1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numCache>
            </c:numRef>
          </c:cat>
          <c:val>
            <c:numRef>
              <c:f>'FL Origin Exports'!$B$10:$O$10</c:f>
              <c:numCache>
                <c:formatCode>_("$"* #,##0.0_);_("$"* \(#,##0.0\);_("$"* "-"??_);_(@_)</c:formatCode>
                <c:ptCount val="14"/>
                <c:pt idx="0">
                  <c:v>20.744103370999948</c:v>
                </c:pt>
                <c:pt idx="1">
                  <c:v>23.23426074900005</c:v>
                </c:pt>
                <c:pt idx="2">
                  <c:v>24.45195642800007</c:v>
                </c:pt>
                <c:pt idx="3">
                  <c:v>24.154695362999998</c:v>
                </c:pt>
                <c:pt idx="4">
                  <c:v>26.542976044</c:v>
                </c:pt>
                <c:pt idx="5">
                  <c:v>27.184581083000001</c:v>
                </c:pt>
                <c:pt idx="6">
                  <c:v>24.461847789</c:v>
                </c:pt>
                <c:pt idx="7">
                  <c:v>24.905128219000002</c:v>
                </c:pt>
                <c:pt idx="8">
                  <c:v>29.042754546999948</c:v>
                </c:pt>
                <c:pt idx="9">
                  <c:v>33.443890511999996</c:v>
                </c:pt>
                <c:pt idx="10">
                  <c:v>38.557545807000004</c:v>
                </c:pt>
                <c:pt idx="11">
                  <c:v>44.858050409999997</c:v>
                </c:pt>
                <c:pt idx="12">
                  <c:v>54.238239529000012</c:v>
                </c:pt>
                <c:pt idx="13">
                  <c:v>46.919556477999997</c:v>
                </c:pt>
              </c:numCache>
            </c:numRef>
          </c:val>
        </c:ser>
        <c:axId val="51096960"/>
        <c:axId val="52053120"/>
      </c:barChart>
      <c:catAx>
        <c:axId val="51096960"/>
        <c:scaling>
          <c:orientation val="minMax"/>
        </c:scaling>
        <c:axPos val="b"/>
        <c:numFmt formatCode="General" sourceLinked="1"/>
        <c:tickLblPos val="nextTo"/>
        <c:crossAx val="52053120"/>
        <c:crosses val="autoZero"/>
        <c:auto val="1"/>
        <c:lblAlgn val="ctr"/>
        <c:lblOffset val="100"/>
      </c:catAx>
      <c:valAx>
        <c:axId val="52053120"/>
        <c:scaling>
          <c:orientation val="minMax"/>
        </c:scaling>
        <c:axPos val="l"/>
        <c:majorGridlines/>
        <c:numFmt formatCode="\$#,##0" sourceLinked="0"/>
        <c:tickLblPos val="nextTo"/>
        <c:crossAx val="51096960"/>
        <c:crosses val="autoZero"/>
        <c:crossBetween val="between"/>
      </c:valAx>
    </c:plotArea>
    <c:plotVisOnly val="1"/>
    <c:dispBlanksAs val="gap"/>
  </c:chart>
  <c:txPr>
    <a:bodyPr/>
    <a:lstStyle/>
    <a:p>
      <a:pPr>
        <a:defRPr>
          <a:solidFill>
            <a:schemeClr val="bg1"/>
          </a:solidFil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D81A8936-9575-4A7B-96FF-759D075096BF}" type="datetimeFigureOut">
              <a:rPr lang="en-US" smtClean="0"/>
              <a:pPr/>
              <a:t>11/5/2010</a:t>
            </a:fld>
            <a:endParaRPr lang="en-US" dirty="0"/>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dirty="0"/>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AE2B0A10-6CCD-44B8-ADDC-B8A3B3A8A37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40535" y="8692724"/>
            <a:ext cx="3032640" cy="466641"/>
          </a:xfrm>
          <a:prstGeom prst="rect">
            <a:avLst/>
          </a:prstGeom>
          <a:noFill/>
          <a:ln w="12700">
            <a:noFill/>
            <a:miter lim="800000"/>
            <a:headEnd type="none" w="sm" len="sm"/>
            <a:tailEnd type="none" w="sm" len="sm"/>
          </a:ln>
        </p:spPr>
        <p:txBody>
          <a:bodyPr lIns="93159" tIns="46579" rIns="93159" bIns="46579" anchor="b"/>
          <a:lstStyle/>
          <a:p>
            <a:pPr algn="r" defTabSz="931964"/>
            <a:fld id="{26FB4451-09F5-4B02-A573-30DEAE1D7A6F}" type="slidenum">
              <a:rPr lang="en-US">
                <a:solidFill>
                  <a:schemeClr val="tx1"/>
                </a:solidFill>
                <a:latin typeface="Comic Sans MS" pitchFamily="66" charset="0"/>
              </a:rPr>
              <a:pPr algn="r" defTabSz="931964"/>
              <a:t>10</a:t>
            </a:fld>
            <a:endParaRPr lang="en-US" dirty="0">
              <a:solidFill>
                <a:schemeClr val="tx1"/>
              </a:solidFill>
              <a:latin typeface="Comic Sans MS" pitchFamily="66" charset="0"/>
            </a:endParaRPr>
          </a:p>
        </p:txBody>
      </p:sp>
      <p:sp>
        <p:nvSpPr>
          <p:cNvPr id="63491" name="Rectangle 8"/>
          <p:cNvSpPr>
            <a:spLocks noGrp="1" noRot="1" noChangeAspect="1" noChangeArrowheads="1" noTextEdit="1"/>
          </p:cNvSpPr>
          <p:nvPr>
            <p:ph type="sldImg"/>
          </p:nvPr>
        </p:nvSpPr>
        <p:spPr>
          <a:ln/>
        </p:spPr>
      </p:sp>
      <p:sp>
        <p:nvSpPr>
          <p:cNvPr id="63492" name="Rectangle 9"/>
          <p:cNvSpPr>
            <a:spLocks noGrp="1" noChangeArrowheads="1"/>
          </p:cNvSpPr>
          <p:nvPr>
            <p:ph type="body" idx="1"/>
          </p:nvPr>
        </p:nvSpPr>
        <p:spPr>
          <a:xfrm>
            <a:off x="933939" y="4410065"/>
            <a:ext cx="5480620" cy="4178279"/>
          </a:xfrm>
          <a:noFill/>
          <a:ln w="9525"/>
        </p:spPr>
        <p:txBody>
          <a:bodyPr/>
          <a:lstStyle/>
          <a:p>
            <a:r>
              <a:rPr lang="en-US" dirty="0" smtClean="0"/>
              <a:t>Over ½ of Florida’s freight flows move within the state – originating and terminating in Florida</a:t>
            </a:r>
          </a:p>
          <a:p>
            <a:endParaRPr lang="en-US" dirty="0" smtClean="0"/>
          </a:p>
          <a:p>
            <a:r>
              <a:rPr lang="en-US" dirty="0" smtClean="0"/>
              <a:t>About 1/3 is inbound – moving from other states or nations to Florida</a:t>
            </a:r>
          </a:p>
          <a:p>
            <a:endParaRPr lang="en-US" dirty="0" smtClean="0"/>
          </a:p>
          <a:p>
            <a:r>
              <a:rPr lang="en-US" dirty="0" smtClean="0"/>
              <a:t>About 1/6 is outbound – moving from Florida to others sate or nations</a:t>
            </a:r>
          </a:p>
          <a:p>
            <a:endParaRPr lang="en-US" dirty="0" smtClean="0"/>
          </a:p>
          <a:p>
            <a:r>
              <a:rPr lang="en-US" dirty="0" smtClean="0"/>
              <a:t>Notice the large imbalance between inbound and outbound shipments -- a consequence of Florida’s large consuming population (residents and visitors) and relatively small manufacturing sector.  This has important implications for how the freight industry operates, since many trucks and rail cars leave Florida empty.  This also tends to increase costs for consumers</a:t>
            </a:r>
          </a:p>
          <a:p>
            <a:endParaRPr lang="en-US" dirty="0" smtClean="0"/>
          </a:p>
        </p:txBody>
      </p:sp>
      <p:sp>
        <p:nvSpPr>
          <p:cNvPr id="63493" name="Rectangle 2"/>
          <p:cNvSpPr txBox="1">
            <a:spLocks noGrp="1" noChangeArrowheads="1"/>
          </p:cNvSpPr>
          <p:nvPr/>
        </p:nvSpPr>
        <p:spPr bwMode="auto">
          <a:xfrm>
            <a:off x="0" y="1"/>
            <a:ext cx="6997700" cy="465106"/>
          </a:xfrm>
          <a:prstGeom prst="rect">
            <a:avLst/>
          </a:prstGeom>
          <a:noFill/>
          <a:ln w="12700">
            <a:noFill/>
            <a:miter lim="800000"/>
            <a:headEnd type="none" w="sm" len="sm"/>
            <a:tailEnd type="none" w="sm" len="sm"/>
          </a:ln>
        </p:spPr>
        <p:txBody>
          <a:bodyPr lIns="93159" tIns="46579" rIns="93159" bIns="46579" anchor="ctr"/>
          <a:lstStyle/>
          <a:p>
            <a:pPr defTabSz="931964">
              <a:tabLst>
                <a:tab pos="6823199" algn="r"/>
              </a:tabLst>
            </a:pPr>
            <a:r>
              <a:rPr lang="en-US" sz="1300" dirty="0"/>
              <a:t>A Look Ahead: Long Range Trends in Florida	January 27, 2009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more key finding – Florida remains a national leader in trade with the Caribbean and Central and South America – accounting for 25-35% of all US trade value with these markets.  But we have not enjoyed as much success with Canada, Mexico, Europe, or Asia, which traditionally have used other trade routes.  One more reason we see opportunity for growth</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study examined many different trade opportunities for Florida, and identified three broad opportunities for the state, as shown here.</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opportunity – expand the value of exports originating in Florida – goods produced in Florida that are sold to markets worldwide.  </a:t>
            </a:r>
          </a:p>
          <a:p>
            <a:endParaRPr lang="en-US" dirty="0" smtClean="0"/>
          </a:p>
          <a:p>
            <a:r>
              <a:rPr lang="en-US" dirty="0" smtClean="0"/>
              <a:t>Florida manufacturers, farms, mines and other businesses sold about $48B in goods worldwide in 2009. This represented about 6.5% of gross state product – about 1 percentage point below the U.S. average – so there is room to grow.</a:t>
            </a:r>
          </a:p>
          <a:p>
            <a:endParaRPr lang="en-US" dirty="0" smtClean="0"/>
          </a:p>
          <a:p>
            <a:r>
              <a:rPr lang="en-US" dirty="0" smtClean="0"/>
              <a:t>The Florida Chamber and Enterprise Florida have called for the state to double the value of international exports over the next 5 years.  It’s a stretch goal, but it’s really just repeating the growth we experienced from 2003-2008.</a:t>
            </a:r>
          </a:p>
          <a:p>
            <a:endParaRPr lang="en-US" dirty="0" smtClean="0"/>
          </a:p>
          <a:p>
            <a:r>
              <a:rPr lang="en-US" dirty="0" smtClean="0"/>
              <a:t>We’re in the process of identifying which export categories are most likely to grow in the future –</a:t>
            </a:r>
          </a:p>
          <a:p>
            <a:endParaRPr lang="en-US" dirty="0" smtClean="0"/>
          </a:p>
          <a:p>
            <a:r>
              <a:rPr lang="en-US" dirty="0" smtClean="0"/>
              <a:t>One thing to keep in mind:  if we double exports, that means a lot more trucks, rail cars, ships, and airplanes moving these goods to their final destination.</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 opportunity – capture a larger percentage of trade serving Florida businesses through Florida’s own airports and seaports, rather than those in other states.  </a:t>
            </a:r>
          </a:p>
          <a:p>
            <a:endParaRPr lang="en-US" dirty="0" smtClean="0"/>
          </a:p>
          <a:p>
            <a:r>
              <a:rPr lang="en-US" dirty="0" smtClean="0"/>
              <a:t>Preliminary findings</a:t>
            </a:r>
          </a:p>
          <a:p>
            <a:pPr marL="113481" indent="-113481">
              <a:spcBef>
                <a:spcPct val="0"/>
              </a:spcBef>
              <a:buFont typeface="Arial" pitchFamily="34" charset="0"/>
              <a:buChar char="•"/>
            </a:pPr>
            <a:r>
              <a:rPr lang="en-US" dirty="0" smtClean="0"/>
              <a:t>About 75% of FL origin exports of containerized goods use FL seaports to leave US; about 250,000 TEUs each year exit US through other states</a:t>
            </a:r>
          </a:p>
          <a:p>
            <a:pPr marL="570681" lvl="1" indent="-113481">
              <a:spcBef>
                <a:spcPct val="0"/>
              </a:spcBef>
              <a:buFont typeface="Arial" pitchFamily="34" charset="0"/>
              <a:buChar char="•"/>
            </a:pPr>
            <a:r>
              <a:rPr lang="en-US" dirty="0" smtClean="0"/>
              <a:t>TEU – twenty –foot equivalent unit -- standard unit for measuring containers</a:t>
            </a:r>
          </a:p>
          <a:p>
            <a:pPr marL="113481" indent="-113481">
              <a:spcBef>
                <a:spcPct val="0"/>
              </a:spcBef>
              <a:buFont typeface="Arial" pitchFamily="34" charset="0"/>
              <a:buChar char="•"/>
            </a:pPr>
            <a:r>
              <a:rPr lang="en-US" dirty="0" smtClean="0"/>
              <a:t>About 50% of waterborne containerized imports flow through Florida’s seaports – rest enter US through seaports in other states, such as Savannah, LA/Long Beach, etc. </a:t>
            </a:r>
          </a:p>
          <a:p>
            <a:pPr marL="113481" indent="-113481">
              <a:spcBef>
                <a:spcPct val="0"/>
              </a:spcBef>
            </a:pPr>
            <a:endParaRPr lang="en-US" dirty="0" smtClean="0"/>
          </a:p>
          <a:p>
            <a:pPr marL="113481" indent="-113481">
              <a:spcBef>
                <a:spcPct val="0"/>
              </a:spcBef>
            </a:pPr>
            <a:r>
              <a:rPr lang="en-US" dirty="0" smtClean="0"/>
              <a:t>Here’s how import flows work today</a:t>
            </a:r>
          </a:p>
          <a:p>
            <a:pPr marL="113481" indent="-113481">
              <a:spcBef>
                <a:spcPct val="0"/>
              </a:spcBef>
              <a:buFont typeface="Arial" pitchFamily="34" charset="0"/>
              <a:buChar char="•"/>
            </a:pPr>
            <a:endParaRPr lang="en-US" dirty="0" smtClean="0"/>
          </a:p>
          <a:p>
            <a:r>
              <a:rPr lang="en-US" dirty="0" smtClean="0"/>
              <a:t>CLICK – blue arrows represent flow of incoming goods directly to Florida ports of entry</a:t>
            </a:r>
          </a:p>
          <a:p>
            <a:endParaRPr lang="en-US" dirty="0" smtClean="0"/>
          </a:p>
          <a:p>
            <a:r>
              <a:rPr lang="en-US" dirty="0" smtClean="0"/>
              <a:t>CLICK – green arrows represent flow of goods trucked directly to Florida after arriving in out-of-state ports (about 2.7 million tons per year)</a:t>
            </a:r>
          </a:p>
          <a:p>
            <a:endParaRPr lang="en-US" dirty="0" smtClean="0"/>
          </a:p>
          <a:p>
            <a:r>
              <a:rPr lang="en-US" dirty="0" smtClean="0"/>
              <a:t>CLICK – red arrows represented flow of incoming goods that are trucked to Florida from distribution centers in other states, especially Atlanta (about 8.8 millions tons per year)</a:t>
            </a:r>
          </a:p>
          <a:p>
            <a:pPr marL="113481" indent="-113481">
              <a:spcBef>
                <a:spcPct val="0"/>
              </a:spcBef>
            </a:pPr>
            <a:endParaRPr lang="en-US" dirty="0" smtClean="0"/>
          </a:p>
          <a:p>
            <a:pPr marL="113481" indent="-113481">
              <a:spcBef>
                <a:spcPct val="0"/>
              </a:spcBef>
            </a:pPr>
            <a:r>
              <a:rPr lang="en-US" dirty="0" smtClean="0"/>
              <a:t>Total gap -- 11 million tons per year of container imports are estimated to arrive in Florida from out of state seaports – so other states are reaping the benefits of handling this trade.    This represents a key immediate opportunity to capture a larger share of import market for international containerized cargo consumed in Florida. 11 million tons =~2% of all freight flows in FL, about 12% of waterborne freight.</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is the Asian market -- ~1.2 million TEUs of Asian cargo flow through non Florida seaports;  ~2.8 million TEUs  including backhauls and empties – if we captured all of this, we’d essentially double container activity at Florida seaports</a:t>
            </a:r>
          </a:p>
          <a:p>
            <a:endParaRPr lang="en-US" dirty="0" smtClean="0"/>
          </a:p>
          <a:p>
            <a:r>
              <a:rPr lang="en-US" dirty="0" smtClean="0"/>
              <a:t>We’ve looked at detailed logistics costs for Asian containers destined for Florida.  We examined three different port locations in North, Central and South Florida, and compared the total costs for these locations to the costs for moving containers arriving in Savannah and LA/Long Beach.  In all cases, the Florida seaports provided a significant cost advantage on the total cost of delivery – with improvements of 8-27% over Savannah, and 34-45% over LA/Long Beach</a:t>
            </a:r>
          </a:p>
          <a:p>
            <a:endParaRPr lang="en-US" dirty="0" smtClean="0"/>
          </a:p>
          <a:p>
            <a:r>
              <a:rPr lang="en-US" dirty="0" smtClean="0"/>
              <a:t>So imagine our flows becoming like this</a:t>
            </a:r>
            <a:r>
              <a:rPr lang="en-US" baseline="0" dirty="0" smtClean="0"/>
              <a:t>.</a:t>
            </a:r>
            <a:endParaRPr lang="en-US" dirty="0" smtClean="0"/>
          </a:p>
          <a:p>
            <a:endParaRPr lang="en-US" dirty="0" smtClean="0"/>
          </a:p>
          <a:p>
            <a:r>
              <a:rPr lang="en-US" dirty="0" smtClean="0"/>
              <a:t>CLICK –  we’ll still see some incoming</a:t>
            </a:r>
            <a:r>
              <a:rPr lang="en-US" baseline="0" dirty="0" smtClean="0"/>
              <a:t> goods shipped to Florida through other ports, and </a:t>
            </a:r>
          </a:p>
          <a:p>
            <a:endParaRPr lang="en-US" baseline="0" dirty="0" smtClean="0"/>
          </a:p>
          <a:p>
            <a:r>
              <a:rPr lang="en-US" baseline="0" dirty="0" smtClean="0"/>
              <a:t>CLICK – </a:t>
            </a:r>
            <a:r>
              <a:rPr lang="en-US" dirty="0" smtClean="0"/>
              <a:t>some </a:t>
            </a:r>
            <a:r>
              <a:rPr lang="en-US" baseline="0" dirty="0" smtClean="0"/>
              <a:t>incoming goods shipped in to the state from distribution centers, but</a:t>
            </a:r>
          </a:p>
          <a:p>
            <a:endParaRPr lang="en-US" baseline="0" dirty="0" smtClean="0"/>
          </a:p>
          <a:p>
            <a:r>
              <a:rPr lang="en-US" baseline="0" dirty="0" smtClean="0"/>
              <a:t>CLICK – more goods flowing directly to Florida's own ports, for consumption in Florida</a:t>
            </a:r>
          </a:p>
          <a:p>
            <a:endParaRPr lang="en-US" dirty="0" smtClean="0"/>
          </a:p>
          <a:p>
            <a:r>
              <a:rPr lang="en-US" baseline="0" dirty="0" smtClean="0"/>
              <a:t>And as more goods</a:t>
            </a:r>
            <a:r>
              <a:rPr lang="en-US" dirty="0" smtClean="0"/>
              <a:t> flow directly to Florida, we may be able to reverse the flow and become a net gateway to the rest of the US, and a key location for sourcing the Southeast </a:t>
            </a:r>
            <a:endParaRPr lang="en-US" baseline="0"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Third opportunity may be the most far reaching – how can we make Florida a truly global hub for trade?</a:t>
            </a:r>
          </a:p>
          <a:p>
            <a:endParaRPr lang="en-US" dirty="0" smtClean="0"/>
          </a:p>
          <a:p>
            <a:r>
              <a:rPr lang="en-US" dirty="0" smtClean="0"/>
              <a:t>We’ve already accomplished that in one area – Miami International Airport currently is the 12</a:t>
            </a:r>
            <a:r>
              <a:rPr lang="en-US" baseline="30000" dirty="0" smtClean="0"/>
              <a:t>th</a:t>
            </a:r>
            <a:r>
              <a:rPr lang="en-US" dirty="0" smtClean="0"/>
              <a:t> largest air cargo hub worldwide</a:t>
            </a:r>
          </a:p>
          <a:p>
            <a:endParaRPr lang="en-US" dirty="0" smtClean="0"/>
          </a:p>
          <a:p>
            <a:r>
              <a:rPr lang="en-US" dirty="0" smtClean="0"/>
              <a:t>Can we do the same for seaports –for example, making Florida the first port of call for ships that pass through the Panama Canal with goods destined for the Eastern U.S.</a:t>
            </a:r>
          </a:p>
          <a:p>
            <a:endParaRPr lang="en-US" dirty="0" smtClean="0"/>
          </a:p>
          <a:p>
            <a:r>
              <a:rPr lang="en-US" dirty="0" smtClean="0"/>
              <a:t>Our current estimates that today, about ½ of the international waterborne trade that passes through Florida ports is not consumed or produced in the state – it is merely passing through.  </a:t>
            </a:r>
          </a:p>
          <a:p>
            <a:endParaRPr lang="en-US" dirty="0" smtClean="0"/>
          </a:p>
          <a:p>
            <a:r>
              <a:rPr lang="en-US" dirty="0" smtClean="0"/>
              <a:t>So imagine if we increased that flow even more – and took advantage of being the port of entry (or exit) to also add value to the goods passing through</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spend a few minutes touching on some of the strategies being identified in this study</a:t>
            </a:r>
          </a:p>
          <a:p>
            <a:endParaRPr lang="en-US" dirty="0" smtClean="0"/>
          </a:p>
          <a:p>
            <a:r>
              <a:rPr lang="en-US" dirty="0" smtClean="0"/>
              <a:t>A big part of the solution lies in our transportation system </a:t>
            </a:r>
          </a:p>
          <a:p>
            <a:endParaRPr lang="en-US" dirty="0" smtClean="0"/>
          </a:p>
          <a:p>
            <a:r>
              <a:rPr lang="en-US" dirty="0" smtClean="0"/>
              <a:t>We do need to expand the capacity and improve the efficiency of our major trade gateways.</a:t>
            </a:r>
          </a:p>
          <a:p>
            <a:endParaRPr lang="en-US" dirty="0" smtClean="0"/>
          </a:p>
          <a:p>
            <a:r>
              <a:rPr lang="en-US" dirty="0" smtClean="0"/>
              <a:t>The projections we are looking at suggest we may need to double or more container throughput through our seaports, as one example.  The seaport system as a whole needs to add capacity, but that does not mean every seaport needs to be able to handle the larger, post Panamax ships.  But it is clear that we need at least one Florida port to have the 50 foot channel depth and larger facilities that can handle these ships and be a first port of call. As the map shows, only 2 East coast ports – Norfolk and Halifax – have 50 foot depth today.  Miami and NY have been authorized to reach this level but need funding; Savannah, Jacksonville, and Port Everglades are actively studying this opportunity.</a:t>
            </a:r>
          </a:p>
          <a:p>
            <a:endParaRPr lang="en-US" dirty="0" smtClean="0"/>
          </a:p>
          <a:p>
            <a:r>
              <a:rPr lang="en-US" dirty="0" smtClean="0"/>
              <a:t>The 50 year projections also suggest we will need to expand our air lift capacity – to maintain Miami’s premier role and develop air cargo capacity in other parts of the state.</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need to focus on connectivity - -at 3 major levels</a:t>
            </a:r>
          </a:p>
          <a:p>
            <a:endParaRPr lang="en-US" dirty="0" smtClean="0"/>
          </a:p>
          <a:p>
            <a:pPr lvl="1" indent="-228600">
              <a:buFont typeface="Arial" pitchFamily="34" charset="0"/>
              <a:buChar char="•"/>
            </a:pPr>
            <a:r>
              <a:rPr lang="en-US" dirty="0" smtClean="0"/>
              <a:t>Immediate connectivity to move goods to/from the airport/seaport property – for example, on dock rail at major seaports</a:t>
            </a:r>
          </a:p>
          <a:p>
            <a:pPr lvl="1" indent="-228600">
              <a:buFont typeface="Arial" pitchFamily="34" charset="0"/>
              <a:buChar char="•"/>
            </a:pPr>
            <a:r>
              <a:rPr lang="en-US" dirty="0" smtClean="0"/>
              <a:t>More efficient regional distribution networks to bring imports from the gateways to distribution centers, businesses as efficiently as possible (and reverse for exports)</a:t>
            </a:r>
          </a:p>
          <a:p>
            <a:pPr lvl="1" indent="-228600">
              <a:buFont typeface="Arial" pitchFamily="34" charset="0"/>
              <a:buChar char="•"/>
            </a:pPr>
            <a:r>
              <a:rPr lang="en-US" dirty="0" smtClean="0"/>
              <a:t>Better long distance connectivity via water, highway, and rail to other states</a:t>
            </a:r>
          </a:p>
          <a:p>
            <a:pPr indent="-228600"/>
            <a:endParaRPr lang="en-US" dirty="0" smtClean="0"/>
          </a:p>
          <a:p>
            <a:pPr indent="-228600"/>
            <a:r>
              <a:rPr lang="en-US" dirty="0" smtClean="0"/>
              <a:t>FDOT is already moving ahead on incorporating many of these concepts into its statewide plans including the 2060 FTP and the rail and seaport plans – so you’ll hear more about that later this morning</a:t>
            </a:r>
          </a:p>
          <a:p>
            <a:pPr>
              <a:buFontTx/>
              <a:buChar char="-"/>
            </a:pP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we recognize that our trade opportunities will require more than better transportation – </a:t>
            </a:r>
          </a:p>
          <a:p>
            <a:endParaRPr lang="en-US" dirty="0" smtClean="0"/>
          </a:p>
          <a:p>
            <a:r>
              <a:rPr lang="en-US" dirty="0" smtClean="0"/>
              <a:t>This slide highlights some of the other preliminary strategies identified by our study review committee (highlight a few)</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9" y="4410076"/>
            <a:ext cx="5597526" cy="4176713"/>
          </a:xfrm>
          <a:prstGeom prst="rect">
            <a:avLst/>
          </a:prstGeom>
        </p:spPr>
        <p:txBody>
          <a:bodyPr>
            <a:normAutofit/>
          </a:bodyPr>
          <a:lstStyle/>
          <a:p>
            <a:r>
              <a:rPr lang="en-US" dirty="0" smtClean="0"/>
              <a:t>Background slide as needed …</a:t>
            </a:r>
          </a:p>
          <a:p>
            <a:endParaRPr lang="en-US" dirty="0" smtClean="0"/>
          </a:p>
          <a:p>
            <a:r>
              <a:rPr lang="en-US" dirty="0" smtClean="0"/>
              <a:t>Introduce the Florida Chamber Foundation to groups that may not be familiar with the Foundation</a:t>
            </a:r>
          </a:p>
          <a:p>
            <a:endParaRPr lang="en-US" dirty="0" smtClean="0"/>
          </a:p>
          <a:p>
            <a:r>
              <a:rPr lang="en-US" dirty="0" smtClean="0"/>
              <a:t>Highlight the importance of the partnership between the Foundation and FDOT</a:t>
            </a:r>
          </a:p>
          <a:p>
            <a:endParaRPr lang="en-US" dirty="0" smtClean="0"/>
          </a:p>
          <a:p>
            <a:r>
              <a:rPr lang="en-US" dirty="0" smtClean="0"/>
              <a:t>Recognize the study partners</a:t>
            </a:r>
          </a:p>
          <a:p>
            <a:endParaRPr lang="en-US" dirty="0"/>
          </a:p>
        </p:txBody>
      </p:sp>
      <p:sp>
        <p:nvSpPr>
          <p:cNvPr id="4" name="Slide Number Placeholder 3"/>
          <p:cNvSpPr>
            <a:spLocks noGrp="1"/>
          </p:cNvSpPr>
          <p:nvPr>
            <p:ph type="sldNum" sz="quarter" idx="10"/>
          </p:nvPr>
        </p:nvSpPr>
        <p:spPr/>
        <p:txBody>
          <a:bodyPr/>
          <a:lstStyle/>
          <a:p>
            <a:pPr>
              <a:defRPr/>
            </a:pPr>
            <a:fld id="{2C9EAE2A-8E65-4A18-B142-48619CDD2AE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F9ECE-6301-455B-8587-FB7DA171B308}" type="slidenum">
              <a:rPr lang="en-US" altLang="en-US"/>
              <a:pPr/>
              <a:t>20</a:t>
            </a:fld>
            <a:endParaRPr lang="en-US" altLang="en-US" dirty="0"/>
          </a:p>
        </p:txBody>
      </p:sp>
      <p:sp>
        <p:nvSpPr>
          <p:cNvPr id="1342466" name="Rectangle 2"/>
          <p:cNvSpPr>
            <a:spLocks noGrp="1" noRot="1" noChangeAspect="1" noChangeArrowheads="1" noTextEdit="1"/>
          </p:cNvSpPr>
          <p:nvPr>
            <p:ph type="sldImg"/>
          </p:nvPr>
        </p:nvSpPr>
        <p:spPr>
          <a:xfrm>
            <a:off x="1187450" y="701675"/>
            <a:ext cx="4624388" cy="3468688"/>
          </a:xfrm>
          <a:ln/>
        </p:spPr>
      </p:sp>
      <p:sp>
        <p:nvSpPr>
          <p:cNvPr id="1342467" name="Rectangle 3"/>
          <p:cNvSpPr>
            <a:spLocks noGrp="1" noChangeArrowheads="1"/>
          </p:cNvSpPr>
          <p:nvPr>
            <p:ph type="body" idx="1"/>
          </p:nvPr>
        </p:nvSpPr>
        <p:spPr>
          <a:xfrm>
            <a:off x="933558" y="4410075"/>
            <a:ext cx="5130586" cy="4178300"/>
          </a:xfrm>
        </p:spPr>
        <p:txBody>
          <a:bodyPr/>
          <a:lstStyle/>
          <a:p>
            <a:r>
              <a:rPr lang="en-US" dirty="0" smtClean="0"/>
              <a:t>One of the key issues is governance – something that is addressed in the draft FTP. </a:t>
            </a:r>
          </a:p>
          <a:p>
            <a:endParaRPr lang="en-US" dirty="0" smtClean="0"/>
          </a:p>
          <a:p>
            <a:r>
              <a:rPr lang="en-US" dirty="0" smtClean="0"/>
              <a:t>In </a:t>
            </a:r>
            <a:r>
              <a:rPr lang="en-US" dirty="0"/>
              <a:t>Florida, as in other states, </a:t>
            </a:r>
            <a:r>
              <a:rPr lang="en-US" dirty="0" smtClean="0"/>
              <a:t>we’ve trended ot make transportation, economic development, and other planning decisions as </a:t>
            </a:r>
            <a:r>
              <a:rPr lang="en-US" dirty="0"/>
              <a:t>the local level, </a:t>
            </a:r>
            <a:r>
              <a:rPr lang="en-US" dirty="0" smtClean="0"/>
              <a:t>by </a:t>
            </a:r>
            <a:r>
              <a:rPr lang="en-US" dirty="0"/>
              <a:t>individual cities and counties that are closest to specific transportation problems and opportunities.  </a:t>
            </a:r>
            <a:endParaRPr lang="en-US" dirty="0" smtClean="0"/>
          </a:p>
          <a:p>
            <a:endParaRPr lang="en-US" dirty="0" smtClean="0"/>
          </a:p>
          <a:p>
            <a:r>
              <a:rPr lang="en-US" dirty="0" smtClean="0"/>
              <a:t>This </a:t>
            </a:r>
            <a:r>
              <a:rPr lang="en-US" dirty="0"/>
              <a:t>approach is important for many reasons, but we must recognize that it is the complete opposite of how the private sector thinks.  Major employers and shippers in Florida -- in particular, those that sell their goods and services outside of the state and bring income into our economy -- tend to view their Florida offices and factories at just one link in an increasingly national and global supply chain and distribution network.  </a:t>
            </a:r>
            <a:r>
              <a:rPr lang="en-US" dirty="0" smtClean="0"/>
              <a:t>We </a:t>
            </a:r>
            <a:r>
              <a:rPr lang="en-US" dirty="0"/>
              <a:t>need to start bridging this gap</a:t>
            </a:r>
            <a:r>
              <a:rPr lang="en-US" dirty="0" smtClean="0"/>
              <a:t>, by strengthening planning at the regional and megaregional levels.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tie to the 6 pillars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steps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a:t>
            </a:r>
          </a:p>
          <a:p>
            <a:r>
              <a:rPr lang="en-US" dirty="0" smtClean="0"/>
              <a:t>(can list Kaliski if needed for technical questions, or route everything through you)</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9" y="4410075"/>
            <a:ext cx="5597526" cy="4176713"/>
          </a:xfrm>
          <a:prstGeom prst="rect">
            <a:avLst/>
          </a:prstGeom>
        </p:spPr>
        <p:txBody>
          <a:bodyPr>
            <a:normAutofit/>
          </a:bodyPr>
          <a:lstStyle/>
          <a:p>
            <a:r>
              <a:rPr lang="en-US" dirty="0" smtClean="0"/>
              <a:t>Review study objectives</a:t>
            </a:r>
          </a:p>
          <a:p>
            <a:endParaRPr lang="en-US" dirty="0" smtClean="0"/>
          </a:p>
        </p:txBody>
      </p:sp>
      <p:sp>
        <p:nvSpPr>
          <p:cNvPr id="4" name="Slide Number Placeholder 3"/>
          <p:cNvSpPr>
            <a:spLocks noGrp="1"/>
          </p:cNvSpPr>
          <p:nvPr>
            <p:ph type="sldNum" sz="quarter" idx="10"/>
          </p:nvPr>
        </p:nvSpPr>
        <p:spPr/>
        <p:txBody>
          <a:bodyPr/>
          <a:lstStyle/>
          <a:p>
            <a:pPr>
              <a:defRPr/>
            </a:pPr>
            <a:fld id="{2C9EAE2A-8E65-4A18-B142-48619CDD2AEB}"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highlight how the study was conducted </a:t>
            </a:r>
          </a:p>
          <a:p>
            <a:endParaRPr lang="en-US" dirty="0" smtClean="0"/>
          </a:p>
          <a:p>
            <a:r>
              <a:rPr lang="en-US" dirty="0" smtClean="0"/>
              <a:t>Large study review committee of public and private experts meet several times, reviewed all documents – included all transportation modes, economic development organizations, businesses, land owners etc.</a:t>
            </a:r>
          </a:p>
          <a:p>
            <a:endParaRPr lang="en-US" dirty="0" smtClean="0"/>
          </a:p>
          <a:p>
            <a:r>
              <a:rPr lang="en-US" dirty="0" smtClean="0"/>
              <a:t>Research led by national experts with extensive Florida experience (Cambridge Systematics, Martin Associates). </a:t>
            </a:r>
          </a:p>
          <a:p>
            <a:endParaRPr lang="en-US" dirty="0" smtClean="0"/>
          </a:p>
          <a:p>
            <a:r>
              <a:rPr lang="en-US" dirty="0" smtClean="0"/>
              <a:t>Most comprehensive database ever developed of freight flows to/from/within Florida – domestic and international trade, all modes; developing 10, 25, and 50 year forecasts</a:t>
            </a:r>
          </a:p>
          <a:p>
            <a:endParaRPr lang="en-US" dirty="0" smtClean="0"/>
          </a:p>
          <a:p>
            <a:r>
              <a:rPr lang="en-US" dirty="0" smtClean="0"/>
              <a:t>Economic impact models in common use by FL seaports, airports</a:t>
            </a:r>
          </a:p>
          <a:p>
            <a:endParaRPr lang="en-US" dirty="0" smtClean="0"/>
          </a:p>
          <a:p>
            <a:r>
              <a:rPr lang="en-US" dirty="0" smtClean="0"/>
              <a:t>Personal interviews with ~100 shippers, carriers, ports/terminals, distribution centers, economic developers, etc. to document logistics patterns and identify key issues</a:t>
            </a:r>
          </a:p>
        </p:txBody>
      </p:sp>
      <p:sp>
        <p:nvSpPr>
          <p:cNvPr id="4" name="Slide Number Placeholder 3"/>
          <p:cNvSpPr>
            <a:spLocks noGrp="1"/>
          </p:cNvSpPr>
          <p:nvPr>
            <p:ph type="sldNum" sz="quarter" idx="10"/>
          </p:nvPr>
        </p:nvSpPr>
        <p:spPr/>
        <p:txBody>
          <a:bodyPr/>
          <a:lstStyle/>
          <a:p>
            <a:fld id="{AE2B0A10-6CCD-44B8-ADDC-B8A3B3A8A37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txBox="1">
            <a:spLocks noGrp="1" noChangeArrowheads="1"/>
          </p:cNvSpPr>
          <p:nvPr/>
        </p:nvSpPr>
        <p:spPr bwMode="auto">
          <a:xfrm>
            <a:off x="3963988" y="8818563"/>
            <a:ext cx="3033712" cy="465137"/>
          </a:xfrm>
          <a:prstGeom prst="rect">
            <a:avLst/>
          </a:prstGeom>
          <a:noFill/>
          <a:ln w="9525">
            <a:noFill/>
            <a:miter lim="800000"/>
            <a:headEnd/>
            <a:tailEnd/>
          </a:ln>
        </p:spPr>
        <p:txBody>
          <a:bodyPr lIns="19052" tIns="0" rIns="19052" bIns="0" anchor="b"/>
          <a:lstStyle/>
          <a:p>
            <a:pPr algn="r" defTabSz="949165"/>
            <a:fld id="{D29D601B-40B7-41B5-963D-F285528206E3}" type="slidenum">
              <a:rPr lang="en-US" sz="1000" i="1">
                <a:latin typeface="Times New Roman" pitchFamily="18" charset="0"/>
              </a:rPr>
              <a:pPr algn="r" defTabSz="949165"/>
              <a:t>5</a:t>
            </a:fld>
            <a:endParaRPr lang="en-US" sz="1000" i="1" dirty="0">
              <a:latin typeface="Times New Roman" pitchFamily="18" charset="0"/>
            </a:endParaRPr>
          </a:p>
        </p:txBody>
      </p:sp>
      <p:sp>
        <p:nvSpPr>
          <p:cNvPr id="39939" name="Rectangle 2"/>
          <p:cNvSpPr>
            <a:spLocks noGrp="1" noRot="1" noChangeAspect="1" noChangeArrowheads="1" noTextEdit="1"/>
          </p:cNvSpPr>
          <p:nvPr>
            <p:ph type="sldImg"/>
          </p:nvPr>
        </p:nvSpPr>
        <p:spPr>
          <a:xfrm>
            <a:off x="1190625" y="704850"/>
            <a:ext cx="4621213" cy="3465513"/>
          </a:xfrm>
        </p:spPr>
      </p:sp>
      <p:sp>
        <p:nvSpPr>
          <p:cNvPr id="39940" name="Rectangle 3"/>
          <p:cNvSpPr>
            <a:spLocks noGrp="1" noChangeArrowheads="1"/>
          </p:cNvSpPr>
          <p:nvPr>
            <p:ph type="body" idx="1"/>
          </p:nvPr>
        </p:nvSpPr>
        <p:spPr bwMode="auto">
          <a:xfrm>
            <a:off x="700089" y="4410074"/>
            <a:ext cx="5597525" cy="4178301"/>
          </a:xfrm>
          <a:prstGeom prst="rect">
            <a:avLst/>
          </a:prstGeom>
          <a:solidFill>
            <a:srgbClr val="FFFFFF"/>
          </a:solidFill>
          <a:ln>
            <a:noFill/>
            <a:miter lim="800000"/>
            <a:headEnd/>
            <a:tailEnd/>
          </a:ln>
        </p:spPr>
        <p:txBody>
          <a:bodyPr lIns="91248" tIns="45622" rIns="91248" bIns="45622"/>
          <a:lstStyle/>
          <a:p>
            <a:pPr eaLnBrk="1" hangingPunct="1">
              <a:spcBef>
                <a:spcPts val="1200"/>
              </a:spcBef>
            </a:pPr>
            <a:r>
              <a:rPr lang="en-US" dirty="0" smtClean="0"/>
              <a:t>Why focus on trade as a driver of Florida’s economic recovery and future growth?  Three reasons:</a:t>
            </a:r>
          </a:p>
          <a:p>
            <a:pPr eaLnBrk="1" hangingPunct="1">
              <a:spcBef>
                <a:spcPts val="1200"/>
              </a:spcBef>
            </a:pPr>
            <a:r>
              <a:rPr lang="en-US" dirty="0" smtClean="0"/>
              <a:t>First, trade is expected to grow faster than the U.S. economy as a whole.  </a:t>
            </a:r>
          </a:p>
          <a:p>
            <a:pPr eaLnBrk="1" hangingPunct="1">
              <a:spcBef>
                <a:spcPts val="1200"/>
              </a:spcBef>
            </a:pPr>
            <a:r>
              <a:rPr lang="en-US" dirty="0" smtClean="0"/>
              <a:t>In 2005, the combined value of U.S. imports and exports was equivalent to 27 percent of the U.S. real GDP (i.e., GDP adjusted for inflation).  Global Insight forecasts that the value of U.S. imports and exports will be equivalent to 60 percent of GDP in 2030.  </a:t>
            </a:r>
          </a:p>
          <a:p>
            <a:pPr eaLnBrk="1" hangingPunct="1">
              <a:spcBef>
                <a:spcPts val="120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spcBef>
                <a:spcPts val="1200"/>
              </a:spcBef>
            </a:pPr>
            <a:r>
              <a:rPr lang="en-US" dirty="0" smtClean="0"/>
              <a:t>Second, trade routes are changing and these changes favor Florida. </a:t>
            </a:r>
            <a:endParaRPr lang="en-US" dirty="0"/>
          </a:p>
          <a:p>
            <a:pPr>
              <a:spcBef>
                <a:spcPts val="1200"/>
              </a:spcBef>
            </a:pPr>
            <a:r>
              <a:rPr lang="en-US" dirty="0" smtClean="0"/>
              <a:t>Graphic highlights major trade routes – over the past few decades, two major trade routes:</a:t>
            </a:r>
          </a:p>
          <a:p>
            <a:pPr marL="228600" indent="-228600">
              <a:spcBef>
                <a:spcPts val="1200"/>
              </a:spcBef>
              <a:buAutoNum type="arabicParenR"/>
            </a:pPr>
            <a:r>
              <a:rPr lang="en-US" dirty="0" smtClean="0"/>
              <a:t>Between Europe and Eastern US across the Atlantic Ocean</a:t>
            </a:r>
          </a:p>
          <a:p>
            <a:pPr marL="228600" indent="-228600">
              <a:spcBef>
                <a:spcPts val="1200"/>
              </a:spcBef>
              <a:buAutoNum type="arabicParenR"/>
            </a:pPr>
            <a:r>
              <a:rPr lang="en-US" dirty="0" smtClean="0"/>
              <a:t>Between East Asia (Japan, Korea, China) and Western US across the Pacific Ocean</a:t>
            </a:r>
          </a:p>
          <a:p>
            <a:pPr marL="228600" indent="-228600">
              <a:spcBef>
                <a:spcPts val="1200"/>
              </a:spcBef>
            </a:pPr>
            <a:r>
              <a:rPr lang="en-US" dirty="0" smtClean="0"/>
              <a:t>Major changes anticipated over the next few decades</a:t>
            </a:r>
          </a:p>
          <a:p>
            <a:pPr marL="228600" indent="-228600">
              <a:spcBef>
                <a:spcPts val="1200"/>
              </a:spcBef>
              <a:buAutoNum type="arabicParenR"/>
            </a:pPr>
            <a:r>
              <a:rPr lang="en-US" dirty="0" smtClean="0"/>
              <a:t>Panama Canal widening in 2014 – greater use of Panama Canal to bring Asian trade to Eastern US – estimates suggest 25% or more of Pacific trade will be diverted from Western US ports to Eastern US through Canal</a:t>
            </a:r>
          </a:p>
          <a:p>
            <a:pPr marL="228600" indent="-228600">
              <a:spcBef>
                <a:spcPts val="1200"/>
              </a:spcBef>
              <a:buAutoNum type="arabicParenR"/>
            </a:pPr>
            <a:r>
              <a:rPr lang="en-US" dirty="0" smtClean="0"/>
              <a:t>As Asian production centers shift to South Asia (India, etc) – Suez Canal more direct route to Eastern US</a:t>
            </a:r>
          </a:p>
          <a:p>
            <a:pPr marL="228600" indent="-228600">
              <a:spcBef>
                <a:spcPts val="1200"/>
              </a:spcBef>
              <a:buAutoNum type="arabicParenR"/>
            </a:pPr>
            <a:r>
              <a:rPr lang="en-US" dirty="0" smtClean="0"/>
              <a:t>North/south trade between Latin America and Caribbean and Eastern US will grow as Brazil and other nations experience strong economic growth (wild card: reopening of  Cuba)</a:t>
            </a:r>
          </a:p>
          <a:p>
            <a:pPr marL="228600" indent="-228600">
              <a:spcBef>
                <a:spcPts val="1200"/>
              </a:spcBef>
              <a:buAutoNum type="arabicParenR"/>
            </a:pPr>
            <a:r>
              <a:rPr lang="en-US" dirty="0" smtClean="0"/>
              <a:t>Africa may become more significant as well - -Florida is closest US state to Africa </a:t>
            </a:r>
          </a:p>
          <a:p>
            <a:pPr marL="228600" indent="-228600">
              <a:spcBef>
                <a:spcPts val="1200"/>
              </a:spcBef>
            </a:pPr>
            <a:r>
              <a:rPr lang="en-US" dirty="0" smtClean="0"/>
              <a:t>All of these trends taken together place Florida in a very strategic position at intersection of multiple trade lanes</a:t>
            </a:r>
          </a:p>
        </p:txBody>
      </p:sp>
      <p:sp>
        <p:nvSpPr>
          <p:cNvPr id="4" name="Slide Number Placeholder 3"/>
          <p:cNvSpPr>
            <a:spLocks noGrp="1"/>
          </p:cNvSpPr>
          <p:nvPr>
            <p:ph type="sldNum" sz="quarter" idx="10"/>
          </p:nvPr>
        </p:nvSpPr>
        <p:spPr/>
        <p:txBody>
          <a:bodyPr/>
          <a:lstStyle/>
          <a:p>
            <a:fld id="{AE2B0A10-6CCD-44B8-ADDC-B8A3B3A8A37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p>
            <a:fld id="{DE858B18-1C8C-4585-A2B4-1ED29D3E613B}" type="slidenum">
              <a:rPr lang="en-US" smtClean="0"/>
              <a:pPr/>
              <a:t>7</a:t>
            </a:fld>
            <a:endParaRPr lang="en-US" dirty="0" smtClean="0"/>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bwMode="auto">
          <a:xfrm>
            <a:off x="700089" y="4410074"/>
            <a:ext cx="5597525" cy="4178301"/>
          </a:xfrm>
          <a:prstGeom prst="rect">
            <a:avLst/>
          </a:prstGeom>
          <a:noFill/>
          <a:ln>
            <a:miter lim="800000"/>
            <a:headEnd/>
            <a:tailEnd/>
          </a:ln>
        </p:spPr>
        <p:txBody>
          <a:bodyPr lIns="91279" tIns="45640" rIns="91279" bIns="45640"/>
          <a:lstStyle/>
          <a:p>
            <a:r>
              <a:rPr lang="en-US" dirty="0" smtClean="0"/>
              <a:t>Third, Florida is in a strong position in the domestic US market.</a:t>
            </a:r>
          </a:p>
          <a:p>
            <a:endParaRPr lang="en-US" dirty="0" smtClean="0"/>
          </a:p>
          <a:p>
            <a:r>
              <a:rPr lang="en-US" dirty="0" smtClean="0"/>
              <a:t>Most forecasts suggest that over the next 50 years, the majority of US population growth will take place in the south and west – three states (CA, TX, FL) anticipated to account for ½ of all U.S. population growth; five states (those 3  + GA and NC) = 60%</a:t>
            </a:r>
          </a:p>
          <a:p>
            <a:endParaRPr lang="en-US" dirty="0" smtClean="0"/>
          </a:p>
          <a:p>
            <a:r>
              <a:rPr lang="en-US" dirty="0" smtClean="0"/>
              <a:t>The Florida peninsula is expected to be one of ~10 ‘megaregions’ dominating US economic growth through 2050 (one definition, by America 2050, is shown here)</a:t>
            </a:r>
          </a:p>
          <a:p>
            <a:endParaRPr lang="en-US" dirty="0" smtClean="0"/>
          </a:p>
          <a:p>
            <a:r>
              <a:rPr lang="en-US" dirty="0" smtClean="0"/>
              <a:t>Opportunity for Florida – combine its position in the fastest growing part of the US and its location on multiple trade lanes to drive growth in the next 50 years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a:solidFill>
              <a:srgbClr val="000000"/>
            </a:solidFill>
          </a:ln>
        </p:spPr>
      </p:sp>
      <p:sp>
        <p:nvSpPr>
          <p:cNvPr id="8195" name="Notes Placeholder 2"/>
          <p:cNvSpPr>
            <a:spLocks noGrp="1"/>
          </p:cNvSpPr>
          <p:nvPr>
            <p:ph type="body" idx="1"/>
          </p:nvPr>
        </p:nvSpPr>
        <p:spPr bwMode="auto">
          <a:xfrm>
            <a:off x="700089" y="4410075"/>
            <a:ext cx="5597525" cy="4176713"/>
          </a:xfrm>
          <a:prstGeom prst="rect">
            <a:avLst/>
          </a:prstGeom>
          <a:noFill/>
          <a:ln>
            <a:miter lim="800000"/>
            <a:headEnd/>
            <a:tailEnd/>
          </a:ln>
        </p:spPr>
        <p:txBody>
          <a:bodyPr lIns="93022" tIns="46511" rIns="93022" bIns="46511">
            <a:normAutofit lnSpcReduction="10000"/>
          </a:bodyPr>
          <a:lstStyle/>
          <a:p>
            <a:pPr fontAlgn="b">
              <a:defRPr/>
            </a:pPr>
            <a:r>
              <a:rPr lang="en-US" dirty="0" smtClean="0"/>
              <a:t>Let’s take a look at some highlights of trade and logistics in Florida today.</a:t>
            </a:r>
          </a:p>
          <a:p>
            <a:pPr fontAlgn="b">
              <a:defRPr/>
            </a:pPr>
            <a:endParaRPr lang="en-US" dirty="0" smtClean="0"/>
          </a:p>
          <a:p>
            <a:pPr fontAlgn="b">
              <a:defRPr/>
            </a:pPr>
            <a:r>
              <a:rPr lang="en-US" dirty="0" smtClean="0"/>
              <a:t>This slides shows direct jobs in trade, logistics, distribution – people involved in moving, warehousing, and distributing goods (this does not include multipliers on these direct jobs)</a:t>
            </a:r>
          </a:p>
          <a:p>
            <a:pPr fontAlgn="b">
              <a:defRPr/>
            </a:pPr>
            <a:endParaRPr lang="en-US" dirty="0" smtClean="0"/>
          </a:p>
          <a:p>
            <a:pPr fontAlgn="b">
              <a:defRPr/>
            </a:pPr>
            <a:r>
              <a:rPr lang="en-US" dirty="0" smtClean="0"/>
              <a:t>570,000 direct jobs in 2008 – 7.4% of all jobs in the state, up from 7% in 1998 and about the same as the U.S. average.</a:t>
            </a:r>
          </a:p>
          <a:p>
            <a:pPr fontAlgn="b">
              <a:defRPr/>
            </a:pPr>
            <a:endParaRPr lang="en-US" dirty="0" smtClean="0"/>
          </a:p>
          <a:p>
            <a:pPr fontAlgn="b">
              <a:defRPr/>
            </a:pPr>
            <a:r>
              <a:rPr lang="en-US" dirty="0" smtClean="0"/>
              <a:t>Wages in these industries are about 29% higher than the state average.  All jobs - $41,784;  Logistics jobs - $53,970.  Source:  BEA (wages and salary per wage/salary employee) data for 2008.</a:t>
            </a:r>
          </a:p>
          <a:p>
            <a:pPr fontAlgn="b">
              <a:defRPr/>
            </a:pPr>
            <a:endParaRPr lang="en-US" dirty="0" smtClean="0"/>
          </a:p>
          <a:p>
            <a:pPr fontAlgn="b">
              <a:defRPr/>
            </a:pPr>
            <a:r>
              <a:rPr lang="en-US" dirty="0" smtClean="0"/>
              <a:t>GA and TX are examples of Southern states that have been even more successful than FL at growing logistics as part of their economy.</a:t>
            </a:r>
          </a:p>
          <a:p>
            <a:pPr fontAlgn="b"/>
            <a:endParaRPr lang="en-US" dirty="0" smtClean="0"/>
          </a:p>
          <a:p>
            <a:pPr fontAlgn="b"/>
            <a:r>
              <a:rPr lang="en-US" dirty="0" smtClean="0"/>
              <a:t>Logistics Industry Share of Total Jobs 1998 and 2008</a:t>
            </a:r>
          </a:p>
          <a:p>
            <a:pPr fontAlgn="b"/>
            <a:endParaRPr lang="en-US" dirty="0" smtClean="0"/>
          </a:p>
          <a:p>
            <a:pPr fontAlgn="b"/>
            <a:r>
              <a:rPr lang="en-US" dirty="0" smtClean="0"/>
              <a:t>1998 - 2008</a:t>
            </a:r>
          </a:p>
          <a:p>
            <a:pPr fontAlgn="b"/>
            <a:r>
              <a:rPr lang="en-US" dirty="0" smtClean="0"/>
              <a:t>Georgia</a:t>
            </a:r>
          </a:p>
          <a:p>
            <a:pPr fontAlgn="b"/>
            <a:r>
              <a:rPr lang="en-US" dirty="0" smtClean="0"/>
              <a:t>8.9% - 9.1%</a:t>
            </a:r>
          </a:p>
          <a:p>
            <a:pPr fontAlgn="b"/>
            <a:r>
              <a:rPr lang="en-US" dirty="0" smtClean="0"/>
              <a:t>Texas </a:t>
            </a:r>
          </a:p>
          <a:p>
            <a:pPr fontAlgn="b"/>
            <a:r>
              <a:rPr lang="en-US" dirty="0" smtClean="0"/>
              <a:t>8.4% - 8.4%</a:t>
            </a:r>
          </a:p>
        </p:txBody>
      </p:sp>
      <p:sp>
        <p:nvSpPr>
          <p:cNvPr id="8196" name="Slide Number Placeholder 3"/>
          <p:cNvSpPr>
            <a:spLocks noGrp="1"/>
          </p:cNvSpPr>
          <p:nvPr>
            <p:ph type="sldNum" sz="quarter" idx="5"/>
          </p:nvPr>
        </p:nvSpPr>
        <p:spPr>
          <a:noFill/>
        </p:spPr>
        <p:txBody>
          <a:bodyPr/>
          <a:lstStyle/>
          <a:p>
            <a:fld id="{50586567-0F4B-418E-9D6D-7302900792D3}"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estimate of total trade flows to/from/within Florida in 2010 – both domestic and international -- ~617 million tons</a:t>
            </a:r>
          </a:p>
          <a:p>
            <a:endParaRPr lang="en-US" dirty="0" smtClean="0"/>
          </a:p>
          <a:p>
            <a:r>
              <a:rPr lang="en-US" dirty="0" smtClean="0"/>
              <a:t>(Note if asked – this is different from some prior estimates in other studies – we have tried to eliminate doublecounting, for example goods that arrive on a ship and then switch to a truck)</a:t>
            </a:r>
          </a:p>
          <a:p>
            <a:endParaRPr lang="en-US" dirty="0" smtClean="0"/>
          </a:p>
          <a:p>
            <a:r>
              <a:rPr lang="en-US" dirty="0" smtClean="0"/>
              <a:t>All modes are important – </a:t>
            </a:r>
          </a:p>
          <a:p>
            <a:endParaRPr lang="en-US" dirty="0" smtClean="0"/>
          </a:p>
          <a:p>
            <a:pPr lvl="1" indent="-228600">
              <a:buFont typeface="Arial" pitchFamily="34" charset="0"/>
              <a:buChar char="•"/>
            </a:pPr>
            <a:r>
              <a:rPr lang="en-US" dirty="0" smtClean="0"/>
              <a:t>Trucking accounts for 73% of total tonnage – most goods use trucks for some portion of their trip</a:t>
            </a:r>
          </a:p>
          <a:p>
            <a:pPr lvl="1" indent="-228600">
              <a:buFont typeface="Arial" pitchFamily="34" charset="0"/>
              <a:buChar char="•"/>
            </a:pPr>
            <a:r>
              <a:rPr lang="en-US" dirty="0" smtClean="0"/>
              <a:t>Water about 15%</a:t>
            </a:r>
          </a:p>
          <a:p>
            <a:pPr lvl="1" indent="-228600">
              <a:buFont typeface="Arial" pitchFamily="34" charset="0"/>
              <a:buChar char="•"/>
            </a:pPr>
            <a:r>
              <a:rPr lang="en-US" dirty="0" smtClean="0"/>
              <a:t>Rail about 11%</a:t>
            </a:r>
          </a:p>
          <a:p>
            <a:pPr lvl="1" indent="-228600">
              <a:buFont typeface="Arial" pitchFamily="34" charset="0"/>
              <a:buChar char="•"/>
            </a:pPr>
            <a:r>
              <a:rPr lang="en-US" dirty="0" smtClean="0"/>
              <a:t>Air about 1% by weight, but significantly higher by value</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 descr="D:\EEH DOCUMENTS\FLORIDA\Florida Images\Florida Maps\Picture3.png"/>
          <p:cNvPicPr preferRelativeResize="0">
            <a:picLocks noChangeArrowheads="1"/>
          </p:cNvPicPr>
          <p:nvPr userDrawn="1"/>
        </p:nvPicPr>
        <p:blipFill>
          <a:blip r:embed="rId2" cstate="email"/>
          <a:srcRect t="-35646"/>
          <a:stretch>
            <a:fillRect/>
          </a:stretch>
        </p:blipFill>
        <p:spPr bwMode="auto">
          <a:xfrm>
            <a:off x="-15966" y="0"/>
            <a:ext cx="9159966" cy="6858000"/>
          </a:xfrm>
          <a:prstGeom prst="rect">
            <a:avLst/>
          </a:prstGeom>
          <a:solidFill>
            <a:srgbClr val="003366"/>
          </a:solidFill>
        </p:spPr>
      </p:pic>
      <p:sp>
        <p:nvSpPr>
          <p:cNvPr id="2" name="Title 1"/>
          <p:cNvSpPr>
            <a:spLocks noGrp="1"/>
          </p:cNvSpPr>
          <p:nvPr>
            <p:ph type="ctrTitle"/>
          </p:nvPr>
        </p:nvSpPr>
        <p:spPr>
          <a:xfrm>
            <a:off x="506294" y="-1"/>
            <a:ext cx="7772400" cy="1599499"/>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25148" y="1599499"/>
            <a:ext cx="6400800" cy="560959"/>
          </a:xfrm>
        </p:spPr>
        <p:txBody>
          <a:bodyPr>
            <a:normAutofit/>
          </a:bodyPr>
          <a:lstStyle>
            <a:lvl1pPr marL="0" indent="0" algn="l">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hasCustomPrompt="1"/>
          </p:nvPr>
        </p:nvSpPr>
        <p:spPr>
          <a:xfrm>
            <a:off x="518505" y="2629533"/>
            <a:ext cx="6032500" cy="470931"/>
          </a:xfrm>
        </p:spPr>
        <p:txBody>
          <a:bodyPr>
            <a:normAutofit/>
          </a:bodyPr>
          <a:lstStyle>
            <a:lvl1pPr>
              <a:buFontTx/>
              <a:buNone/>
              <a:defRPr sz="2400">
                <a:solidFill>
                  <a:schemeClr val="bg1">
                    <a:lumMod val="85000"/>
                    <a:lumOff val="15000"/>
                  </a:schemeClr>
                </a:solidFill>
              </a:defRPr>
            </a:lvl1pPr>
          </a:lstStyle>
          <a:p>
            <a:pPr lvl="0"/>
            <a:r>
              <a:rPr lang="en-US" sz="2400" dirty="0" smtClean="0"/>
              <a:t>Client Name</a:t>
            </a:r>
            <a:endParaRPr lang="en-US" dirty="0"/>
          </a:p>
        </p:txBody>
      </p:sp>
      <p:sp>
        <p:nvSpPr>
          <p:cNvPr id="11" name="Text Placeholder 10"/>
          <p:cNvSpPr>
            <a:spLocks noGrp="1"/>
          </p:cNvSpPr>
          <p:nvPr>
            <p:ph type="body" sz="quarter" idx="11" hasCustomPrompt="1"/>
          </p:nvPr>
        </p:nvSpPr>
        <p:spPr>
          <a:xfrm>
            <a:off x="633537" y="5165725"/>
            <a:ext cx="1857375" cy="377825"/>
          </a:xfrm>
        </p:spPr>
        <p:txBody>
          <a:bodyPr>
            <a:normAutofit/>
          </a:bodyPr>
          <a:lstStyle>
            <a:lvl1pPr>
              <a:buFontTx/>
              <a:buNone/>
              <a:defRPr sz="1600">
                <a:solidFill>
                  <a:schemeClr val="bg1">
                    <a:lumMod val="85000"/>
                    <a:lumOff val="15000"/>
                  </a:schemeClr>
                </a:solidFill>
              </a:defRPr>
            </a:lvl1pPr>
          </a:lstStyle>
          <a:p>
            <a:pPr lvl="0"/>
            <a:r>
              <a:rPr lang="en-US" dirty="0" smtClean="0"/>
              <a:t>Date</a:t>
            </a:r>
            <a:endParaRPr lang="en-US" dirty="0"/>
          </a:p>
        </p:txBody>
      </p:sp>
      <p:sp>
        <p:nvSpPr>
          <p:cNvPr id="13" name="Text Placeholder 12"/>
          <p:cNvSpPr>
            <a:spLocks noGrp="1"/>
          </p:cNvSpPr>
          <p:nvPr>
            <p:ph type="body" sz="quarter" idx="12" hasCustomPrompt="1"/>
          </p:nvPr>
        </p:nvSpPr>
        <p:spPr>
          <a:xfrm>
            <a:off x="633537" y="3958824"/>
            <a:ext cx="2554288" cy="989096"/>
          </a:xfrm>
        </p:spPr>
        <p:txBody>
          <a:bodyPr>
            <a:noAutofit/>
          </a:bodyPr>
          <a:lstStyle>
            <a:lvl1pPr>
              <a:buFontTx/>
              <a:buNone/>
              <a:defRPr sz="1600" baseline="0">
                <a:solidFill>
                  <a:schemeClr val="bg1">
                    <a:lumMod val="85000"/>
                    <a:lumOff val="15000"/>
                  </a:schemeClr>
                </a:solidFill>
              </a:defRPr>
            </a:lvl1pPr>
          </a:lstStyle>
          <a:p>
            <a:pPr lvl="0"/>
            <a:r>
              <a:rPr lang="en-US" dirty="0" smtClean="0"/>
              <a:t>Presenters Name(s)</a:t>
            </a:r>
            <a:endParaRPr lang="en-US" dirty="0"/>
          </a:p>
        </p:txBody>
      </p:sp>
      <p:pic>
        <p:nvPicPr>
          <p:cNvPr id="21" name="Picture 26" descr="CS_logo_BW_No tag2"/>
          <p:cNvPicPr>
            <a:picLocks noChangeAspect="1" noChangeArrowheads="1"/>
          </p:cNvPicPr>
          <p:nvPr userDrawn="1"/>
        </p:nvPicPr>
        <p:blipFill>
          <a:blip r:embed="rId3" cstate="screen"/>
          <a:srcRect/>
          <a:stretch>
            <a:fillRect/>
          </a:stretch>
        </p:blipFill>
        <p:spPr bwMode="auto">
          <a:xfrm>
            <a:off x="101355" y="6191706"/>
            <a:ext cx="2184646" cy="549853"/>
          </a:xfrm>
          <a:prstGeom prst="rect">
            <a:avLst/>
          </a:prstGeom>
          <a:solidFill>
            <a:schemeClr val="bg1"/>
          </a:solidFill>
          <a:ln w="9525">
            <a:noFill/>
            <a:miter lim="800000"/>
            <a:headEnd/>
            <a:tailEnd/>
          </a:ln>
        </p:spPr>
      </p:pic>
      <p:sp>
        <p:nvSpPr>
          <p:cNvPr id="22" name="Text Box 10"/>
          <p:cNvSpPr txBox="1">
            <a:spLocks noChangeArrowheads="1"/>
          </p:cNvSpPr>
          <p:nvPr userDrawn="1"/>
        </p:nvSpPr>
        <p:spPr bwMode="auto">
          <a:xfrm>
            <a:off x="3638735" y="6146151"/>
            <a:ext cx="1871128" cy="584775"/>
          </a:xfrm>
          <a:prstGeom prst="rect">
            <a:avLst/>
          </a:prstGeom>
          <a:noFill/>
          <a:ln w="19050">
            <a:noFill/>
            <a:miter lim="800000"/>
            <a:headEnd type="none" w="sm" len="sm"/>
            <a:tailEnd/>
          </a:ln>
          <a:effectLst/>
        </p:spPr>
        <p:txBody>
          <a:bodyPr wrap="square">
            <a:spAutoFit/>
          </a:bodyPr>
          <a:lstStyle/>
          <a:p>
            <a:pPr algn="ctr">
              <a:lnSpc>
                <a:spcPct val="100000"/>
              </a:lnSpc>
              <a:defRPr/>
            </a:pPr>
            <a:r>
              <a:rPr lang="en-US" sz="1600" b="1" cap="none" spc="0" dirty="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Arial Black" pitchFamily="34" charset="0"/>
              </a:rPr>
              <a:t>MARTIN ASSOCIATES</a:t>
            </a:r>
          </a:p>
        </p:txBody>
      </p:sp>
      <p:pic>
        <p:nvPicPr>
          <p:cNvPr id="23" name="Picture 2"/>
          <p:cNvPicPr>
            <a:picLocks noChangeAspect="1" noChangeArrowheads="1"/>
          </p:cNvPicPr>
          <p:nvPr userDrawn="1"/>
        </p:nvPicPr>
        <p:blipFill>
          <a:blip r:embed="rId4" cstate="screen"/>
          <a:srcRect/>
          <a:stretch>
            <a:fillRect/>
          </a:stretch>
        </p:blipFill>
        <p:spPr bwMode="auto">
          <a:xfrm>
            <a:off x="7336463" y="6170440"/>
            <a:ext cx="1636485" cy="596444"/>
          </a:xfrm>
          <a:prstGeom prst="rect">
            <a:avLst/>
          </a:prstGeom>
          <a:noFill/>
          <a:ln>
            <a:noFill/>
          </a:ln>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3000"/>
              </a:spcBef>
              <a:defRPr/>
            </a:lvl1pPr>
            <a:lvl2pPr>
              <a:spcBef>
                <a:spcPts val="24"/>
              </a:spcBef>
              <a:defRPr/>
            </a:lvl2pPr>
            <a:lvl3pPr>
              <a:spcBef>
                <a:spcPts val="24"/>
              </a:spcBef>
              <a:defRPr/>
            </a:lvl3pPr>
            <a:lvl4pPr>
              <a:spcBef>
                <a:spcPts val="24"/>
              </a:spcBef>
              <a:defRPr/>
            </a:lvl4pPr>
            <a:lvl5pPr>
              <a:spcBef>
                <a:spcPts val="2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userDrawn="1"/>
        </p:nvSpPr>
        <p:spPr>
          <a:xfrm>
            <a:off x="4239768" y="6422443"/>
            <a:ext cx="664464" cy="365125"/>
          </a:xfrm>
          <a:prstGeom prst="rect">
            <a:avLst/>
          </a:prstGeom>
        </p:spPr>
        <p:txBody>
          <a:bodyPr vert="horz" lIns="91440" tIns="45720" rIns="91440" bIns="45720" rtlCol="0" anchor="ctr"/>
          <a:lstStyle>
            <a:lvl1pPr algn="ctr">
              <a:defRPr sz="1000" b="1">
                <a:solidFill>
                  <a:schemeClr val="tx1">
                    <a:lumMod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7091" y="1302327"/>
            <a:ext cx="4218709" cy="49691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199" y="1302328"/>
            <a:ext cx="4178509" cy="49691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txBox="1">
            <a:spLocks/>
          </p:cNvSpPr>
          <p:nvPr userDrawn="1"/>
        </p:nvSpPr>
        <p:spPr>
          <a:xfrm>
            <a:off x="4239768" y="6422443"/>
            <a:ext cx="664464" cy="365125"/>
          </a:xfrm>
          <a:prstGeom prst="rect">
            <a:avLst/>
          </a:prstGeom>
        </p:spPr>
        <p:txBody>
          <a:bodyPr vert="horz" lIns="91440" tIns="45720" rIns="91440" bIns="45720" rtlCol="0" anchor="ctr"/>
          <a:lstStyle>
            <a:lvl1pPr algn="ctr">
              <a:defRPr sz="1000" b="1">
                <a:solidFill>
                  <a:schemeClr val="tx1">
                    <a:lumMod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txBox="1">
            <a:spLocks/>
          </p:cNvSpPr>
          <p:nvPr userDrawn="1"/>
        </p:nvSpPr>
        <p:spPr>
          <a:xfrm>
            <a:off x="4239768" y="6422443"/>
            <a:ext cx="664464" cy="365125"/>
          </a:xfrm>
          <a:prstGeom prst="rect">
            <a:avLst/>
          </a:prstGeom>
        </p:spPr>
        <p:txBody>
          <a:bodyPr vert="horz" lIns="91440" tIns="45720" rIns="91440" bIns="45720" rtlCol="0" anchor="ctr"/>
          <a:lstStyle>
            <a:lvl1pPr algn="ctr">
              <a:defRPr sz="1000" b="1">
                <a:solidFill>
                  <a:schemeClr val="tx1">
                    <a:lumMod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4239768" y="6422443"/>
            <a:ext cx="664464" cy="365125"/>
          </a:xfrm>
          <a:prstGeom prst="rect">
            <a:avLst/>
          </a:prstGeom>
        </p:spPr>
        <p:txBody>
          <a:bodyPr vert="horz" lIns="91440" tIns="45720" rIns="91440" bIns="45720" rtlCol="0" anchor="ctr"/>
          <a:lstStyle>
            <a:lvl1pPr algn="ctr">
              <a:defRPr sz="1000" b="1">
                <a:solidFill>
                  <a:schemeClr val="tx1">
                    <a:lumMod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4817" name="Picture 1" descr="D:\EEH DOCUMENTS\FLORIDA\Florida Images\Florida Maps\Picture3.png"/>
          <p:cNvPicPr preferRelativeResize="0">
            <a:picLocks noChangeArrowheads="1"/>
          </p:cNvPicPr>
          <p:nvPr userDrawn="1"/>
        </p:nvPicPr>
        <p:blipFill>
          <a:blip r:embed="rId2" cstate="email"/>
          <a:srcRect t="-35646"/>
          <a:stretch>
            <a:fillRect/>
          </a:stretch>
        </p:blipFill>
        <p:spPr bwMode="auto">
          <a:xfrm>
            <a:off x="-15966" y="0"/>
            <a:ext cx="9159966" cy="6858000"/>
          </a:xfrm>
          <a:prstGeom prst="rect">
            <a:avLst/>
          </a:prstGeom>
          <a:solidFill>
            <a:srgbClr val="003366"/>
          </a:solidFill>
        </p:spPr>
      </p:pic>
      <p:sp>
        <p:nvSpPr>
          <p:cNvPr id="9" name="Title 1"/>
          <p:cNvSpPr>
            <a:spLocks noGrp="1"/>
          </p:cNvSpPr>
          <p:nvPr>
            <p:ph type="ctrTitle"/>
          </p:nvPr>
        </p:nvSpPr>
        <p:spPr>
          <a:xfrm>
            <a:off x="506294" y="0"/>
            <a:ext cx="7772400" cy="1138296"/>
          </a:xfrm>
        </p:spPr>
        <p:txBody>
          <a:bodyPr/>
          <a:lstStyle>
            <a:lvl1pPr>
              <a:defRPr sz="3600" b="1" cap="none" spc="0">
                <a:ln w="12700">
                  <a:noFill/>
                  <a:prstDash val="solid"/>
                </a:ln>
                <a:solidFill>
                  <a:schemeClr val="bg1"/>
                </a:solidFill>
                <a:effectLst/>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506294" y="1038540"/>
            <a:ext cx="6400800" cy="560959"/>
          </a:xfrm>
          <a:prstGeom prst="rect">
            <a:avLst/>
          </a:prstGeom>
        </p:spPr>
        <p:txBody>
          <a:bodyPr>
            <a:normAutofit/>
          </a:bodyPr>
          <a:lstStyle>
            <a:lvl1pPr marL="0" indent="0" algn="l">
              <a:buNone/>
              <a:defRPr sz="2800" i="1">
                <a:solidFill>
                  <a:schemeClr val="bg1"/>
                </a:solidFill>
                <a:latin typeface="Arial Unicode MS" pitchFamily="34" charset="-128"/>
                <a:ea typeface="Arial Unicode MS" pitchFamily="34" charset="-128"/>
                <a:cs typeface="Arial Unicode MS"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8"/>
          <p:cNvSpPr>
            <a:spLocks noGrp="1"/>
          </p:cNvSpPr>
          <p:nvPr>
            <p:ph type="body" sz="quarter" idx="10" hasCustomPrompt="1"/>
          </p:nvPr>
        </p:nvSpPr>
        <p:spPr>
          <a:xfrm>
            <a:off x="518505" y="2583353"/>
            <a:ext cx="6032500" cy="470931"/>
          </a:xfrm>
          <a:prstGeom prst="rect">
            <a:avLst/>
          </a:prstGeom>
        </p:spPr>
        <p:txBody>
          <a:bodyPr>
            <a:normAutofit/>
          </a:bodyPr>
          <a:lstStyle>
            <a:lvl1pPr>
              <a:buFontTx/>
              <a:buNone/>
              <a:defRPr sz="2400">
                <a:solidFill>
                  <a:schemeClr val="bg1"/>
                </a:solidFill>
                <a:latin typeface="Arial Unicode MS" pitchFamily="34" charset="-128"/>
                <a:ea typeface="Arial Unicode MS" pitchFamily="34" charset="-128"/>
                <a:cs typeface="Arial Unicode MS" pitchFamily="34" charset="-128"/>
              </a:defRPr>
            </a:lvl1pPr>
          </a:lstStyle>
          <a:p>
            <a:pPr lvl="0"/>
            <a:r>
              <a:rPr lang="en-US" sz="2400" dirty="0" smtClean="0"/>
              <a:t>Client Name</a:t>
            </a:r>
            <a:endParaRPr lang="en-US" dirty="0"/>
          </a:p>
        </p:txBody>
      </p:sp>
      <p:sp>
        <p:nvSpPr>
          <p:cNvPr id="14" name="Text Placeholder 10"/>
          <p:cNvSpPr>
            <a:spLocks noGrp="1"/>
          </p:cNvSpPr>
          <p:nvPr>
            <p:ph type="body" sz="quarter" idx="11" hasCustomPrompt="1"/>
          </p:nvPr>
        </p:nvSpPr>
        <p:spPr>
          <a:xfrm>
            <a:off x="499651" y="5354638"/>
            <a:ext cx="1857375" cy="377825"/>
          </a:xfrm>
          <a:prstGeom prst="rect">
            <a:avLst/>
          </a:prstGeom>
        </p:spPr>
        <p:txBody>
          <a:bodyPr>
            <a:normAutofit/>
          </a:bodyPr>
          <a:lstStyle>
            <a:lvl1pPr>
              <a:buFontTx/>
              <a:buNone/>
              <a:defRPr sz="1600">
                <a:solidFill>
                  <a:schemeClr val="bg1"/>
                </a:solidFill>
                <a:latin typeface="Arial Unicode MS" pitchFamily="34" charset="-128"/>
                <a:ea typeface="Arial Unicode MS" pitchFamily="34" charset="-128"/>
                <a:cs typeface="Arial Unicode MS" pitchFamily="34" charset="-128"/>
              </a:defRPr>
            </a:lvl1pPr>
          </a:lstStyle>
          <a:p>
            <a:pPr lvl="0"/>
            <a:r>
              <a:rPr lang="en-US" dirty="0" smtClean="0"/>
              <a:t>Date</a:t>
            </a:r>
            <a:endParaRPr lang="en-US" dirty="0"/>
          </a:p>
        </p:txBody>
      </p:sp>
      <p:sp>
        <p:nvSpPr>
          <p:cNvPr id="15" name="Text Placeholder 12"/>
          <p:cNvSpPr>
            <a:spLocks noGrp="1"/>
          </p:cNvSpPr>
          <p:nvPr>
            <p:ph type="body" sz="quarter" idx="12" hasCustomPrompt="1"/>
          </p:nvPr>
        </p:nvSpPr>
        <p:spPr>
          <a:xfrm>
            <a:off x="499651" y="3903408"/>
            <a:ext cx="2554288" cy="989096"/>
          </a:xfrm>
          <a:prstGeom prst="rect">
            <a:avLst/>
          </a:prstGeom>
        </p:spPr>
        <p:txBody>
          <a:bodyPr>
            <a:noAutofit/>
          </a:bodyPr>
          <a:lstStyle>
            <a:lvl1pPr>
              <a:buFontTx/>
              <a:buNone/>
              <a:defRPr sz="1600" baseline="0">
                <a:solidFill>
                  <a:schemeClr val="bg1"/>
                </a:solidFill>
                <a:latin typeface="Arial Unicode MS" pitchFamily="34" charset="-128"/>
                <a:ea typeface="Arial Unicode MS" pitchFamily="34" charset="-128"/>
                <a:cs typeface="Arial Unicode MS" pitchFamily="34" charset="-128"/>
              </a:defRPr>
            </a:lvl1pPr>
          </a:lstStyle>
          <a:p>
            <a:pPr lvl="0"/>
            <a:r>
              <a:rPr lang="en-US" dirty="0" smtClean="0"/>
              <a:t>Presenters Name(s)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descr="new cover slide3"/>
          <p:cNvPicPr>
            <a:picLocks noChangeAspect="1" noChangeArrowheads="1"/>
          </p:cNvPicPr>
          <p:nvPr userDrawn="1"/>
        </p:nvPicPr>
        <p:blipFill>
          <a:blip r:embed="rId2" cstate="email"/>
          <a:srcRect t="-48222" b="-18444"/>
          <a:stretch>
            <a:fillRect/>
          </a:stretch>
        </p:blipFill>
        <p:spPr bwMode="auto">
          <a:xfrm>
            <a:off x="0" y="0"/>
            <a:ext cx="9144000" cy="6858000"/>
          </a:xfrm>
          <a:prstGeom prst="rect">
            <a:avLst/>
          </a:prstGeom>
          <a:solidFill>
            <a:schemeClr val="tx1"/>
          </a:solidFill>
        </p:spPr>
      </p:pic>
      <p:sp>
        <p:nvSpPr>
          <p:cNvPr id="9" name="Title 1"/>
          <p:cNvSpPr>
            <a:spLocks noGrp="1"/>
          </p:cNvSpPr>
          <p:nvPr>
            <p:ph type="ctrTitle"/>
          </p:nvPr>
        </p:nvSpPr>
        <p:spPr>
          <a:xfrm>
            <a:off x="506294" y="0"/>
            <a:ext cx="7772400" cy="1138296"/>
          </a:xfrm>
        </p:spPr>
        <p:txBody>
          <a:bodyPr/>
          <a:lstStyle>
            <a:lvl1pPr>
              <a:defRPr sz="3600" b="1" cap="none" spc="0">
                <a:ln w="12700">
                  <a:noFill/>
                  <a:prstDash val="solid"/>
                </a:ln>
                <a:solidFill>
                  <a:schemeClr val="bg1">
                    <a:lumMod val="95000"/>
                    <a:lumOff val="5000"/>
                  </a:schemeClr>
                </a:solidFill>
                <a:effectLst/>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506294" y="1038540"/>
            <a:ext cx="6400800" cy="560959"/>
          </a:xfrm>
          <a:prstGeom prst="rect">
            <a:avLst/>
          </a:prstGeom>
        </p:spPr>
        <p:txBody>
          <a:bodyPr>
            <a:normAutofit/>
          </a:bodyPr>
          <a:lstStyle>
            <a:lvl1pPr marL="0" indent="0" algn="l">
              <a:buNone/>
              <a:defRPr sz="2800" i="1">
                <a:solidFill>
                  <a:schemeClr val="bg1">
                    <a:lumMod val="95000"/>
                    <a:lumOff val="5000"/>
                  </a:schemeClr>
                </a:solidFill>
                <a:latin typeface="Arial Unicode MS" pitchFamily="34" charset="-128"/>
                <a:ea typeface="Arial Unicode MS" pitchFamily="34" charset="-128"/>
                <a:cs typeface="Arial Unicode MS"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8"/>
          <p:cNvSpPr>
            <a:spLocks noGrp="1"/>
          </p:cNvSpPr>
          <p:nvPr>
            <p:ph type="body" sz="quarter" idx="10" hasCustomPrompt="1"/>
          </p:nvPr>
        </p:nvSpPr>
        <p:spPr>
          <a:xfrm>
            <a:off x="518505" y="2583353"/>
            <a:ext cx="6032500" cy="470931"/>
          </a:xfrm>
          <a:prstGeom prst="rect">
            <a:avLst/>
          </a:prstGeom>
        </p:spPr>
        <p:txBody>
          <a:bodyPr>
            <a:normAutofit/>
          </a:bodyPr>
          <a:lstStyle>
            <a:lvl1pPr>
              <a:buFontTx/>
              <a:buNone/>
              <a:defRPr sz="2400">
                <a:solidFill>
                  <a:schemeClr val="tx1"/>
                </a:solidFill>
                <a:latin typeface="Arial Unicode MS" pitchFamily="34" charset="-128"/>
                <a:ea typeface="Arial Unicode MS" pitchFamily="34" charset="-128"/>
                <a:cs typeface="Arial Unicode MS" pitchFamily="34" charset="-128"/>
              </a:defRPr>
            </a:lvl1pPr>
          </a:lstStyle>
          <a:p>
            <a:pPr lvl="0"/>
            <a:r>
              <a:rPr lang="en-US" sz="2400" dirty="0" smtClean="0"/>
              <a:t>Client Name</a:t>
            </a:r>
            <a:endParaRPr lang="en-US" dirty="0"/>
          </a:p>
        </p:txBody>
      </p:sp>
      <p:sp>
        <p:nvSpPr>
          <p:cNvPr id="14" name="Text Placeholder 10"/>
          <p:cNvSpPr>
            <a:spLocks noGrp="1"/>
          </p:cNvSpPr>
          <p:nvPr>
            <p:ph type="body" sz="quarter" idx="11" hasCustomPrompt="1"/>
          </p:nvPr>
        </p:nvSpPr>
        <p:spPr>
          <a:xfrm>
            <a:off x="499651" y="5354638"/>
            <a:ext cx="1857375" cy="377825"/>
          </a:xfrm>
          <a:prstGeom prst="rect">
            <a:avLst/>
          </a:prstGeom>
        </p:spPr>
        <p:txBody>
          <a:bodyPr>
            <a:normAutofit/>
          </a:bodyPr>
          <a:lstStyle>
            <a:lvl1pPr>
              <a:buFontTx/>
              <a:buNone/>
              <a:defRPr sz="1600">
                <a:solidFill>
                  <a:schemeClr val="tx1"/>
                </a:solidFill>
                <a:latin typeface="Arial Unicode MS" pitchFamily="34" charset="-128"/>
                <a:ea typeface="Arial Unicode MS" pitchFamily="34" charset="-128"/>
                <a:cs typeface="Arial Unicode MS" pitchFamily="34" charset="-128"/>
              </a:defRPr>
            </a:lvl1pPr>
          </a:lstStyle>
          <a:p>
            <a:pPr lvl="0"/>
            <a:r>
              <a:rPr lang="en-US" dirty="0" smtClean="0"/>
              <a:t>Date</a:t>
            </a:r>
            <a:endParaRPr lang="en-US" dirty="0"/>
          </a:p>
        </p:txBody>
      </p:sp>
      <p:sp>
        <p:nvSpPr>
          <p:cNvPr id="15" name="Text Placeholder 12"/>
          <p:cNvSpPr>
            <a:spLocks noGrp="1"/>
          </p:cNvSpPr>
          <p:nvPr>
            <p:ph type="body" sz="quarter" idx="12" hasCustomPrompt="1"/>
          </p:nvPr>
        </p:nvSpPr>
        <p:spPr>
          <a:xfrm>
            <a:off x="499651" y="3903408"/>
            <a:ext cx="2554288" cy="989096"/>
          </a:xfrm>
          <a:prstGeom prst="rect">
            <a:avLst/>
          </a:prstGeom>
        </p:spPr>
        <p:txBody>
          <a:bodyPr>
            <a:noAutofit/>
          </a:bodyPr>
          <a:lstStyle>
            <a:lvl1pPr>
              <a:buFontTx/>
              <a:buNone/>
              <a:defRPr sz="1600" baseline="0">
                <a:solidFill>
                  <a:schemeClr val="tx1"/>
                </a:solidFill>
                <a:latin typeface="Arial Unicode MS" pitchFamily="34" charset="-128"/>
                <a:ea typeface="Arial Unicode MS" pitchFamily="34" charset="-128"/>
                <a:cs typeface="Arial Unicode MS" pitchFamily="34" charset="-128"/>
              </a:defRPr>
            </a:lvl1pPr>
          </a:lstStyle>
          <a:p>
            <a:pPr lvl="0"/>
            <a:r>
              <a:rPr lang="en-US" dirty="0" smtClean="0"/>
              <a:t>Presenters Name(s)</a:t>
            </a:r>
            <a:endParaRPr lang="en-US" dirty="0"/>
          </a:p>
        </p:txBody>
      </p:sp>
      <p:pic>
        <p:nvPicPr>
          <p:cNvPr id="8" name="Picture 26" descr="CS_logo_BW_No tag2"/>
          <p:cNvPicPr>
            <a:picLocks noChangeAspect="1" noChangeArrowheads="1"/>
          </p:cNvPicPr>
          <p:nvPr userDrawn="1"/>
        </p:nvPicPr>
        <p:blipFill>
          <a:blip r:embed="rId3" cstate="screen"/>
          <a:srcRect/>
          <a:stretch>
            <a:fillRect/>
          </a:stretch>
        </p:blipFill>
        <p:spPr bwMode="auto">
          <a:xfrm>
            <a:off x="4375" y="-5778"/>
            <a:ext cx="9144000" cy="5738242"/>
          </a:xfrm>
          <a:prstGeom prst="rect">
            <a:avLst/>
          </a:prstGeom>
          <a:solidFill>
            <a:schemeClr val="bg1"/>
          </a:solid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26" descr="CS_logo_BW_No tag2"/>
          <p:cNvPicPr>
            <a:picLocks noChangeAspect="1" noChangeArrowheads="1"/>
          </p:cNvPicPr>
          <p:nvPr/>
        </p:nvPicPr>
        <p:blipFill>
          <a:blip r:embed="rId9" cstate="screen"/>
          <a:srcRect/>
          <a:stretch>
            <a:fillRect/>
          </a:stretch>
        </p:blipFill>
        <p:spPr bwMode="auto">
          <a:xfrm>
            <a:off x="9331" y="6438223"/>
            <a:ext cx="9129713" cy="391784"/>
          </a:xfrm>
          <a:prstGeom prst="rect">
            <a:avLst/>
          </a:prstGeom>
          <a:solidFill>
            <a:schemeClr val="bg1"/>
          </a:solidFill>
          <a:ln w="9525">
            <a:noFill/>
            <a:miter lim="800000"/>
            <a:headEnd/>
            <a:tailEnd/>
          </a:ln>
        </p:spPr>
      </p:pic>
      <p:pic>
        <p:nvPicPr>
          <p:cNvPr id="5" name="Picture 26" descr="CS_logo_BW_No tag2"/>
          <p:cNvPicPr>
            <a:picLocks noChangeAspect="1" noChangeArrowheads="1"/>
          </p:cNvPicPr>
          <p:nvPr/>
        </p:nvPicPr>
        <p:blipFill>
          <a:blip r:embed="rId10" cstate="screen"/>
          <a:srcRect/>
          <a:stretch>
            <a:fillRect/>
          </a:stretch>
        </p:blipFill>
        <p:spPr bwMode="auto">
          <a:xfrm>
            <a:off x="4375" y="-5778"/>
            <a:ext cx="9144000" cy="1217648"/>
          </a:xfrm>
          <a:prstGeom prst="rect">
            <a:avLst/>
          </a:prstGeom>
          <a:solidFill>
            <a:schemeClr val="bg1"/>
          </a:solidFill>
          <a:ln w="9525">
            <a:noFill/>
            <a:miter lim="800000"/>
            <a:headEnd/>
            <a:tailEnd/>
          </a:ln>
        </p:spPr>
      </p:pic>
      <p:sp>
        <p:nvSpPr>
          <p:cNvPr id="2" name="Title Placeholder 1"/>
          <p:cNvSpPr>
            <a:spLocks noGrp="1"/>
          </p:cNvSpPr>
          <p:nvPr>
            <p:ph type="title"/>
          </p:nvPr>
        </p:nvSpPr>
        <p:spPr>
          <a:xfrm>
            <a:off x="277091" y="-5778"/>
            <a:ext cx="8549618" cy="1143000"/>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7091" y="1330036"/>
            <a:ext cx="8549618" cy="49599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8" name="Picture 1"/>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7786301" y="6254874"/>
            <a:ext cx="1323974" cy="613233"/>
          </a:xfrm>
          <a:prstGeom prst="rect">
            <a:avLst/>
          </a:prstGeom>
          <a:noFill/>
          <a:ln>
            <a:noFill/>
          </a:ln>
        </p:spPr>
      </p:pic>
      <p:sp>
        <p:nvSpPr>
          <p:cNvPr id="9" name="Slide Number Placeholder 5"/>
          <p:cNvSpPr txBox="1">
            <a:spLocks/>
          </p:cNvSpPr>
          <p:nvPr userDrawn="1"/>
        </p:nvSpPr>
        <p:spPr>
          <a:xfrm>
            <a:off x="4239768" y="6422443"/>
            <a:ext cx="664464" cy="365125"/>
          </a:xfrm>
          <a:prstGeom prst="rect">
            <a:avLst/>
          </a:prstGeom>
        </p:spPr>
        <p:txBody>
          <a:bodyPr vert="horz" lIns="91440" tIns="45720" rIns="91440" bIns="45720" rtlCol="0" anchor="ctr"/>
          <a:lstStyle>
            <a:lvl1pPr algn="ctr">
              <a:defRPr sz="1000" b="1">
                <a:solidFill>
                  <a:schemeClr val="tx1">
                    <a:lumMod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 bg1="dk1" tx1="lt1" bg2="dk2" tx2="lt2" accent1="accent1" accent2="accent2" accent3="accent3" accent4="accent4" accent5="accent5" accent6="accent6" hlink="hlink" folHlink="folHlink"/>
  <p:sldLayoutIdLst>
    <p:sldLayoutId id="2147483651" r:id="rId1"/>
    <p:sldLayoutId id="2147483655" r:id="rId2"/>
    <p:sldLayoutId id="2147483656" r:id="rId3"/>
    <p:sldLayoutId id="2147483657" r:id="rId4"/>
    <p:sldLayoutId id="2147483658" r:id="rId5"/>
    <p:sldLayoutId id="2147483659" r:id="rId6"/>
    <p:sldLayoutId id="2147483660" r:id="rId7"/>
  </p:sldLayoutIdLst>
  <p:hf hdr="0" ftr="0" dt="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ClrTx/>
        <a:buFont typeface="Arial" pitchFamily="34" charset="0"/>
        <a:buChar char="•"/>
        <a:defRPr sz="2200" b="1" kern="1200">
          <a:solidFill>
            <a:schemeClr val="tx2">
              <a:lumMod val="10000"/>
            </a:schemeClr>
          </a:solidFill>
          <a:latin typeface="Arial" pitchFamily="34" charset="0"/>
          <a:ea typeface="+mn-ea"/>
          <a:cs typeface="Arial" pitchFamily="34" charset="0"/>
        </a:defRPr>
      </a:lvl1pPr>
      <a:lvl2pPr marL="742950" indent="-285750" algn="l" defTabSz="914400" rtl="0" eaLnBrk="1" latinLnBrk="0" hangingPunct="1">
        <a:spcBef>
          <a:spcPts val="24"/>
        </a:spcBef>
        <a:buClrTx/>
        <a:buFont typeface="Arial" pitchFamily="34" charset="0"/>
        <a:buChar char="»"/>
        <a:defRPr sz="2000" b="1" kern="1200">
          <a:solidFill>
            <a:schemeClr val="tx2">
              <a:lumMod val="10000"/>
            </a:schemeClr>
          </a:solidFill>
          <a:latin typeface="Arial" pitchFamily="34" charset="0"/>
          <a:ea typeface="+mn-ea"/>
          <a:cs typeface="Arial" pitchFamily="34" charset="0"/>
        </a:defRPr>
      </a:lvl2pPr>
      <a:lvl3pPr marL="1143000" indent="-228600" algn="l" defTabSz="914400" rtl="0" eaLnBrk="1" latinLnBrk="0" hangingPunct="1">
        <a:spcBef>
          <a:spcPts val="24"/>
        </a:spcBef>
        <a:buFont typeface="Arial" pitchFamily="34" charset="0"/>
        <a:buChar char="–"/>
        <a:defRPr sz="1800" b="1" kern="1200">
          <a:solidFill>
            <a:schemeClr val="tx2">
              <a:lumMod val="10000"/>
            </a:schemeClr>
          </a:solidFill>
          <a:latin typeface="Arial" pitchFamily="34" charset="0"/>
          <a:ea typeface="+mn-ea"/>
          <a:cs typeface="Arial" pitchFamily="34" charset="0"/>
        </a:defRPr>
      </a:lvl3pPr>
      <a:lvl4pPr marL="1600200" indent="-228600" algn="l" defTabSz="914400" rtl="0" eaLnBrk="1" latinLnBrk="0" hangingPunct="1">
        <a:spcBef>
          <a:spcPts val="24"/>
        </a:spcBef>
        <a:buClrTx/>
        <a:buFont typeface="Arial" pitchFamily="34" charset="0"/>
        <a:buChar char="•"/>
        <a:defRPr sz="2000" kern="1200">
          <a:solidFill>
            <a:schemeClr val="tx2">
              <a:lumMod val="10000"/>
            </a:schemeClr>
          </a:solidFill>
          <a:latin typeface="Arial" pitchFamily="34" charset="0"/>
          <a:ea typeface="+mn-ea"/>
          <a:cs typeface="Arial" pitchFamily="34" charset="0"/>
        </a:defRPr>
      </a:lvl4pPr>
      <a:lvl5pPr marL="2057400" indent="-228600" algn="l" defTabSz="914400" rtl="0" eaLnBrk="1" latinLnBrk="0" hangingPunct="1">
        <a:spcBef>
          <a:spcPts val="24"/>
        </a:spcBef>
        <a:buClrTx/>
        <a:buFont typeface="Wingdings" pitchFamily="2" charset="2"/>
        <a:buChar char="§"/>
        <a:defRPr sz="2000" kern="1200">
          <a:solidFill>
            <a:schemeClr val="tx2">
              <a:lumMod val="1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06294" y="0"/>
            <a:ext cx="7772400" cy="1599499"/>
          </a:xfrm>
        </p:spPr>
        <p:txBody>
          <a:bodyPr/>
          <a:lstStyle/>
          <a:p>
            <a:r>
              <a:rPr lang="en-US" dirty="0" smtClean="0"/>
              <a:t>Florida Trade Flow Study</a:t>
            </a:r>
            <a:endParaRPr lang="en-US" dirty="0"/>
          </a:p>
        </p:txBody>
      </p:sp>
      <p:sp>
        <p:nvSpPr>
          <p:cNvPr id="12" name="Text Placeholder 3"/>
          <p:cNvSpPr>
            <a:spLocks noGrp="1"/>
          </p:cNvSpPr>
          <p:nvPr>
            <p:ph type="body" sz="quarter" idx="10"/>
          </p:nvPr>
        </p:nvSpPr>
        <p:spPr>
          <a:xfrm>
            <a:off x="518505" y="2707214"/>
            <a:ext cx="6032500" cy="470931"/>
          </a:xfrm>
        </p:spPr>
        <p:txBody>
          <a:bodyPr>
            <a:noAutofit/>
          </a:bodyPr>
          <a:lstStyle/>
          <a:p>
            <a:pPr marL="0" indent="0"/>
            <a:r>
              <a:rPr lang="en-US" sz="1800" i="1" dirty="0" smtClean="0"/>
              <a:t>presented to </a:t>
            </a:r>
            <a:r>
              <a:rPr lang="en-US" dirty="0" smtClean="0"/>
              <a:t/>
            </a:r>
            <a:br>
              <a:rPr lang="en-US" dirty="0" smtClean="0"/>
            </a:br>
            <a:r>
              <a:rPr lang="en-US" dirty="0" smtClean="0"/>
              <a:t>Florida Transportation Commission</a:t>
            </a:r>
          </a:p>
        </p:txBody>
      </p:sp>
      <p:sp>
        <p:nvSpPr>
          <p:cNvPr id="13" name="Text Placeholder 4"/>
          <p:cNvSpPr>
            <a:spLocks noGrp="1"/>
          </p:cNvSpPr>
          <p:nvPr>
            <p:ph type="body" sz="quarter" idx="11"/>
          </p:nvPr>
        </p:nvSpPr>
        <p:spPr>
          <a:xfrm>
            <a:off x="525957" y="5165725"/>
            <a:ext cx="2554288" cy="377825"/>
          </a:xfrm>
        </p:spPr>
        <p:txBody>
          <a:bodyPr>
            <a:noAutofit/>
          </a:bodyPr>
          <a:lstStyle/>
          <a:p>
            <a:r>
              <a:rPr lang="en-US" sz="1800" dirty="0" smtClean="0"/>
              <a:t>November 5, 2010</a:t>
            </a:r>
            <a:endParaRPr lang="en-US" sz="1800" dirty="0"/>
          </a:p>
        </p:txBody>
      </p:sp>
      <p:sp>
        <p:nvSpPr>
          <p:cNvPr id="14" name="Text Placeholder 5"/>
          <p:cNvSpPr>
            <a:spLocks noGrp="1"/>
          </p:cNvSpPr>
          <p:nvPr>
            <p:ph type="body" sz="quarter" idx="12"/>
          </p:nvPr>
        </p:nvSpPr>
        <p:spPr>
          <a:xfrm>
            <a:off x="525955" y="3728148"/>
            <a:ext cx="6229844" cy="989096"/>
          </a:xfrm>
        </p:spPr>
        <p:txBody>
          <a:bodyPr/>
          <a:lstStyle/>
          <a:p>
            <a:pPr marL="0" indent="0">
              <a:spcBef>
                <a:spcPts val="2400"/>
              </a:spcBef>
            </a:pPr>
            <a:r>
              <a:rPr lang="en-US" sz="1800" i="1" dirty="0" smtClean="0"/>
              <a:t>presented by</a:t>
            </a:r>
            <a:r>
              <a:rPr lang="en-US" sz="1800" dirty="0" smtClean="0"/>
              <a:t/>
            </a:r>
            <a:br>
              <a:rPr lang="en-US" sz="1800" dirty="0" smtClean="0"/>
            </a:br>
            <a:r>
              <a:rPr lang="en-US" sz="2400" dirty="0" smtClean="0"/>
              <a:t>Carrie Blanchard, Ph.D., </a:t>
            </a:r>
            <a:br>
              <a:rPr lang="en-US" sz="2400" dirty="0" smtClean="0"/>
            </a:br>
            <a:r>
              <a:rPr lang="en-US" sz="2400" dirty="0" smtClean="0"/>
              <a:t>Florida Chamber Foundation.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lorida"/>
          <p:cNvPicPr>
            <a:picLocks noChangeAspect="1" noChangeArrowheads="1"/>
          </p:cNvPicPr>
          <p:nvPr/>
        </p:nvPicPr>
        <p:blipFill>
          <a:blip r:embed="rId3" cstate="screen">
            <a:clrChange>
              <a:clrFrom>
                <a:srgbClr val="0066FF"/>
              </a:clrFrom>
              <a:clrTo>
                <a:srgbClr val="0066FF">
                  <a:alpha val="0"/>
                </a:srgbClr>
              </a:clrTo>
            </a:clrChange>
            <a:duotone>
              <a:schemeClr val="bg2">
                <a:shade val="45000"/>
                <a:satMod val="135000"/>
              </a:schemeClr>
              <a:prstClr val="white"/>
            </a:duotone>
          </a:blip>
          <a:srcRect t="8371" r="6030" b="7269"/>
          <a:stretch>
            <a:fillRect/>
          </a:stretch>
        </p:blipFill>
        <p:spPr bwMode="auto">
          <a:xfrm rot="409357">
            <a:off x="-385709" y="1268474"/>
            <a:ext cx="7376583" cy="5119687"/>
          </a:xfrm>
          <a:prstGeom prst="rect">
            <a:avLst/>
          </a:prstGeom>
          <a:solidFill>
            <a:schemeClr val="accent1">
              <a:alpha val="0"/>
            </a:schemeClr>
          </a:solidFill>
          <a:ln w="9525">
            <a:noFill/>
            <a:miter lim="800000"/>
            <a:headEnd/>
            <a:tailEnd/>
          </a:ln>
        </p:spPr>
      </p:pic>
      <p:sp>
        <p:nvSpPr>
          <p:cNvPr id="26630" name="Text Box 6"/>
          <p:cNvSpPr txBox="1">
            <a:spLocks noChangeArrowheads="1"/>
          </p:cNvSpPr>
          <p:nvPr/>
        </p:nvSpPr>
        <p:spPr bwMode="auto">
          <a:xfrm>
            <a:off x="5923595" y="2442623"/>
            <a:ext cx="3478597" cy="954103"/>
          </a:xfrm>
          <a:prstGeom prst="rect">
            <a:avLst/>
          </a:prstGeom>
          <a:noFill/>
          <a:ln w="12700">
            <a:noFill/>
            <a:miter lim="800000"/>
            <a:headEnd type="none" w="sm" len="sm"/>
            <a:tailEnd type="none" w="sm" len="sm"/>
          </a:ln>
        </p:spPr>
        <p:txBody>
          <a:bodyPr wrap="square" lIns="91435" tIns="45718" rIns="91435" bIns="45718">
            <a:spAutoFit/>
          </a:bodyPr>
          <a:lstStyle/>
          <a:p>
            <a:pPr algn="ctr" defTabSz="914067">
              <a:spcBef>
                <a:spcPct val="50000"/>
              </a:spcBef>
            </a:pPr>
            <a:r>
              <a:rPr lang="en-US" sz="2800" b="1" dirty="0">
                <a:solidFill>
                  <a:srgbClr val="000000"/>
                </a:solidFill>
              </a:rPr>
              <a:t>Exports</a:t>
            </a:r>
            <a:br>
              <a:rPr lang="en-US" sz="2800" b="1" dirty="0">
                <a:solidFill>
                  <a:srgbClr val="000000"/>
                </a:solidFill>
              </a:rPr>
            </a:br>
            <a:r>
              <a:rPr lang="en-US" sz="2800" b="1" dirty="0" smtClean="0">
                <a:solidFill>
                  <a:srgbClr val="000000"/>
                </a:solidFill>
              </a:rPr>
              <a:t>103 million </a:t>
            </a:r>
            <a:r>
              <a:rPr lang="en-US" sz="2800" b="1" dirty="0">
                <a:solidFill>
                  <a:srgbClr val="000000"/>
                </a:solidFill>
              </a:rPr>
              <a:t>tons</a:t>
            </a:r>
          </a:p>
        </p:txBody>
      </p:sp>
      <p:sp>
        <p:nvSpPr>
          <p:cNvPr id="26631" name="Text Box 7"/>
          <p:cNvSpPr txBox="1">
            <a:spLocks noChangeArrowheads="1"/>
          </p:cNvSpPr>
          <p:nvPr/>
        </p:nvSpPr>
        <p:spPr bwMode="auto">
          <a:xfrm>
            <a:off x="503700" y="3349475"/>
            <a:ext cx="3175772" cy="954103"/>
          </a:xfrm>
          <a:prstGeom prst="rect">
            <a:avLst/>
          </a:prstGeom>
          <a:noFill/>
          <a:ln w="12700">
            <a:noFill/>
            <a:miter lim="800000"/>
            <a:headEnd type="none" w="sm" len="sm"/>
            <a:tailEnd type="none" w="sm" len="sm"/>
          </a:ln>
        </p:spPr>
        <p:txBody>
          <a:bodyPr wrap="square" lIns="91435" tIns="45718" rIns="91435" bIns="45718">
            <a:spAutoFit/>
          </a:bodyPr>
          <a:lstStyle/>
          <a:p>
            <a:pPr algn="ctr" defTabSz="914067">
              <a:spcBef>
                <a:spcPct val="50000"/>
              </a:spcBef>
            </a:pPr>
            <a:r>
              <a:rPr lang="en-US" sz="2800" b="1" dirty="0">
                <a:solidFill>
                  <a:srgbClr val="000000"/>
                </a:solidFill>
              </a:rPr>
              <a:t>Imports</a:t>
            </a:r>
            <a:br>
              <a:rPr lang="en-US" sz="2800" b="1" dirty="0">
                <a:solidFill>
                  <a:srgbClr val="000000"/>
                </a:solidFill>
              </a:rPr>
            </a:br>
            <a:r>
              <a:rPr lang="en-US" sz="2800" b="1" dirty="0" smtClean="0">
                <a:solidFill>
                  <a:srgbClr val="000000"/>
                </a:solidFill>
              </a:rPr>
              <a:t>186 million tons</a:t>
            </a:r>
            <a:endParaRPr lang="en-US" sz="2800" b="1" dirty="0">
              <a:solidFill>
                <a:srgbClr val="000000"/>
              </a:solidFill>
            </a:endParaRPr>
          </a:p>
        </p:txBody>
      </p:sp>
      <p:sp>
        <p:nvSpPr>
          <p:cNvPr id="26633" name="Rectangle 9"/>
          <p:cNvSpPr>
            <a:spLocks noGrp="1" noChangeArrowheads="1"/>
          </p:cNvSpPr>
          <p:nvPr>
            <p:ph type="title" idx="4294967295"/>
          </p:nvPr>
        </p:nvSpPr>
        <p:spPr>
          <a:noFill/>
        </p:spPr>
        <p:txBody>
          <a:bodyPr lIns="91387" tIns="45693" rIns="91387" bIns="45693"/>
          <a:lstStyle/>
          <a:p>
            <a:pPr defTabSz="1032358"/>
            <a:r>
              <a:rPr lang="en-US" dirty="0" smtClean="0"/>
              <a:t>Trade and Logistics in Florida Today </a:t>
            </a:r>
            <a:br>
              <a:rPr lang="en-US" dirty="0" smtClean="0"/>
            </a:br>
            <a:r>
              <a:rPr lang="en-US" sz="2400" dirty="0" smtClean="0"/>
              <a:t>Current </a:t>
            </a:r>
            <a:r>
              <a:rPr lang="en-US" sz="2400" dirty="0" smtClean="0">
                <a:effectLst/>
              </a:rPr>
              <a:t>Imbalance of Trade Flows</a:t>
            </a:r>
            <a:endParaRPr lang="en-US" dirty="0" smtClean="0">
              <a:effectLst/>
            </a:endParaRPr>
          </a:p>
        </p:txBody>
      </p:sp>
      <p:sp>
        <p:nvSpPr>
          <p:cNvPr id="12" name="Circular Arrow 11"/>
          <p:cNvSpPr/>
          <p:nvPr/>
        </p:nvSpPr>
        <p:spPr>
          <a:xfrm rot="5400000">
            <a:off x="4334155" y="2473092"/>
            <a:ext cx="1906793" cy="3775577"/>
          </a:xfrm>
          <a:prstGeom prst="circularArrow">
            <a:avLst>
              <a:gd name="adj1" fmla="val 12500"/>
              <a:gd name="adj2" fmla="val 3188049"/>
              <a:gd name="adj3" fmla="val 20457681"/>
              <a:gd name="adj4" fmla="val 3317738"/>
              <a:gd name="adj5" fmla="val 1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26628" name="Text Box 4"/>
          <p:cNvSpPr txBox="1">
            <a:spLocks noChangeArrowheads="1"/>
          </p:cNvSpPr>
          <p:nvPr/>
        </p:nvSpPr>
        <p:spPr bwMode="auto">
          <a:xfrm>
            <a:off x="2116153" y="5183798"/>
            <a:ext cx="3673243" cy="954103"/>
          </a:xfrm>
          <a:prstGeom prst="rect">
            <a:avLst/>
          </a:prstGeom>
          <a:noFill/>
          <a:ln w="12700">
            <a:noFill/>
            <a:miter lim="800000"/>
            <a:headEnd type="none" w="sm" len="sm"/>
            <a:tailEnd type="none" w="sm" len="sm"/>
          </a:ln>
        </p:spPr>
        <p:txBody>
          <a:bodyPr wrap="square" lIns="91435" tIns="45718" rIns="91435" bIns="45718">
            <a:spAutoFit/>
          </a:bodyPr>
          <a:lstStyle/>
          <a:p>
            <a:pPr algn="ctr" defTabSz="914067">
              <a:spcBef>
                <a:spcPct val="50000"/>
              </a:spcBef>
            </a:pPr>
            <a:r>
              <a:rPr lang="en-US" sz="2800" b="1" dirty="0">
                <a:solidFill>
                  <a:srgbClr val="000000"/>
                </a:solidFill>
              </a:rPr>
              <a:t>Within Florida</a:t>
            </a:r>
            <a:br>
              <a:rPr lang="en-US" sz="2800" b="1" dirty="0">
                <a:solidFill>
                  <a:srgbClr val="000000"/>
                </a:solidFill>
              </a:rPr>
            </a:br>
            <a:r>
              <a:rPr lang="en-US" sz="2800" b="1" dirty="0" smtClean="0">
                <a:solidFill>
                  <a:srgbClr val="000000"/>
                </a:solidFill>
              </a:rPr>
              <a:t>327 million </a:t>
            </a:r>
            <a:r>
              <a:rPr lang="en-US" sz="2800" b="1" dirty="0">
                <a:solidFill>
                  <a:srgbClr val="000000"/>
                </a:solidFill>
              </a:rPr>
              <a:t>tons</a:t>
            </a:r>
          </a:p>
        </p:txBody>
      </p:sp>
      <p:sp>
        <p:nvSpPr>
          <p:cNvPr id="13" name="Striped Right Arrow 12"/>
          <p:cNvSpPr/>
          <p:nvPr/>
        </p:nvSpPr>
        <p:spPr>
          <a:xfrm>
            <a:off x="6989147" y="2027006"/>
            <a:ext cx="1380293" cy="415617"/>
          </a:xfrm>
          <a:prstGeom prst="stripedRightArrow">
            <a:avLst>
              <a:gd name="adj1" fmla="val 5000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Striped Right Arrow 13"/>
          <p:cNvSpPr/>
          <p:nvPr/>
        </p:nvSpPr>
        <p:spPr>
          <a:xfrm>
            <a:off x="892120" y="2840019"/>
            <a:ext cx="2329524" cy="556707"/>
          </a:xfrm>
          <a:prstGeom prst="stripedRightArrow">
            <a:avLst>
              <a:gd name="adj1" fmla="val 5000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Text Box 3"/>
          <p:cNvSpPr txBox="1">
            <a:spLocks noChangeArrowheads="1"/>
          </p:cNvSpPr>
          <p:nvPr/>
        </p:nvSpPr>
        <p:spPr bwMode="auto">
          <a:xfrm>
            <a:off x="0" y="6248400"/>
            <a:ext cx="8676653" cy="230832"/>
          </a:xfrm>
          <a:prstGeom prst="rect">
            <a:avLst/>
          </a:prstGeom>
          <a:noFill/>
          <a:ln w="12700" algn="ctr">
            <a:noFill/>
            <a:miter lim="800000"/>
            <a:headEnd/>
            <a:tailEnd/>
          </a:ln>
        </p:spPr>
        <p:txBody>
          <a:bodyPr wrap="square">
            <a:spAutoFit/>
          </a:bodyPr>
          <a:lstStyle/>
          <a:p>
            <a:pPr>
              <a:spcBef>
                <a:spcPct val="50000"/>
              </a:spcBef>
            </a:pPr>
            <a:r>
              <a:rPr lang="en-US" sz="900" b="0" dirty="0" smtClean="0">
                <a:solidFill>
                  <a:schemeClr val="bg2"/>
                </a:solidFill>
              </a:rPr>
              <a:t>Source: </a:t>
            </a:r>
            <a:r>
              <a:rPr lang="en-US" sz="900" dirty="0" smtClean="0">
                <a:solidFill>
                  <a:schemeClr val="bg2"/>
                </a:solidFill>
              </a:rPr>
              <a:t>Martin Associates, 2010 estimate based on TRANSEARCH, PIERS, and STB Rail Waybill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Trade and Logistics in Florida Today </a:t>
            </a:r>
            <a:br>
              <a:rPr lang="en-US" dirty="0" smtClean="0"/>
            </a:br>
            <a:r>
              <a:rPr lang="en-US" sz="2400" dirty="0" smtClean="0"/>
              <a:t>Florida Dominates Latin American/Caribbean Markets, but Has Room to Grow Elsewhere</a:t>
            </a:r>
            <a:endParaRPr lang="en-US" dirty="0"/>
          </a:p>
        </p:txBody>
      </p:sp>
      <p:graphicFrame>
        <p:nvGraphicFramePr>
          <p:cNvPr id="14" name="Chart 13"/>
          <p:cNvGraphicFramePr/>
          <p:nvPr/>
        </p:nvGraphicFramePr>
        <p:xfrm>
          <a:off x="505609" y="1361514"/>
          <a:ext cx="8321100" cy="4415342"/>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8493" y="6163201"/>
            <a:ext cx="7004878" cy="369332"/>
          </a:xfrm>
          <a:prstGeom prst="rect">
            <a:avLst/>
          </a:prstGeom>
        </p:spPr>
        <p:txBody>
          <a:bodyPr wrap="square">
            <a:spAutoFit/>
          </a:bodyPr>
          <a:lstStyle/>
          <a:p>
            <a:pPr>
              <a:spcBef>
                <a:spcPct val="50000"/>
              </a:spcBef>
              <a:tabLst>
                <a:tab pos="2749550" algn="l"/>
                <a:tab pos="3998913" algn="l"/>
                <a:tab pos="5375275" algn="l"/>
                <a:tab pos="6999288" algn="l"/>
              </a:tabLst>
            </a:pPr>
            <a:r>
              <a:rPr lang="en-US" sz="900" dirty="0" smtClean="0">
                <a:solidFill>
                  <a:schemeClr val="bg2"/>
                </a:solidFill>
              </a:rPr>
              <a:t>Source:  U.S. Census Bureau, U.S. Merchandise Trade Statistics, compiled by Enterprise Florida; shows share of trade based on value through Florida Customs Districts regardless of origin or ultimate destination</a:t>
            </a:r>
            <a:endParaRPr lang="en-US" sz="900" dirty="0">
              <a:solidFill>
                <a:schemeClr val="bg2"/>
              </a:solidFill>
            </a:endParaRPr>
          </a:p>
        </p:txBody>
      </p:sp>
      <p:sp>
        <p:nvSpPr>
          <p:cNvPr id="7" name="Slide Number Placeholder 2"/>
          <p:cNvSpPr txBox="1">
            <a:spLocks/>
          </p:cNvSpPr>
          <p:nvPr/>
        </p:nvSpPr>
        <p:spPr>
          <a:xfrm>
            <a:off x="4239768" y="6422443"/>
            <a:ext cx="66446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Florida’s Future Trade Opportunities</a:t>
            </a:r>
            <a:endParaRPr lang="en-US" dirty="0"/>
          </a:p>
        </p:txBody>
      </p:sp>
      <p:sp>
        <p:nvSpPr>
          <p:cNvPr id="3" name="Content Placeholder 2"/>
          <p:cNvSpPr>
            <a:spLocks noGrp="1"/>
          </p:cNvSpPr>
          <p:nvPr>
            <p:ph idx="1"/>
          </p:nvPr>
        </p:nvSpPr>
        <p:spPr/>
        <p:txBody>
          <a:bodyPr>
            <a:normAutofit/>
          </a:bodyPr>
          <a:lstStyle/>
          <a:p>
            <a:pPr marL="457200" indent="-457200">
              <a:spcBef>
                <a:spcPts val="2400"/>
              </a:spcBef>
              <a:buFont typeface="+mj-lt"/>
              <a:buAutoNum type="arabicPeriod"/>
            </a:pPr>
            <a:r>
              <a:rPr lang="en-US" sz="2800" dirty="0" smtClean="0"/>
              <a:t>Grow Florida origin exports</a:t>
            </a:r>
          </a:p>
          <a:p>
            <a:pPr marL="457200" indent="-457200">
              <a:spcBef>
                <a:spcPts val="2400"/>
              </a:spcBef>
              <a:buFont typeface="+mj-lt"/>
              <a:buAutoNum type="arabicPeriod"/>
            </a:pPr>
            <a:r>
              <a:rPr lang="en-US" sz="2800" dirty="0" smtClean="0"/>
              <a:t>Maximize ability to serve supply chain for Florida businesses and consumers through Florida gateways</a:t>
            </a:r>
          </a:p>
          <a:p>
            <a:pPr marL="457200" indent="-457200">
              <a:spcBef>
                <a:spcPts val="2400"/>
              </a:spcBef>
              <a:buFont typeface="+mj-lt"/>
              <a:buAutoNum type="arabicPeriod"/>
            </a:pPr>
            <a:r>
              <a:rPr lang="en-US" sz="2800" dirty="0" smtClean="0"/>
              <a:t>Expand Florida’s role as a trade gateway for the Eastern United States, the Caribbean, and Latin America</a:t>
            </a:r>
            <a:endParaRPr lang="en-US" sz="2800" i="1" dirty="0">
              <a:solidFill>
                <a:srgbClr val="FF0000"/>
              </a:solidFill>
            </a:endParaRPr>
          </a:p>
        </p:txBody>
      </p:sp>
      <p:sp>
        <p:nvSpPr>
          <p:cNvPr id="4" name="Slide Number Placeholder 2"/>
          <p:cNvSpPr txBox="1">
            <a:spLocks/>
          </p:cNvSpPr>
          <p:nvPr/>
        </p:nvSpPr>
        <p:spPr>
          <a:xfrm>
            <a:off x="4239768" y="6422443"/>
            <a:ext cx="66446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277091" y="1301677"/>
          <a:ext cx="8549618" cy="49467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Opportunity 1:  Grow Florida-Origin Exports </a:t>
            </a:r>
            <a:endParaRPr lang="en-US" dirty="0"/>
          </a:p>
        </p:txBody>
      </p:sp>
      <p:sp>
        <p:nvSpPr>
          <p:cNvPr id="5" name="Text Box 3"/>
          <p:cNvSpPr txBox="1">
            <a:spLocks noChangeArrowheads="1"/>
          </p:cNvSpPr>
          <p:nvPr/>
        </p:nvSpPr>
        <p:spPr bwMode="auto">
          <a:xfrm>
            <a:off x="0" y="6248400"/>
            <a:ext cx="8676653" cy="230832"/>
          </a:xfrm>
          <a:prstGeom prst="rect">
            <a:avLst/>
          </a:prstGeom>
          <a:noFill/>
          <a:ln w="12700" algn="ctr">
            <a:noFill/>
            <a:miter lim="800000"/>
            <a:headEnd/>
            <a:tailEnd/>
          </a:ln>
        </p:spPr>
        <p:txBody>
          <a:bodyPr wrap="square">
            <a:spAutoFit/>
          </a:bodyPr>
          <a:lstStyle/>
          <a:p>
            <a:pPr algn="l">
              <a:spcBef>
                <a:spcPct val="50000"/>
              </a:spcBef>
            </a:pPr>
            <a:r>
              <a:rPr lang="en-US" sz="900" b="0" dirty="0">
                <a:solidFill>
                  <a:schemeClr val="bg2"/>
                </a:solidFill>
              </a:rPr>
              <a:t>Source:  </a:t>
            </a:r>
            <a:r>
              <a:rPr lang="en-US" sz="900" b="0" dirty="0" smtClean="0">
                <a:solidFill>
                  <a:schemeClr val="bg2"/>
                </a:solidFill>
              </a:rPr>
              <a:t>U.S. Bureau of Economic Analysis</a:t>
            </a:r>
            <a:endParaRPr lang="en-US" sz="900" b="0" dirty="0">
              <a:solidFill>
                <a:schemeClr val="bg2"/>
              </a:solidFill>
            </a:endParaRPr>
          </a:p>
        </p:txBody>
      </p:sp>
      <p:sp>
        <p:nvSpPr>
          <p:cNvPr id="6" name="TextBox 5"/>
          <p:cNvSpPr txBox="1"/>
          <p:nvPr/>
        </p:nvSpPr>
        <p:spPr>
          <a:xfrm>
            <a:off x="1010093" y="1977656"/>
            <a:ext cx="5578771" cy="830997"/>
          </a:xfrm>
          <a:prstGeom prst="rect">
            <a:avLst/>
          </a:prstGeom>
          <a:noFill/>
        </p:spPr>
        <p:txBody>
          <a:bodyPr wrap="none" rtlCol="0">
            <a:spAutoFit/>
          </a:bodyPr>
          <a:lstStyle/>
          <a:p>
            <a:r>
              <a:rPr lang="en-US" sz="2400" b="1" dirty="0" smtClean="0">
                <a:solidFill>
                  <a:schemeClr val="bg1"/>
                </a:solidFill>
              </a:rPr>
              <a:t>Goal:  Double value of Florida-origin </a:t>
            </a:r>
            <a:br>
              <a:rPr lang="en-US" sz="2400" b="1" dirty="0" smtClean="0">
                <a:solidFill>
                  <a:schemeClr val="bg1"/>
                </a:solidFill>
              </a:rPr>
            </a:br>
            <a:r>
              <a:rPr lang="en-US" sz="2400" b="1" dirty="0" smtClean="0">
                <a:solidFill>
                  <a:schemeClr val="bg1"/>
                </a:solidFill>
              </a:rPr>
              <a:t>exports  within 5 years</a:t>
            </a:r>
            <a:endParaRPr lang="en-US" sz="2400" b="1" dirty="0">
              <a:solidFill>
                <a:schemeClr val="bg1"/>
              </a:solidFill>
            </a:endParaRPr>
          </a:p>
        </p:txBody>
      </p:sp>
      <p:sp>
        <p:nvSpPr>
          <p:cNvPr id="9" name="TextBox 8"/>
          <p:cNvSpPr txBox="1"/>
          <p:nvPr/>
        </p:nvSpPr>
        <p:spPr>
          <a:xfrm>
            <a:off x="308990" y="1169449"/>
            <a:ext cx="646331" cy="246221"/>
          </a:xfrm>
          <a:prstGeom prst="rect">
            <a:avLst/>
          </a:prstGeom>
          <a:noFill/>
        </p:spPr>
        <p:txBody>
          <a:bodyPr wrap="square" rtlCol="0">
            <a:spAutoFit/>
          </a:bodyPr>
          <a:lstStyle/>
          <a:p>
            <a:r>
              <a:rPr lang="en-US" sz="1000" b="1" dirty="0" smtClean="0">
                <a:solidFill>
                  <a:schemeClr val="bg1"/>
                </a:solidFill>
              </a:rPr>
              <a:t>Billions</a:t>
            </a:r>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0"/>
          <p:cNvGrpSpPr/>
          <p:nvPr/>
        </p:nvGrpSpPr>
        <p:grpSpPr>
          <a:xfrm>
            <a:off x="-309744" y="-36938"/>
            <a:ext cx="7434444" cy="4549803"/>
            <a:chOff x="570926" y="1197585"/>
            <a:chExt cx="7434444" cy="4549803"/>
          </a:xfrm>
          <a:noFill/>
          <a:scene3d>
            <a:camera prst="perspectiveRelaxed" fov="5700000">
              <a:rot lat="19428069" lon="3168068" rev="18426792"/>
            </a:camera>
            <a:lightRig rig="threePt" dir="t"/>
          </a:scene3d>
        </p:grpSpPr>
        <p:sp>
          <p:nvSpPr>
            <p:cNvPr id="102" name="Freeform 10"/>
            <p:cNvSpPr>
              <a:spLocks/>
            </p:cNvSpPr>
            <p:nvPr/>
          </p:nvSpPr>
          <p:spPr bwMode="auto">
            <a:xfrm>
              <a:off x="5499424" y="4061718"/>
              <a:ext cx="544117" cy="876330"/>
            </a:xfrm>
            <a:custGeom>
              <a:avLst/>
              <a:gdLst>
                <a:gd name="T0" fmla="*/ 831651506 w 398"/>
                <a:gd name="T1" fmla="*/ 481350889 h 641"/>
                <a:gd name="T2" fmla="*/ 778729035 w 398"/>
                <a:gd name="T3" fmla="*/ 292338257 h 641"/>
                <a:gd name="T4" fmla="*/ 708164681 w 398"/>
                <a:gd name="T5" fmla="*/ 45362830 h 641"/>
                <a:gd name="T6" fmla="*/ 383063732 w 398"/>
                <a:gd name="T7" fmla="*/ 30241891 h 641"/>
                <a:gd name="T8" fmla="*/ 161290000 w 398"/>
                <a:gd name="T9" fmla="*/ 45362830 h 641"/>
                <a:gd name="T10" fmla="*/ 12601574 w 398"/>
                <a:gd name="T11" fmla="*/ 78125671 h 641"/>
                <a:gd name="T12" fmla="*/ 25201561 w 398"/>
                <a:gd name="T13" fmla="*/ 239415763 h 641"/>
                <a:gd name="T14" fmla="*/ 22682199 w 398"/>
                <a:gd name="T15" fmla="*/ 476310576 h 641"/>
                <a:gd name="T16" fmla="*/ 12601574 w 398"/>
                <a:gd name="T17" fmla="*/ 748487481 h 641"/>
                <a:gd name="T18" fmla="*/ 10080625 w 398"/>
                <a:gd name="T19" fmla="*/ 1088708017 h 641"/>
                <a:gd name="T20" fmla="*/ 45362811 w 398"/>
                <a:gd name="T21" fmla="*/ 1381046174 h 641"/>
                <a:gd name="T22" fmla="*/ 83165949 w 398"/>
                <a:gd name="T23" fmla="*/ 1570058708 h 641"/>
                <a:gd name="T24" fmla="*/ 115927202 w 398"/>
                <a:gd name="T25" fmla="*/ 1575099021 h 641"/>
                <a:gd name="T26" fmla="*/ 141128756 w 398"/>
                <a:gd name="T27" fmla="*/ 1587699010 h 641"/>
                <a:gd name="T28" fmla="*/ 143648118 w 398"/>
                <a:gd name="T29" fmla="*/ 1542336192 h 641"/>
                <a:gd name="T30" fmla="*/ 143648118 w 398"/>
                <a:gd name="T31" fmla="*/ 1499494325 h 641"/>
                <a:gd name="T32" fmla="*/ 153728740 w 398"/>
                <a:gd name="T33" fmla="*/ 1471771809 h 641"/>
                <a:gd name="T34" fmla="*/ 156249689 w 398"/>
                <a:gd name="T35" fmla="*/ 1439010568 h 641"/>
                <a:gd name="T36" fmla="*/ 186491555 w 398"/>
                <a:gd name="T37" fmla="*/ 1464212134 h 641"/>
                <a:gd name="T38" fmla="*/ 199093126 w 398"/>
                <a:gd name="T39" fmla="*/ 1509574951 h 641"/>
                <a:gd name="T40" fmla="*/ 206652799 w 398"/>
                <a:gd name="T41" fmla="*/ 1552416818 h 641"/>
                <a:gd name="T42" fmla="*/ 231854403 w 398"/>
                <a:gd name="T43" fmla="*/ 1577618384 h 641"/>
                <a:gd name="T44" fmla="*/ 211693159 w 398"/>
                <a:gd name="T45" fmla="*/ 1602819949 h 641"/>
                <a:gd name="T46" fmla="*/ 178931882 w 398"/>
                <a:gd name="T47" fmla="*/ 1615421525 h 641"/>
                <a:gd name="T48" fmla="*/ 219254419 w 398"/>
                <a:gd name="T49" fmla="*/ 1610381212 h 641"/>
                <a:gd name="T50" fmla="*/ 297378446 w 398"/>
                <a:gd name="T51" fmla="*/ 1582658697 h 641"/>
                <a:gd name="T52" fmla="*/ 317539689 w 398"/>
                <a:gd name="T53" fmla="*/ 1562497445 h 641"/>
                <a:gd name="T54" fmla="*/ 337700933 w 398"/>
                <a:gd name="T55" fmla="*/ 1544857143 h 641"/>
                <a:gd name="T56" fmla="*/ 350302504 w 398"/>
                <a:gd name="T57" fmla="*/ 1529736203 h 641"/>
                <a:gd name="T58" fmla="*/ 330141260 w 398"/>
                <a:gd name="T59" fmla="*/ 1504534638 h 641"/>
                <a:gd name="T60" fmla="*/ 335181571 w 398"/>
                <a:gd name="T61" fmla="*/ 1459171821 h 641"/>
                <a:gd name="T62" fmla="*/ 297378446 w 398"/>
                <a:gd name="T63" fmla="*/ 1431449305 h 641"/>
                <a:gd name="T64" fmla="*/ 267136580 w 398"/>
                <a:gd name="T65" fmla="*/ 1393647751 h 641"/>
                <a:gd name="T66" fmla="*/ 395665303 w 398"/>
                <a:gd name="T67" fmla="*/ 1343244620 h 641"/>
                <a:gd name="T68" fmla="*/ 670361555 w 398"/>
                <a:gd name="T69" fmla="*/ 1320562418 h 641"/>
                <a:gd name="T70" fmla="*/ 1003022277 w 398"/>
                <a:gd name="T71" fmla="*/ 1285280226 h 641"/>
                <a:gd name="T72" fmla="*/ 990422293 w 398"/>
                <a:gd name="T73" fmla="*/ 1249998035 h 641"/>
                <a:gd name="T74" fmla="*/ 962699789 w 398"/>
                <a:gd name="T75" fmla="*/ 1209675531 h 641"/>
                <a:gd name="T76" fmla="*/ 967740100 w 398"/>
                <a:gd name="T77" fmla="*/ 1154232087 h 641"/>
                <a:gd name="T78" fmla="*/ 970261049 w 398"/>
                <a:gd name="T79" fmla="*/ 1101309594 h 641"/>
                <a:gd name="T80" fmla="*/ 942538545 w 398"/>
                <a:gd name="T81" fmla="*/ 1035785524 h 641"/>
                <a:gd name="T82" fmla="*/ 950099805 w 398"/>
                <a:gd name="T83" fmla="*/ 975301767 h 641"/>
                <a:gd name="T84" fmla="*/ 950099805 w 398"/>
                <a:gd name="T85" fmla="*/ 932458312 h 641"/>
                <a:gd name="T86" fmla="*/ 967740100 w 398"/>
                <a:gd name="T87" fmla="*/ 899697071 h 641"/>
                <a:gd name="T88" fmla="*/ 987901344 w 398"/>
                <a:gd name="T89" fmla="*/ 871974556 h 641"/>
                <a:gd name="T90" fmla="*/ 962699789 w 398"/>
                <a:gd name="T91" fmla="*/ 834173002 h 641"/>
                <a:gd name="T92" fmla="*/ 950099805 w 398"/>
                <a:gd name="T93" fmla="*/ 786289035 h 641"/>
                <a:gd name="T94" fmla="*/ 917336991 w 398"/>
                <a:gd name="T95" fmla="*/ 740926218 h 641"/>
                <a:gd name="T96" fmla="*/ 902216058 w 398"/>
                <a:gd name="T97" fmla="*/ 708164977 h 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8"/>
                <a:gd name="T148" fmla="*/ 0 h 641"/>
                <a:gd name="T149" fmla="*/ 398 w 398"/>
                <a:gd name="T150" fmla="*/ 641 h 6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8" h="641">
                  <a:moveTo>
                    <a:pt x="343" y="240"/>
                  </a:moveTo>
                  <a:lnTo>
                    <a:pt x="343" y="238"/>
                  </a:lnTo>
                  <a:lnTo>
                    <a:pt x="331" y="199"/>
                  </a:lnTo>
                  <a:lnTo>
                    <a:pt x="330" y="191"/>
                  </a:lnTo>
                  <a:lnTo>
                    <a:pt x="323" y="170"/>
                  </a:lnTo>
                  <a:lnTo>
                    <a:pt x="315" y="139"/>
                  </a:lnTo>
                  <a:lnTo>
                    <a:pt x="312" y="131"/>
                  </a:lnTo>
                  <a:lnTo>
                    <a:pt x="309" y="116"/>
                  </a:lnTo>
                  <a:lnTo>
                    <a:pt x="300" y="93"/>
                  </a:lnTo>
                  <a:lnTo>
                    <a:pt x="291" y="52"/>
                  </a:lnTo>
                  <a:lnTo>
                    <a:pt x="289" y="47"/>
                  </a:lnTo>
                  <a:lnTo>
                    <a:pt x="281" y="18"/>
                  </a:lnTo>
                  <a:lnTo>
                    <a:pt x="276" y="0"/>
                  </a:lnTo>
                  <a:lnTo>
                    <a:pt x="250" y="3"/>
                  </a:lnTo>
                  <a:lnTo>
                    <a:pt x="201" y="7"/>
                  </a:lnTo>
                  <a:lnTo>
                    <a:pt x="152" y="12"/>
                  </a:lnTo>
                  <a:lnTo>
                    <a:pt x="147" y="12"/>
                  </a:lnTo>
                  <a:lnTo>
                    <a:pt x="106" y="15"/>
                  </a:lnTo>
                  <a:lnTo>
                    <a:pt x="105" y="15"/>
                  </a:lnTo>
                  <a:lnTo>
                    <a:pt x="64" y="18"/>
                  </a:lnTo>
                  <a:lnTo>
                    <a:pt x="23" y="21"/>
                  </a:lnTo>
                  <a:lnTo>
                    <a:pt x="2" y="23"/>
                  </a:lnTo>
                  <a:lnTo>
                    <a:pt x="0" y="25"/>
                  </a:lnTo>
                  <a:lnTo>
                    <a:pt x="5" y="31"/>
                  </a:lnTo>
                  <a:lnTo>
                    <a:pt x="9" y="34"/>
                  </a:lnTo>
                  <a:lnTo>
                    <a:pt x="12" y="38"/>
                  </a:lnTo>
                  <a:lnTo>
                    <a:pt x="10" y="78"/>
                  </a:lnTo>
                  <a:lnTo>
                    <a:pt x="10" y="95"/>
                  </a:lnTo>
                  <a:lnTo>
                    <a:pt x="10" y="113"/>
                  </a:lnTo>
                  <a:lnTo>
                    <a:pt x="10" y="144"/>
                  </a:lnTo>
                  <a:lnTo>
                    <a:pt x="10" y="147"/>
                  </a:lnTo>
                  <a:lnTo>
                    <a:pt x="9" y="189"/>
                  </a:lnTo>
                  <a:lnTo>
                    <a:pt x="9" y="217"/>
                  </a:lnTo>
                  <a:lnTo>
                    <a:pt x="7" y="248"/>
                  </a:lnTo>
                  <a:lnTo>
                    <a:pt x="7" y="287"/>
                  </a:lnTo>
                  <a:lnTo>
                    <a:pt x="5" y="297"/>
                  </a:lnTo>
                  <a:lnTo>
                    <a:pt x="5" y="341"/>
                  </a:lnTo>
                  <a:lnTo>
                    <a:pt x="4" y="377"/>
                  </a:lnTo>
                  <a:lnTo>
                    <a:pt x="4" y="388"/>
                  </a:lnTo>
                  <a:lnTo>
                    <a:pt x="4" y="432"/>
                  </a:lnTo>
                  <a:lnTo>
                    <a:pt x="5" y="457"/>
                  </a:lnTo>
                  <a:lnTo>
                    <a:pt x="10" y="491"/>
                  </a:lnTo>
                  <a:lnTo>
                    <a:pt x="15" y="532"/>
                  </a:lnTo>
                  <a:lnTo>
                    <a:pt x="18" y="548"/>
                  </a:lnTo>
                  <a:lnTo>
                    <a:pt x="22" y="581"/>
                  </a:lnTo>
                  <a:lnTo>
                    <a:pt x="27" y="623"/>
                  </a:lnTo>
                  <a:lnTo>
                    <a:pt x="31" y="621"/>
                  </a:lnTo>
                  <a:lnTo>
                    <a:pt x="33" y="623"/>
                  </a:lnTo>
                  <a:lnTo>
                    <a:pt x="36" y="623"/>
                  </a:lnTo>
                  <a:lnTo>
                    <a:pt x="40" y="623"/>
                  </a:lnTo>
                  <a:lnTo>
                    <a:pt x="44" y="623"/>
                  </a:lnTo>
                  <a:lnTo>
                    <a:pt x="46" y="625"/>
                  </a:lnTo>
                  <a:lnTo>
                    <a:pt x="49" y="628"/>
                  </a:lnTo>
                  <a:lnTo>
                    <a:pt x="53" y="630"/>
                  </a:lnTo>
                  <a:lnTo>
                    <a:pt x="54" y="630"/>
                  </a:lnTo>
                  <a:lnTo>
                    <a:pt x="56" y="630"/>
                  </a:lnTo>
                  <a:lnTo>
                    <a:pt x="56" y="626"/>
                  </a:lnTo>
                  <a:lnTo>
                    <a:pt x="57" y="623"/>
                  </a:lnTo>
                  <a:lnTo>
                    <a:pt x="57" y="616"/>
                  </a:lnTo>
                  <a:lnTo>
                    <a:pt x="57" y="612"/>
                  </a:lnTo>
                  <a:lnTo>
                    <a:pt x="57" y="602"/>
                  </a:lnTo>
                  <a:lnTo>
                    <a:pt x="56" y="599"/>
                  </a:lnTo>
                  <a:lnTo>
                    <a:pt x="57" y="597"/>
                  </a:lnTo>
                  <a:lnTo>
                    <a:pt x="57" y="595"/>
                  </a:lnTo>
                  <a:lnTo>
                    <a:pt x="59" y="594"/>
                  </a:lnTo>
                  <a:lnTo>
                    <a:pt x="61" y="592"/>
                  </a:lnTo>
                  <a:lnTo>
                    <a:pt x="61" y="586"/>
                  </a:lnTo>
                  <a:lnTo>
                    <a:pt x="61" y="584"/>
                  </a:lnTo>
                  <a:lnTo>
                    <a:pt x="62" y="581"/>
                  </a:lnTo>
                  <a:lnTo>
                    <a:pt x="62" y="579"/>
                  </a:lnTo>
                  <a:lnTo>
                    <a:pt x="62" y="576"/>
                  </a:lnTo>
                  <a:lnTo>
                    <a:pt x="62" y="571"/>
                  </a:lnTo>
                  <a:lnTo>
                    <a:pt x="64" y="569"/>
                  </a:lnTo>
                  <a:lnTo>
                    <a:pt x="66" y="569"/>
                  </a:lnTo>
                  <a:lnTo>
                    <a:pt x="69" y="571"/>
                  </a:lnTo>
                  <a:lnTo>
                    <a:pt x="74" y="581"/>
                  </a:lnTo>
                  <a:lnTo>
                    <a:pt x="77" y="586"/>
                  </a:lnTo>
                  <a:lnTo>
                    <a:pt x="77" y="592"/>
                  </a:lnTo>
                  <a:lnTo>
                    <a:pt x="79" y="595"/>
                  </a:lnTo>
                  <a:lnTo>
                    <a:pt x="79" y="599"/>
                  </a:lnTo>
                  <a:lnTo>
                    <a:pt x="75" y="603"/>
                  </a:lnTo>
                  <a:lnTo>
                    <a:pt x="79" y="608"/>
                  </a:lnTo>
                  <a:lnTo>
                    <a:pt x="79" y="613"/>
                  </a:lnTo>
                  <a:lnTo>
                    <a:pt x="82" y="616"/>
                  </a:lnTo>
                  <a:lnTo>
                    <a:pt x="85" y="618"/>
                  </a:lnTo>
                  <a:lnTo>
                    <a:pt x="88" y="618"/>
                  </a:lnTo>
                  <a:lnTo>
                    <a:pt x="88" y="621"/>
                  </a:lnTo>
                  <a:lnTo>
                    <a:pt x="92" y="626"/>
                  </a:lnTo>
                  <a:lnTo>
                    <a:pt x="95" y="628"/>
                  </a:lnTo>
                  <a:lnTo>
                    <a:pt x="95" y="633"/>
                  </a:lnTo>
                  <a:lnTo>
                    <a:pt x="92" y="634"/>
                  </a:lnTo>
                  <a:lnTo>
                    <a:pt x="84" y="636"/>
                  </a:lnTo>
                  <a:lnTo>
                    <a:pt x="77" y="636"/>
                  </a:lnTo>
                  <a:lnTo>
                    <a:pt x="74" y="636"/>
                  </a:lnTo>
                  <a:lnTo>
                    <a:pt x="72" y="638"/>
                  </a:lnTo>
                  <a:lnTo>
                    <a:pt x="71" y="641"/>
                  </a:lnTo>
                  <a:lnTo>
                    <a:pt x="72" y="641"/>
                  </a:lnTo>
                  <a:lnTo>
                    <a:pt x="77" y="641"/>
                  </a:lnTo>
                  <a:lnTo>
                    <a:pt x="82" y="639"/>
                  </a:lnTo>
                  <a:lnTo>
                    <a:pt x="87" y="639"/>
                  </a:lnTo>
                  <a:lnTo>
                    <a:pt x="95" y="638"/>
                  </a:lnTo>
                  <a:lnTo>
                    <a:pt x="110" y="634"/>
                  </a:lnTo>
                  <a:lnTo>
                    <a:pt x="118" y="631"/>
                  </a:lnTo>
                  <a:lnTo>
                    <a:pt x="118" y="628"/>
                  </a:lnTo>
                  <a:lnTo>
                    <a:pt x="118" y="626"/>
                  </a:lnTo>
                  <a:lnTo>
                    <a:pt x="121" y="626"/>
                  </a:lnTo>
                  <a:lnTo>
                    <a:pt x="124" y="626"/>
                  </a:lnTo>
                  <a:lnTo>
                    <a:pt x="126" y="620"/>
                  </a:lnTo>
                  <a:lnTo>
                    <a:pt x="129" y="620"/>
                  </a:lnTo>
                  <a:lnTo>
                    <a:pt x="133" y="616"/>
                  </a:lnTo>
                  <a:lnTo>
                    <a:pt x="133" y="615"/>
                  </a:lnTo>
                  <a:lnTo>
                    <a:pt x="134" y="613"/>
                  </a:lnTo>
                  <a:lnTo>
                    <a:pt x="136" y="612"/>
                  </a:lnTo>
                  <a:lnTo>
                    <a:pt x="137" y="612"/>
                  </a:lnTo>
                  <a:lnTo>
                    <a:pt x="139" y="608"/>
                  </a:lnTo>
                  <a:lnTo>
                    <a:pt x="139" y="607"/>
                  </a:lnTo>
                  <a:lnTo>
                    <a:pt x="133" y="603"/>
                  </a:lnTo>
                  <a:lnTo>
                    <a:pt x="131" y="602"/>
                  </a:lnTo>
                  <a:lnTo>
                    <a:pt x="129" y="599"/>
                  </a:lnTo>
                  <a:lnTo>
                    <a:pt x="131" y="597"/>
                  </a:lnTo>
                  <a:lnTo>
                    <a:pt x="133" y="592"/>
                  </a:lnTo>
                  <a:lnTo>
                    <a:pt x="134" y="587"/>
                  </a:lnTo>
                  <a:lnTo>
                    <a:pt x="136" y="582"/>
                  </a:lnTo>
                  <a:lnTo>
                    <a:pt x="133" y="579"/>
                  </a:lnTo>
                  <a:lnTo>
                    <a:pt x="129" y="577"/>
                  </a:lnTo>
                  <a:lnTo>
                    <a:pt x="128" y="576"/>
                  </a:lnTo>
                  <a:lnTo>
                    <a:pt x="124" y="574"/>
                  </a:lnTo>
                  <a:lnTo>
                    <a:pt x="118" y="568"/>
                  </a:lnTo>
                  <a:lnTo>
                    <a:pt x="110" y="559"/>
                  </a:lnTo>
                  <a:lnTo>
                    <a:pt x="108" y="558"/>
                  </a:lnTo>
                  <a:lnTo>
                    <a:pt x="106" y="556"/>
                  </a:lnTo>
                  <a:lnTo>
                    <a:pt x="106" y="553"/>
                  </a:lnTo>
                  <a:lnTo>
                    <a:pt x="108" y="548"/>
                  </a:lnTo>
                  <a:lnTo>
                    <a:pt x="110" y="545"/>
                  </a:lnTo>
                  <a:lnTo>
                    <a:pt x="108" y="538"/>
                  </a:lnTo>
                  <a:lnTo>
                    <a:pt x="157" y="533"/>
                  </a:lnTo>
                  <a:lnTo>
                    <a:pt x="199" y="530"/>
                  </a:lnTo>
                  <a:lnTo>
                    <a:pt x="209" y="528"/>
                  </a:lnTo>
                  <a:lnTo>
                    <a:pt x="245" y="525"/>
                  </a:lnTo>
                  <a:lnTo>
                    <a:pt x="266" y="524"/>
                  </a:lnTo>
                  <a:lnTo>
                    <a:pt x="283" y="522"/>
                  </a:lnTo>
                  <a:lnTo>
                    <a:pt x="341" y="515"/>
                  </a:lnTo>
                  <a:lnTo>
                    <a:pt x="345" y="515"/>
                  </a:lnTo>
                  <a:lnTo>
                    <a:pt x="398" y="510"/>
                  </a:lnTo>
                  <a:lnTo>
                    <a:pt x="395" y="504"/>
                  </a:lnTo>
                  <a:lnTo>
                    <a:pt x="395" y="501"/>
                  </a:lnTo>
                  <a:lnTo>
                    <a:pt x="393" y="499"/>
                  </a:lnTo>
                  <a:lnTo>
                    <a:pt x="393" y="496"/>
                  </a:lnTo>
                  <a:lnTo>
                    <a:pt x="389" y="493"/>
                  </a:lnTo>
                  <a:lnTo>
                    <a:pt x="385" y="489"/>
                  </a:lnTo>
                  <a:lnTo>
                    <a:pt x="384" y="486"/>
                  </a:lnTo>
                  <a:lnTo>
                    <a:pt x="382" y="480"/>
                  </a:lnTo>
                  <a:lnTo>
                    <a:pt x="382" y="475"/>
                  </a:lnTo>
                  <a:lnTo>
                    <a:pt x="384" y="473"/>
                  </a:lnTo>
                  <a:lnTo>
                    <a:pt x="384" y="468"/>
                  </a:lnTo>
                  <a:lnTo>
                    <a:pt x="384" y="458"/>
                  </a:lnTo>
                  <a:lnTo>
                    <a:pt x="384" y="453"/>
                  </a:lnTo>
                  <a:lnTo>
                    <a:pt x="384" y="449"/>
                  </a:lnTo>
                  <a:lnTo>
                    <a:pt x="384" y="444"/>
                  </a:lnTo>
                  <a:lnTo>
                    <a:pt x="385" y="437"/>
                  </a:lnTo>
                  <a:lnTo>
                    <a:pt x="382" y="432"/>
                  </a:lnTo>
                  <a:lnTo>
                    <a:pt x="377" y="422"/>
                  </a:lnTo>
                  <a:lnTo>
                    <a:pt x="374" y="418"/>
                  </a:lnTo>
                  <a:lnTo>
                    <a:pt x="374" y="411"/>
                  </a:lnTo>
                  <a:lnTo>
                    <a:pt x="372" y="409"/>
                  </a:lnTo>
                  <a:lnTo>
                    <a:pt x="371" y="400"/>
                  </a:lnTo>
                  <a:lnTo>
                    <a:pt x="374" y="390"/>
                  </a:lnTo>
                  <a:lnTo>
                    <a:pt x="377" y="387"/>
                  </a:lnTo>
                  <a:lnTo>
                    <a:pt x="377" y="382"/>
                  </a:lnTo>
                  <a:lnTo>
                    <a:pt x="377" y="378"/>
                  </a:lnTo>
                  <a:lnTo>
                    <a:pt x="377" y="374"/>
                  </a:lnTo>
                  <a:lnTo>
                    <a:pt x="377" y="370"/>
                  </a:lnTo>
                  <a:lnTo>
                    <a:pt x="377" y="369"/>
                  </a:lnTo>
                  <a:lnTo>
                    <a:pt x="376" y="365"/>
                  </a:lnTo>
                  <a:lnTo>
                    <a:pt x="377" y="360"/>
                  </a:lnTo>
                  <a:lnTo>
                    <a:pt x="384" y="357"/>
                  </a:lnTo>
                  <a:lnTo>
                    <a:pt x="385" y="354"/>
                  </a:lnTo>
                  <a:lnTo>
                    <a:pt x="387" y="351"/>
                  </a:lnTo>
                  <a:lnTo>
                    <a:pt x="390" y="349"/>
                  </a:lnTo>
                  <a:lnTo>
                    <a:pt x="392" y="346"/>
                  </a:lnTo>
                  <a:lnTo>
                    <a:pt x="389" y="343"/>
                  </a:lnTo>
                  <a:lnTo>
                    <a:pt x="384" y="339"/>
                  </a:lnTo>
                  <a:lnTo>
                    <a:pt x="380" y="338"/>
                  </a:lnTo>
                  <a:lnTo>
                    <a:pt x="382" y="331"/>
                  </a:lnTo>
                  <a:lnTo>
                    <a:pt x="382" y="326"/>
                  </a:lnTo>
                  <a:lnTo>
                    <a:pt x="379" y="320"/>
                  </a:lnTo>
                  <a:lnTo>
                    <a:pt x="379" y="316"/>
                  </a:lnTo>
                  <a:lnTo>
                    <a:pt x="377" y="312"/>
                  </a:lnTo>
                  <a:lnTo>
                    <a:pt x="372" y="310"/>
                  </a:lnTo>
                  <a:lnTo>
                    <a:pt x="367" y="303"/>
                  </a:lnTo>
                  <a:lnTo>
                    <a:pt x="364" y="299"/>
                  </a:lnTo>
                  <a:lnTo>
                    <a:pt x="364" y="294"/>
                  </a:lnTo>
                  <a:lnTo>
                    <a:pt x="361" y="287"/>
                  </a:lnTo>
                  <a:lnTo>
                    <a:pt x="361" y="285"/>
                  </a:lnTo>
                  <a:lnTo>
                    <a:pt x="359" y="282"/>
                  </a:lnTo>
                  <a:lnTo>
                    <a:pt x="358" y="281"/>
                  </a:lnTo>
                  <a:lnTo>
                    <a:pt x="354" y="274"/>
                  </a:lnTo>
                  <a:lnTo>
                    <a:pt x="351" y="271"/>
                  </a:lnTo>
                  <a:lnTo>
                    <a:pt x="343" y="240"/>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Freeform 11"/>
            <p:cNvSpPr>
              <a:spLocks/>
            </p:cNvSpPr>
            <p:nvPr/>
          </p:nvSpPr>
          <p:spPr bwMode="auto">
            <a:xfrm>
              <a:off x="1549790" y="3534007"/>
              <a:ext cx="966560" cy="1114210"/>
            </a:xfrm>
            <a:custGeom>
              <a:avLst/>
              <a:gdLst>
                <a:gd name="T0" fmla="*/ 947579242 w 707"/>
                <a:gd name="T1" fmla="*/ 1968243790 h 815"/>
                <a:gd name="T2" fmla="*/ 1123990197 w 707"/>
                <a:gd name="T3" fmla="*/ 1995964717 h 815"/>
                <a:gd name="T4" fmla="*/ 1358365545 w 707"/>
                <a:gd name="T5" fmla="*/ 2033767858 h 815"/>
                <a:gd name="T6" fmla="*/ 1570058692 w 707"/>
                <a:gd name="T7" fmla="*/ 1703626567 h 815"/>
                <a:gd name="T8" fmla="*/ 1630542448 w 707"/>
                <a:gd name="T9" fmla="*/ 1270159257 h 815"/>
                <a:gd name="T10" fmla="*/ 1736389418 w 707"/>
                <a:gd name="T11" fmla="*/ 541834633 h 815"/>
                <a:gd name="T12" fmla="*/ 1688505650 w 707"/>
                <a:gd name="T13" fmla="*/ 201612567 h 815"/>
                <a:gd name="T14" fmla="*/ 1532255550 w 707"/>
                <a:gd name="T15" fmla="*/ 176411002 h 815"/>
                <a:gd name="T16" fmla="*/ 1391126786 w 707"/>
                <a:gd name="T17" fmla="*/ 156249751 h 815"/>
                <a:gd name="T18" fmla="*/ 1318043041 w 707"/>
                <a:gd name="T19" fmla="*/ 143649762 h 815"/>
                <a:gd name="T20" fmla="*/ 1192035216 w 707"/>
                <a:gd name="T21" fmla="*/ 123488510 h 815"/>
                <a:gd name="T22" fmla="*/ 1030745200 w 707"/>
                <a:gd name="T23" fmla="*/ 98286921 h 815"/>
                <a:gd name="T24" fmla="*/ 879535810 w 707"/>
                <a:gd name="T25" fmla="*/ 68045043 h 815"/>
                <a:gd name="T26" fmla="*/ 758568099 w 707"/>
                <a:gd name="T27" fmla="*/ 47883779 h 815"/>
                <a:gd name="T28" fmla="*/ 546874953 w 707"/>
                <a:gd name="T29" fmla="*/ 7561266 h 815"/>
                <a:gd name="T30" fmla="*/ 438507430 w 707"/>
                <a:gd name="T31" fmla="*/ 254536696 h 815"/>
                <a:gd name="T32" fmla="*/ 405746090 w 707"/>
                <a:gd name="T33" fmla="*/ 302418875 h 815"/>
                <a:gd name="T34" fmla="*/ 360383273 w 707"/>
                <a:gd name="T35" fmla="*/ 294859200 h 815"/>
                <a:gd name="T36" fmla="*/ 320060769 w 707"/>
                <a:gd name="T37" fmla="*/ 254536696 h 815"/>
                <a:gd name="T38" fmla="*/ 262096375 w 707"/>
                <a:gd name="T39" fmla="*/ 249496383 h 815"/>
                <a:gd name="T40" fmla="*/ 249496387 w 707"/>
                <a:gd name="T41" fmla="*/ 282257624 h 815"/>
                <a:gd name="T42" fmla="*/ 249496387 w 707"/>
                <a:gd name="T43" fmla="*/ 325101077 h 815"/>
                <a:gd name="T44" fmla="*/ 236894810 w 707"/>
                <a:gd name="T45" fmla="*/ 398184821 h 815"/>
                <a:gd name="T46" fmla="*/ 234375448 w 707"/>
                <a:gd name="T47" fmla="*/ 451109000 h 815"/>
                <a:gd name="T48" fmla="*/ 236894810 w 707"/>
                <a:gd name="T49" fmla="*/ 501512130 h 815"/>
                <a:gd name="T50" fmla="*/ 236894810 w 707"/>
                <a:gd name="T51" fmla="*/ 556955572 h 815"/>
                <a:gd name="T52" fmla="*/ 209173883 w 707"/>
                <a:gd name="T53" fmla="*/ 607358701 h 815"/>
                <a:gd name="T54" fmla="*/ 216733558 w 707"/>
                <a:gd name="T55" fmla="*/ 660281193 h 815"/>
                <a:gd name="T56" fmla="*/ 211693245 w 707"/>
                <a:gd name="T57" fmla="*/ 680442445 h 815"/>
                <a:gd name="T58" fmla="*/ 244456074 w 707"/>
                <a:gd name="T59" fmla="*/ 758568089 h 815"/>
                <a:gd name="T60" fmla="*/ 289818891 w 707"/>
                <a:gd name="T61" fmla="*/ 854334234 h 815"/>
                <a:gd name="T62" fmla="*/ 279738265 w 707"/>
                <a:gd name="T63" fmla="*/ 882055161 h 815"/>
                <a:gd name="T64" fmla="*/ 211693245 w 707"/>
                <a:gd name="T65" fmla="*/ 912297039 h 815"/>
                <a:gd name="T66" fmla="*/ 189012581 w 707"/>
                <a:gd name="T67" fmla="*/ 940019554 h 815"/>
                <a:gd name="T68" fmla="*/ 163811016 w 707"/>
                <a:gd name="T69" fmla="*/ 965221118 h 815"/>
                <a:gd name="T70" fmla="*/ 146169127 w 707"/>
                <a:gd name="T71" fmla="*/ 1038304862 h 815"/>
                <a:gd name="T72" fmla="*/ 131048188 w 707"/>
                <a:gd name="T73" fmla="*/ 1088707991 h 815"/>
                <a:gd name="T74" fmla="*/ 110886936 w 707"/>
                <a:gd name="T75" fmla="*/ 1103828930 h 815"/>
                <a:gd name="T76" fmla="*/ 80645033 w 707"/>
                <a:gd name="T77" fmla="*/ 1123990182 h 815"/>
                <a:gd name="T78" fmla="*/ 78125670 w 707"/>
                <a:gd name="T79" fmla="*/ 1169352998 h 815"/>
                <a:gd name="T80" fmla="*/ 78125670 w 707"/>
                <a:gd name="T81" fmla="*/ 1239917380 h 815"/>
                <a:gd name="T82" fmla="*/ 118448199 w 707"/>
                <a:gd name="T83" fmla="*/ 1290320509 h 815"/>
                <a:gd name="T84" fmla="*/ 85685346 w 707"/>
                <a:gd name="T85" fmla="*/ 1343244589 h 815"/>
                <a:gd name="T86" fmla="*/ 45362829 w 707"/>
                <a:gd name="T87" fmla="*/ 1338204276 h 815"/>
                <a:gd name="T88" fmla="*/ 2520951 w 707"/>
                <a:gd name="T89" fmla="*/ 1388607405 h 815"/>
                <a:gd name="T90" fmla="*/ 123488512 w 707"/>
                <a:gd name="T91" fmla="*/ 1481852401 h 815"/>
                <a:gd name="T92" fmla="*/ 340222021 w 707"/>
                <a:gd name="T93" fmla="*/ 1615421487 h 815"/>
                <a:gd name="T94" fmla="*/ 476310571 w 707"/>
                <a:gd name="T95" fmla="*/ 1696066891 h 815"/>
                <a:gd name="T96" fmla="*/ 705644019 w 707"/>
                <a:gd name="T97" fmla="*/ 1827115028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7"/>
                <a:gd name="T148" fmla="*/ 0 h 815"/>
                <a:gd name="T149" fmla="*/ 707 w 7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7" h="815">
                  <a:moveTo>
                    <a:pt x="347" y="764"/>
                  </a:moveTo>
                  <a:lnTo>
                    <a:pt x="357" y="769"/>
                  </a:lnTo>
                  <a:lnTo>
                    <a:pt x="376" y="781"/>
                  </a:lnTo>
                  <a:lnTo>
                    <a:pt x="389" y="784"/>
                  </a:lnTo>
                  <a:lnTo>
                    <a:pt x="429" y="791"/>
                  </a:lnTo>
                  <a:lnTo>
                    <a:pt x="446" y="792"/>
                  </a:lnTo>
                  <a:lnTo>
                    <a:pt x="460" y="795"/>
                  </a:lnTo>
                  <a:lnTo>
                    <a:pt x="499" y="800"/>
                  </a:lnTo>
                  <a:lnTo>
                    <a:pt x="539" y="807"/>
                  </a:lnTo>
                  <a:lnTo>
                    <a:pt x="583" y="813"/>
                  </a:lnTo>
                  <a:lnTo>
                    <a:pt x="603" y="815"/>
                  </a:lnTo>
                  <a:lnTo>
                    <a:pt x="623" y="676"/>
                  </a:lnTo>
                  <a:lnTo>
                    <a:pt x="629" y="631"/>
                  </a:lnTo>
                  <a:lnTo>
                    <a:pt x="637" y="577"/>
                  </a:lnTo>
                  <a:lnTo>
                    <a:pt x="647" y="504"/>
                  </a:lnTo>
                  <a:lnTo>
                    <a:pt x="662" y="399"/>
                  </a:lnTo>
                  <a:lnTo>
                    <a:pt x="670" y="350"/>
                  </a:lnTo>
                  <a:lnTo>
                    <a:pt x="689" y="215"/>
                  </a:lnTo>
                  <a:lnTo>
                    <a:pt x="707" y="84"/>
                  </a:lnTo>
                  <a:lnTo>
                    <a:pt x="696" y="84"/>
                  </a:lnTo>
                  <a:lnTo>
                    <a:pt x="670" y="80"/>
                  </a:lnTo>
                  <a:lnTo>
                    <a:pt x="637" y="75"/>
                  </a:lnTo>
                  <a:lnTo>
                    <a:pt x="616" y="71"/>
                  </a:lnTo>
                  <a:lnTo>
                    <a:pt x="608" y="70"/>
                  </a:lnTo>
                  <a:lnTo>
                    <a:pt x="600" y="70"/>
                  </a:lnTo>
                  <a:lnTo>
                    <a:pt x="577" y="67"/>
                  </a:lnTo>
                  <a:lnTo>
                    <a:pt x="552" y="62"/>
                  </a:lnTo>
                  <a:lnTo>
                    <a:pt x="538" y="60"/>
                  </a:lnTo>
                  <a:lnTo>
                    <a:pt x="531" y="58"/>
                  </a:lnTo>
                  <a:lnTo>
                    <a:pt x="523" y="57"/>
                  </a:lnTo>
                  <a:lnTo>
                    <a:pt x="494" y="54"/>
                  </a:lnTo>
                  <a:lnTo>
                    <a:pt x="481" y="50"/>
                  </a:lnTo>
                  <a:lnTo>
                    <a:pt x="473" y="49"/>
                  </a:lnTo>
                  <a:lnTo>
                    <a:pt x="464" y="47"/>
                  </a:lnTo>
                  <a:lnTo>
                    <a:pt x="437" y="44"/>
                  </a:lnTo>
                  <a:lnTo>
                    <a:pt x="409" y="39"/>
                  </a:lnTo>
                  <a:lnTo>
                    <a:pt x="383" y="34"/>
                  </a:lnTo>
                  <a:lnTo>
                    <a:pt x="362" y="31"/>
                  </a:lnTo>
                  <a:lnTo>
                    <a:pt x="349" y="27"/>
                  </a:lnTo>
                  <a:lnTo>
                    <a:pt x="329" y="24"/>
                  </a:lnTo>
                  <a:lnTo>
                    <a:pt x="311" y="21"/>
                  </a:lnTo>
                  <a:lnTo>
                    <a:pt x="301" y="19"/>
                  </a:lnTo>
                  <a:lnTo>
                    <a:pt x="272" y="14"/>
                  </a:lnTo>
                  <a:lnTo>
                    <a:pt x="246" y="9"/>
                  </a:lnTo>
                  <a:lnTo>
                    <a:pt x="217" y="3"/>
                  </a:lnTo>
                  <a:lnTo>
                    <a:pt x="195" y="0"/>
                  </a:lnTo>
                  <a:lnTo>
                    <a:pt x="190" y="19"/>
                  </a:lnTo>
                  <a:lnTo>
                    <a:pt x="174" y="101"/>
                  </a:lnTo>
                  <a:lnTo>
                    <a:pt x="169" y="109"/>
                  </a:lnTo>
                  <a:lnTo>
                    <a:pt x="164" y="114"/>
                  </a:lnTo>
                  <a:lnTo>
                    <a:pt x="161" y="120"/>
                  </a:lnTo>
                  <a:lnTo>
                    <a:pt x="155" y="122"/>
                  </a:lnTo>
                  <a:lnTo>
                    <a:pt x="148" y="120"/>
                  </a:lnTo>
                  <a:lnTo>
                    <a:pt x="143" y="117"/>
                  </a:lnTo>
                  <a:lnTo>
                    <a:pt x="143" y="107"/>
                  </a:lnTo>
                  <a:lnTo>
                    <a:pt x="137" y="102"/>
                  </a:lnTo>
                  <a:lnTo>
                    <a:pt x="127" y="101"/>
                  </a:lnTo>
                  <a:lnTo>
                    <a:pt x="120" y="98"/>
                  </a:lnTo>
                  <a:lnTo>
                    <a:pt x="111" y="98"/>
                  </a:lnTo>
                  <a:lnTo>
                    <a:pt x="104" y="99"/>
                  </a:lnTo>
                  <a:lnTo>
                    <a:pt x="101" y="99"/>
                  </a:lnTo>
                  <a:lnTo>
                    <a:pt x="97" y="106"/>
                  </a:lnTo>
                  <a:lnTo>
                    <a:pt x="99" y="112"/>
                  </a:lnTo>
                  <a:lnTo>
                    <a:pt x="97" y="119"/>
                  </a:lnTo>
                  <a:lnTo>
                    <a:pt x="97" y="125"/>
                  </a:lnTo>
                  <a:lnTo>
                    <a:pt x="99" y="129"/>
                  </a:lnTo>
                  <a:lnTo>
                    <a:pt x="96" y="140"/>
                  </a:lnTo>
                  <a:lnTo>
                    <a:pt x="94" y="150"/>
                  </a:lnTo>
                  <a:lnTo>
                    <a:pt x="94" y="158"/>
                  </a:lnTo>
                  <a:lnTo>
                    <a:pt x="94" y="164"/>
                  </a:lnTo>
                  <a:lnTo>
                    <a:pt x="94" y="173"/>
                  </a:lnTo>
                  <a:lnTo>
                    <a:pt x="93" y="179"/>
                  </a:lnTo>
                  <a:lnTo>
                    <a:pt x="91" y="186"/>
                  </a:lnTo>
                  <a:lnTo>
                    <a:pt x="94" y="192"/>
                  </a:lnTo>
                  <a:lnTo>
                    <a:pt x="94" y="199"/>
                  </a:lnTo>
                  <a:lnTo>
                    <a:pt x="94" y="208"/>
                  </a:lnTo>
                  <a:lnTo>
                    <a:pt x="94" y="215"/>
                  </a:lnTo>
                  <a:lnTo>
                    <a:pt x="94" y="221"/>
                  </a:lnTo>
                  <a:lnTo>
                    <a:pt x="89" y="228"/>
                  </a:lnTo>
                  <a:lnTo>
                    <a:pt x="84" y="230"/>
                  </a:lnTo>
                  <a:lnTo>
                    <a:pt x="83" y="241"/>
                  </a:lnTo>
                  <a:lnTo>
                    <a:pt x="81" y="248"/>
                  </a:lnTo>
                  <a:lnTo>
                    <a:pt x="83" y="259"/>
                  </a:lnTo>
                  <a:lnTo>
                    <a:pt x="86" y="262"/>
                  </a:lnTo>
                  <a:lnTo>
                    <a:pt x="89" y="264"/>
                  </a:lnTo>
                  <a:lnTo>
                    <a:pt x="88" y="267"/>
                  </a:lnTo>
                  <a:lnTo>
                    <a:pt x="84" y="270"/>
                  </a:lnTo>
                  <a:lnTo>
                    <a:pt x="94" y="285"/>
                  </a:lnTo>
                  <a:lnTo>
                    <a:pt x="96" y="298"/>
                  </a:lnTo>
                  <a:lnTo>
                    <a:pt x="97" y="301"/>
                  </a:lnTo>
                  <a:lnTo>
                    <a:pt x="97" y="318"/>
                  </a:lnTo>
                  <a:lnTo>
                    <a:pt x="104" y="324"/>
                  </a:lnTo>
                  <a:lnTo>
                    <a:pt x="115" y="339"/>
                  </a:lnTo>
                  <a:lnTo>
                    <a:pt x="117" y="344"/>
                  </a:lnTo>
                  <a:lnTo>
                    <a:pt x="117" y="349"/>
                  </a:lnTo>
                  <a:lnTo>
                    <a:pt x="111" y="350"/>
                  </a:lnTo>
                  <a:lnTo>
                    <a:pt x="106" y="355"/>
                  </a:lnTo>
                  <a:lnTo>
                    <a:pt x="96" y="358"/>
                  </a:lnTo>
                  <a:lnTo>
                    <a:pt x="84" y="362"/>
                  </a:lnTo>
                  <a:lnTo>
                    <a:pt x="81" y="367"/>
                  </a:lnTo>
                  <a:lnTo>
                    <a:pt x="78" y="371"/>
                  </a:lnTo>
                  <a:lnTo>
                    <a:pt x="75" y="373"/>
                  </a:lnTo>
                  <a:lnTo>
                    <a:pt x="76" y="376"/>
                  </a:lnTo>
                  <a:lnTo>
                    <a:pt x="68" y="378"/>
                  </a:lnTo>
                  <a:lnTo>
                    <a:pt x="65" y="383"/>
                  </a:lnTo>
                  <a:lnTo>
                    <a:pt x="62" y="402"/>
                  </a:lnTo>
                  <a:lnTo>
                    <a:pt x="62" y="409"/>
                  </a:lnTo>
                  <a:lnTo>
                    <a:pt x="58" y="412"/>
                  </a:lnTo>
                  <a:lnTo>
                    <a:pt x="58" y="422"/>
                  </a:lnTo>
                  <a:lnTo>
                    <a:pt x="55" y="427"/>
                  </a:lnTo>
                  <a:lnTo>
                    <a:pt x="52" y="432"/>
                  </a:lnTo>
                  <a:lnTo>
                    <a:pt x="47" y="432"/>
                  </a:lnTo>
                  <a:lnTo>
                    <a:pt x="47" y="437"/>
                  </a:lnTo>
                  <a:lnTo>
                    <a:pt x="44" y="438"/>
                  </a:lnTo>
                  <a:lnTo>
                    <a:pt x="42" y="442"/>
                  </a:lnTo>
                  <a:lnTo>
                    <a:pt x="36" y="443"/>
                  </a:lnTo>
                  <a:lnTo>
                    <a:pt x="32" y="446"/>
                  </a:lnTo>
                  <a:lnTo>
                    <a:pt x="31" y="451"/>
                  </a:lnTo>
                  <a:lnTo>
                    <a:pt x="27" y="458"/>
                  </a:lnTo>
                  <a:lnTo>
                    <a:pt x="31" y="464"/>
                  </a:lnTo>
                  <a:lnTo>
                    <a:pt x="27" y="481"/>
                  </a:lnTo>
                  <a:lnTo>
                    <a:pt x="26" y="489"/>
                  </a:lnTo>
                  <a:lnTo>
                    <a:pt x="31" y="492"/>
                  </a:lnTo>
                  <a:lnTo>
                    <a:pt x="42" y="497"/>
                  </a:lnTo>
                  <a:lnTo>
                    <a:pt x="47" y="504"/>
                  </a:lnTo>
                  <a:lnTo>
                    <a:pt x="47" y="512"/>
                  </a:lnTo>
                  <a:lnTo>
                    <a:pt x="45" y="520"/>
                  </a:lnTo>
                  <a:lnTo>
                    <a:pt x="39" y="525"/>
                  </a:lnTo>
                  <a:lnTo>
                    <a:pt x="34" y="533"/>
                  </a:lnTo>
                  <a:lnTo>
                    <a:pt x="29" y="535"/>
                  </a:lnTo>
                  <a:lnTo>
                    <a:pt x="22" y="533"/>
                  </a:lnTo>
                  <a:lnTo>
                    <a:pt x="18" y="531"/>
                  </a:lnTo>
                  <a:lnTo>
                    <a:pt x="14" y="533"/>
                  </a:lnTo>
                  <a:lnTo>
                    <a:pt x="8" y="539"/>
                  </a:lnTo>
                  <a:lnTo>
                    <a:pt x="1" y="551"/>
                  </a:lnTo>
                  <a:lnTo>
                    <a:pt x="0" y="559"/>
                  </a:lnTo>
                  <a:lnTo>
                    <a:pt x="11" y="565"/>
                  </a:lnTo>
                  <a:lnTo>
                    <a:pt x="49" y="588"/>
                  </a:lnTo>
                  <a:lnTo>
                    <a:pt x="78" y="606"/>
                  </a:lnTo>
                  <a:lnTo>
                    <a:pt x="107" y="623"/>
                  </a:lnTo>
                  <a:lnTo>
                    <a:pt x="135" y="641"/>
                  </a:lnTo>
                  <a:lnTo>
                    <a:pt x="146" y="647"/>
                  </a:lnTo>
                  <a:lnTo>
                    <a:pt x="163" y="657"/>
                  </a:lnTo>
                  <a:lnTo>
                    <a:pt x="189" y="673"/>
                  </a:lnTo>
                  <a:lnTo>
                    <a:pt x="217" y="689"/>
                  </a:lnTo>
                  <a:lnTo>
                    <a:pt x="251" y="709"/>
                  </a:lnTo>
                  <a:lnTo>
                    <a:pt x="280" y="725"/>
                  </a:lnTo>
                  <a:lnTo>
                    <a:pt x="323" y="750"/>
                  </a:lnTo>
                  <a:lnTo>
                    <a:pt x="347" y="764"/>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4" name="Freeform 12"/>
            <p:cNvSpPr>
              <a:spLocks/>
            </p:cNvSpPr>
            <p:nvPr/>
          </p:nvSpPr>
          <p:spPr bwMode="auto">
            <a:xfrm>
              <a:off x="1549790" y="3534007"/>
              <a:ext cx="966560" cy="1114210"/>
            </a:xfrm>
            <a:custGeom>
              <a:avLst/>
              <a:gdLst>
                <a:gd name="T0" fmla="*/ 947579242 w 707"/>
                <a:gd name="T1" fmla="*/ 1968243790 h 815"/>
                <a:gd name="T2" fmla="*/ 1123990197 w 707"/>
                <a:gd name="T3" fmla="*/ 1995964717 h 815"/>
                <a:gd name="T4" fmla="*/ 1358365545 w 707"/>
                <a:gd name="T5" fmla="*/ 2033767858 h 815"/>
                <a:gd name="T6" fmla="*/ 1570058692 w 707"/>
                <a:gd name="T7" fmla="*/ 1703626567 h 815"/>
                <a:gd name="T8" fmla="*/ 1630542448 w 707"/>
                <a:gd name="T9" fmla="*/ 1270159257 h 815"/>
                <a:gd name="T10" fmla="*/ 1736389418 w 707"/>
                <a:gd name="T11" fmla="*/ 541834633 h 815"/>
                <a:gd name="T12" fmla="*/ 1688505650 w 707"/>
                <a:gd name="T13" fmla="*/ 201612567 h 815"/>
                <a:gd name="T14" fmla="*/ 1532255550 w 707"/>
                <a:gd name="T15" fmla="*/ 176411002 h 815"/>
                <a:gd name="T16" fmla="*/ 1391126786 w 707"/>
                <a:gd name="T17" fmla="*/ 156249751 h 815"/>
                <a:gd name="T18" fmla="*/ 1318043041 w 707"/>
                <a:gd name="T19" fmla="*/ 143649762 h 815"/>
                <a:gd name="T20" fmla="*/ 1192035216 w 707"/>
                <a:gd name="T21" fmla="*/ 123488510 h 815"/>
                <a:gd name="T22" fmla="*/ 1030745200 w 707"/>
                <a:gd name="T23" fmla="*/ 98286921 h 815"/>
                <a:gd name="T24" fmla="*/ 879535810 w 707"/>
                <a:gd name="T25" fmla="*/ 68045043 h 815"/>
                <a:gd name="T26" fmla="*/ 758568099 w 707"/>
                <a:gd name="T27" fmla="*/ 47883779 h 815"/>
                <a:gd name="T28" fmla="*/ 546874953 w 707"/>
                <a:gd name="T29" fmla="*/ 7561266 h 815"/>
                <a:gd name="T30" fmla="*/ 438507430 w 707"/>
                <a:gd name="T31" fmla="*/ 254536696 h 815"/>
                <a:gd name="T32" fmla="*/ 405746090 w 707"/>
                <a:gd name="T33" fmla="*/ 302418875 h 815"/>
                <a:gd name="T34" fmla="*/ 360383273 w 707"/>
                <a:gd name="T35" fmla="*/ 294859200 h 815"/>
                <a:gd name="T36" fmla="*/ 320060769 w 707"/>
                <a:gd name="T37" fmla="*/ 254536696 h 815"/>
                <a:gd name="T38" fmla="*/ 262096375 w 707"/>
                <a:gd name="T39" fmla="*/ 249496383 h 815"/>
                <a:gd name="T40" fmla="*/ 249496387 w 707"/>
                <a:gd name="T41" fmla="*/ 282257624 h 815"/>
                <a:gd name="T42" fmla="*/ 249496387 w 707"/>
                <a:gd name="T43" fmla="*/ 325101077 h 815"/>
                <a:gd name="T44" fmla="*/ 236894810 w 707"/>
                <a:gd name="T45" fmla="*/ 398184821 h 815"/>
                <a:gd name="T46" fmla="*/ 234375448 w 707"/>
                <a:gd name="T47" fmla="*/ 451109000 h 815"/>
                <a:gd name="T48" fmla="*/ 236894810 w 707"/>
                <a:gd name="T49" fmla="*/ 501512130 h 815"/>
                <a:gd name="T50" fmla="*/ 236894810 w 707"/>
                <a:gd name="T51" fmla="*/ 556955572 h 815"/>
                <a:gd name="T52" fmla="*/ 209173883 w 707"/>
                <a:gd name="T53" fmla="*/ 607358701 h 815"/>
                <a:gd name="T54" fmla="*/ 216733558 w 707"/>
                <a:gd name="T55" fmla="*/ 660281193 h 815"/>
                <a:gd name="T56" fmla="*/ 211693245 w 707"/>
                <a:gd name="T57" fmla="*/ 680442445 h 815"/>
                <a:gd name="T58" fmla="*/ 244456074 w 707"/>
                <a:gd name="T59" fmla="*/ 758568089 h 815"/>
                <a:gd name="T60" fmla="*/ 289818891 w 707"/>
                <a:gd name="T61" fmla="*/ 854334234 h 815"/>
                <a:gd name="T62" fmla="*/ 279738265 w 707"/>
                <a:gd name="T63" fmla="*/ 882055161 h 815"/>
                <a:gd name="T64" fmla="*/ 211693245 w 707"/>
                <a:gd name="T65" fmla="*/ 912297039 h 815"/>
                <a:gd name="T66" fmla="*/ 189012581 w 707"/>
                <a:gd name="T67" fmla="*/ 940019554 h 815"/>
                <a:gd name="T68" fmla="*/ 163811016 w 707"/>
                <a:gd name="T69" fmla="*/ 965221118 h 815"/>
                <a:gd name="T70" fmla="*/ 146169127 w 707"/>
                <a:gd name="T71" fmla="*/ 1038304862 h 815"/>
                <a:gd name="T72" fmla="*/ 131048188 w 707"/>
                <a:gd name="T73" fmla="*/ 1088707991 h 815"/>
                <a:gd name="T74" fmla="*/ 110886936 w 707"/>
                <a:gd name="T75" fmla="*/ 1103828930 h 815"/>
                <a:gd name="T76" fmla="*/ 80645033 w 707"/>
                <a:gd name="T77" fmla="*/ 1123990182 h 815"/>
                <a:gd name="T78" fmla="*/ 78125670 w 707"/>
                <a:gd name="T79" fmla="*/ 1169352998 h 815"/>
                <a:gd name="T80" fmla="*/ 78125670 w 707"/>
                <a:gd name="T81" fmla="*/ 1239917380 h 815"/>
                <a:gd name="T82" fmla="*/ 118448199 w 707"/>
                <a:gd name="T83" fmla="*/ 1290320509 h 815"/>
                <a:gd name="T84" fmla="*/ 85685346 w 707"/>
                <a:gd name="T85" fmla="*/ 1343244589 h 815"/>
                <a:gd name="T86" fmla="*/ 45362829 w 707"/>
                <a:gd name="T87" fmla="*/ 1338204276 h 815"/>
                <a:gd name="T88" fmla="*/ 2520951 w 707"/>
                <a:gd name="T89" fmla="*/ 1388607405 h 815"/>
                <a:gd name="T90" fmla="*/ 123488512 w 707"/>
                <a:gd name="T91" fmla="*/ 1481852401 h 815"/>
                <a:gd name="T92" fmla="*/ 340222021 w 707"/>
                <a:gd name="T93" fmla="*/ 1615421487 h 815"/>
                <a:gd name="T94" fmla="*/ 476310571 w 707"/>
                <a:gd name="T95" fmla="*/ 1696066891 h 815"/>
                <a:gd name="T96" fmla="*/ 705644019 w 707"/>
                <a:gd name="T97" fmla="*/ 1827115028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7"/>
                <a:gd name="T148" fmla="*/ 0 h 815"/>
                <a:gd name="T149" fmla="*/ 707 w 7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7" h="815">
                  <a:moveTo>
                    <a:pt x="347" y="764"/>
                  </a:moveTo>
                  <a:lnTo>
                    <a:pt x="357" y="769"/>
                  </a:lnTo>
                  <a:lnTo>
                    <a:pt x="376" y="781"/>
                  </a:lnTo>
                  <a:lnTo>
                    <a:pt x="389" y="784"/>
                  </a:lnTo>
                  <a:lnTo>
                    <a:pt x="429" y="791"/>
                  </a:lnTo>
                  <a:lnTo>
                    <a:pt x="446" y="792"/>
                  </a:lnTo>
                  <a:lnTo>
                    <a:pt x="460" y="795"/>
                  </a:lnTo>
                  <a:lnTo>
                    <a:pt x="499" y="800"/>
                  </a:lnTo>
                  <a:lnTo>
                    <a:pt x="539" y="807"/>
                  </a:lnTo>
                  <a:lnTo>
                    <a:pt x="583" y="813"/>
                  </a:lnTo>
                  <a:lnTo>
                    <a:pt x="603" y="815"/>
                  </a:lnTo>
                  <a:lnTo>
                    <a:pt x="623" y="676"/>
                  </a:lnTo>
                  <a:lnTo>
                    <a:pt x="629" y="631"/>
                  </a:lnTo>
                  <a:lnTo>
                    <a:pt x="637" y="577"/>
                  </a:lnTo>
                  <a:lnTo>
                    <a:pt x="647" y="504"/>
                  </a:lnTo>
                  <a:lnTo>
                    <a:pt x="662" y="399"/>
                  </a:lnTo>
                  <a:lnTo>
                    <a:pt x="670" y="350"/>
                  </a:lnTo>
                  <a:lnTo>
                    <a:pt x="689" y="215"/>
                  </a:lnTo>
                  <a:lnTo>
                    <a:pt x="707" y="84"/>
                  </a:lnTo>
                  <a:lnTo>
                    <a:pt x="696" y="84"/>
                  </a:lnTo>
                  <a:lnTo>
                    <a:pt x="670" y="80"/>
                  </a:lnTo>
                  <a:lnTo>
                    <a:pt x="637" y="75"/>
                  </a:lnTo>
                  <a:lnTo>
                    <a:pt x="616" y="71"/>
                  </a:lnTo>
                  <a:lnTo>
                    <a:pt x="608" y="70"/>
                  </a:lnTo>
                  <a:lnTo>
                    <a:pt x="600" y="70"/>
                  </a:lnTo>
                  <a:lnTo>
                    <a:pt x="577" y="67"/>
                  </a:lnTo>
                  <a:lnTo>
                    <a:pt x="552" y="62"/>
                  </a:lnTo>
                  <a:lnTo>
                    <a:pt x="538" y="60"/>
                  </a:lnTo>
                  <a:lnTo>
                    <a:pt x="531" y="58"/>
                  </a:lnTo>
                  <a:lnTo>
                    <a:pt x="523" y="57"/>
                  </a:lnTo>
                  <a:lnTo>
                    <a:pt x="494" y="54"/>
                  </a:lnTo>
                  <a:lnTo>
                    <a:pt x="481" y="50"/>
                  </a:lnTo>
                  <a:lnTo>
                    <a:pt x="473" y="49"/>
                  </a:lnTo>
                  <a:lnTo>
                    <a:pt x="464" y="47"/>
                  </a:lnTo>
                  <a:lnTo>
                    <a:pt x="437" y="44"/>
                  </a:lnTo>
                  <a:lnTo>
                    <a:pt x="409" y="39"/>
                  </a:lnTo>
                  <a:lnTo>
                    <a:pt x="383" y="34"/>
                  </a:lnTo>
                  <a:lnTo>
                    <a:pt x="362" y="31"/>
                  </a:lnTo>
                  <a:lnTo>
                    <a:pt x="349" y="27"/>
                  </a:lnTo>
                  <a:lnTo>
                    <a:pt x="329" y="24"/>
                  </a:lnTo>
                  <a:lnTo>
                    <a:pt x="311" y="21"/>
                  </a:lnTo>
                  <a:lnTo>
                    <a:pt x="301" y="19"/>
                  </a:lnTo>
                  <a:lnTo>
                    <a:pt x="272" y="14"/>
                  </a:lnTo>
                  <a:lnTo>
                    <a:pt x="246" y="9"/>
                  </a:lnTo>
                  <a:lnTo>
                    <a:pt x="217" y="3"/>
                  </a:lnTo>
                  <a:lnTo>
                    <a:pt x="195" y="0"/>
                  </a:lnTo>
                  <a:lnTo>
                    <a:pt x="190" y="19"/>
                  </a:lnTo>
                  <a:lnTo>
                    <a:pt x="174" y="101"/>
                  </a:lnTo>
                  <a:lnTo>
                    <a:pt x="169" y="109"/>
                  </a:lnTo>
                  <a:lnTo>
                    <a:pt x="164" y="114"/>
                  </a:lnTo>
                  <a:lnTo>
                    <a:pt x="161" y="120"/>
                  </a:lnTo>
                  <a:lnTo>
                    <a:pt x="155" y="122"/>
                  </a:lnTo>
                  <a:lnTo>
                    <a:pt x="148" y="120"/>
                  </a:lnTo>
                  <a:lnTo>
                    <a:pt x="143" y="117"/>
                  </a:lnTo>
                  <a:lnTo>
                    <a:pt x="143" y="107"/>
                  </a:lnTo>
                  <a:lnTo>
                    <a:pt x="137" y="102"/>
                  </a:lnTo>
                  <a:lnTo>
                    <a:pt x="127" y="101"/>
                  </a:lnTo>
                  <a:lnTo>
                    <a:pt x="120" y="98"/>
                  </a:lnTo>
                  <a:lnTo>
                    <a:pt x="111" y="98"/>
                  </a:lnTo>
                  <a:lnTo>
                    <a:pt x="104" y="99"/>
                  </a:lnTo>
                  <a:lnTo>
                    <a:pt x="101" y="99"/>
                  </a:lnTo>
                  <a:lnTo>
                    <a:pt x="97" y="106"/>
                  </a:lnTo>
                  <a:lnTo>
                    <a:pt x="99" y="112"/>
                  </a:lnTo>
                  <a:lnTo>
                    <a:pt x="97" y="119"/>
                  </a:lnTo>
                  <a:lnTo>
                    <a:pt x="97" y="125"/>
                  </a:lnTo>
                  <a:lnTo>
                    <a:pt x="99" y="129"/>
                  </a:lnTo>
                  <a:lnTo>
                    <a:pt x="96" y="140"/>
                  </a:lnTo>
                  <a:lnTo>
                    <a:pt x="94" y="150"/>
                  </a:lnTo>
                  <a:lnTo>
                    <a:pt x="94" y="158"/>
                  </a:lnTo>
                  <a:lnTo>
                    <a:pt x="94" y="164"/>
                  </a:lnTo>
                  <a:lnTo>
                    <a:pt x="94" y="173"/>
                  </a:lnTo>
                  <a:lnTo>
                    <a:pt x="93" y="179"/>
                  </a:lnTo>
                  <a:lnTo>
                    <a:pt x="91" y="186"/>
                  </a:lnTo>
                  <a:lnTo>
                    <a:pt x="94" y="192"/>
                  </a:lnTo>
                  <a:lnTo>
                    <a:pt x="94" y="199"/>
                  </a:lnTo>
                  <a:lnTo>
                    <a:pt x="94" y="208"/>
                  </a:lnTo>
                  <a:lnTo>
                    <a:pt x="94" y="215"/>
                  </a:lnTo>
                  <a:lnTo>
                    <a:pt x="94" y="221"/>
                  </a:lnTo>
                  <a:lnTo>
                    <a:pt x="89" y="228"/>
                  </a:lnTo>
                  <a:lnTo>
                    <a:pt x="84" y="230"/>
                  </a:lnTo>
                  <a:lnTo>
                    <a:pt x="83" y="241"/>
                  </a:lnTo>
                  <a:lnTo>
                    <a:pt x="81" y="248"/>
                  </a:lnTo>
                  <a:lnTo>
                    <a:pt x="83" y="259"/>
                  </a:lnTo>
                  <a:lnTo>
                    <a:pt x="86" y="262"/>
                  </a:lnTo>
                  <a:lnTo>
                    <a:pt x="89" y="264"/>
                  </a:lnTo>
                  <a:lnTo>
                    <a:pt x="88" y="267"/>
                  </a:lnTo>
                  <a:lnTo>
                    <a:pt x="84" y="270"/>
                  </a:lnTo>
                  <a:lnTo>
                    <a:pt x="94" y="285"/>
                  </a:lnTo>
                  <a:lnTo>
                    <a:pt x="96" y="298"/>
                  </a:lnTo>
                  <a:lnTo>
                    <a:pt x="97" y="301"/>
                  </a:lnTo>
                  <a:lnTo>
                    <a:pt x="97" y="318"/>
                  </a:lnTo>
                  <a:lnTo>
                    <a:pt x="104" y="324"/>
                  </a:lnTo>
                  <a:lnTo>
                    <a:pt x="115" y="339"/>
                  </a:lnTo>
                  <a:lnTo>
                    <a:pt x="117" y="344"/>
                  </a:lnTo>
                  <a:lnTo>
                    <a:pt x="117" y="349"/>
                  </a:lnTo>
                  <a:lnTo>
                    <a:pt x="111" y="350"/>
                  </a:lnTo>
                  <a:lnTo>
                    <a:pt x="106" y="355"/>
                  </a:lnTo>
                  <a:lnTo>
                    <a:pt x="96" y="358"/>
                  </a:lnTo>
                  <a:lnTo>
                    <a:pt x="84" y="362"/>
                  </a:lnTo>
                  <a:lnTo>
                    <a:pt x="81" y="367"/>
                  </a:lnTo>
                  <a:lnTo>
                    <a:pt x="78" y="371"/>
                  </a:lnTo>
                  <a:lnTo>
                    <a:pt x="75" y="373"/>
                  </a:lnTo>
                  <a:lnTo>
                    <a:pt x="76" y="376"/>
                  </a:lnTo>
                  <a:lnTo>
                    <a:pt x="68" y="378"/>
                  </a:lnTo>
                  <a:lnTo>
                    <a:pt x="65" y="383"/>
                  </a:lnTo>
                  <a:lnTo>
                    <a:pt x="62" y="402"/>
                  </a:lnTo>
                  <a:lnTo>
                    <a:pt x="62" y="409"/>
                  </a:lnTo>
                  <a:lnTo>
                    <a:pt x="58" y="412"/>
                  </a:lnTo>
                  <a:lnTo>
                    <a:pt x="58" y="422"/>
                  </a:lnTo>
                  <a:lnTo>
                    <a:pt x="55" y="427"/>
                  </a:lnTo>
                  <a:lnTo>
                    <a:pt x="52" y="432"/>
                  </a:lnTo>
                  <a:lnTo>
                    <a:pt x="47" y="432"/>
                  </a:lnTo>
                  <a:lnTo>
                    <a:pt x="47" y="437"/>
                  </a:lnTo>
                  <a:lnTo>
                    <a:pt x="44" y="438"/>
                  </a:lnTo>
                  <a:lnTo>
                    <a:pt x="42" y="442"/>
                  </a:lnTo>
                  <a:lnTo>
                    <a:pt x="36" y="443"/>
                  </a:lnTo>
                  <a:lnTo>
                    <a:pt x="32" y="446"/>
                  </a:lnTo>
                  <a:lnTo>
                    <a:pt x="31" y="451"/>
                  </a:lnTo>
                  <a:lnTo>
                    <a:pt x="27" y="458"/>
                  </a:lnTo>
                  <a:lnTo>
                    <a:pt x="31" y="464"/>
                  </a:lnTo>
                  <a:lnTo>
                    <a:pt x="27" y="481"/>
                  </a:lnTo>
                  <a:lnTo>
                    <a:pt x="26" y="489"/>
                  </a:lnTo>
                  <a:lnTo>
                    <a:pt x="31" y="492"/>
                  </a:lnTo>
                  <a:lnTo>
                    <a:pt x="42" y="497"/>
                  </a:lnTo>
                  <a:lnTo>
                    <a:pt x="47" y="504"/>
                  </a:lnTo>
                  <a:lnTo>
                    <a:pt x="47" y="512"/>
                  </a:lnTo>
                  <a:lnTo>
                    <a:pt x="45" y="520"/>
                  </a:lnTo>
                  <a:lnTo>
                    <a:pt x="39" y="525"/>
                  </a:lnTo>
                  <a:lnTo>
                    <a:pt x="34" y="533"/>
                  </a:lnTo>
                  <a:lnTo>
                    <a:pt x="29" y="535"/>
                  </a:lnTo>
                  <a:lnTo>
                    <a:pt x="22" y="533"/>
                  </a:lnTo>
                  <a:lnTo>
                    <a:pt x="18" y="531"/>
                  </a:lnTo>
                  <a:lnTo>
                    <a:pt x="14" y="533"/>
                  </a:lnTo>
                  <a:lnTo>
                    <a:pt x="8" y="539"/>
                  </a:lnTo>
                  <a:lnTo>
                    <a:pt x="1" y="551"/>
                  </a:lnTo>
                  <a:lnTo>
                    <a:pt x="0" y="559"/>
                  </a:lnTo>
                  <a:lnTo>
                    <a:pt x="11" y="565"/>
                  </a:lnTo>
                  <a:lnTo>
                    <a:pt x="49" y="588"/>
                  </a:lnTo>
                  <a:lnTo>
                    <a:pt x="78" y="606"/>
                  </a:lnTo>
                  <a:lnTo>
                    <a:pt x="107" y="623"/>
                  </a:lnTo>
                  <a:lnTo>
                    <a:pt x="135" y="641"/>
                  </a:lnTo>
                  <a:lnTo>
                    <a:pt x="146" y="647"/>
                  </a:lnTo>
                  <a:lnTo>
                    <a:pt x="163" y="657"/>
                  </a:lnTo>
                  <a:lnTo>
                    <a:pt x="189" y="673"/>
                  </a:lnTo>
                  <a:lnTo>
                    <a:pt x="217" y="689"/>
                  </a:lnTo>
                  <a:lnTo>
                    <a:pt x="251" y="709"/>
                  </a:lnTo>
                  <a:lnTo>
                    <a:pt x="280" y="725"/>
                  </a:lnTo>
                  <a:lnTo>
                    <a:pt x="323" y="750"/>
                  </a:lnTo>
                  <a:lnTo>
                    <a:pt x="347" y="764"/>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6" name="Freeform 14"/>
            <p:cNvSpPr>
              <a:spLocks/>
            </p:cNvSpPr>
            <p:nvPr/>
          </p:nvSpPr>
          <p:spPr bwMode="auto">
            <a:xfrm>
              <a:off x="4561574" y="3845712"/>
              <a:ext cx="717742" cy="643918"/>
            </a:xfrm>
            <a:custGeom>
              <a:avLst/>
              <a:gdLst>
                <a:gd name="T0" fmla="*/ 1179430678 w 525"/>
                <a:gd name="T1" fmla="*/ 521673550 h 471"/>
                <a:gd name="T2" fmla="*/ 1171871011 w 525"/>
                <a:gd name="T3" fmla="*/ 488910711 h 471"/>
                <a:gd name="T4" fmla="*/ 1194551600 w 525"/>
                <a:gd name="T5" fmla="*/ 468749453 h 471"/>
                <a:gd name="T6" fmla="*/ 1224793443 w 525"/>
                <a:gd name="T7" fmla="*/ 461189775 h 471"/>
                <a:gd name="T8" fmla="*/ 1224793443 w 525"/>
                <a:gd name="T9" fmla="*/ 423386622 h 471"/>
                <a:gd name="T10" fmla="*/ 1212193468 w 525"/>
                <a:gd name="T11" fmla="*/ 370464013 h 471"/>
                <a:gd name="T12" fmla="*/ 1186991933 w 525"/>
                <a:gd name="T13" fmla="*/ 365423699 h 471"/>
                <a:gd name="T14" fmla="*/ 1207153161 w 525"/>
                <a:gd name="T15" fmla="*/ 340222126 h 471"/>
                <a:gd name="T16" fmla="*/ 1227314390 w 525"/>
                <a:gd name="T17" fmla="*/ 357862433 h 471"/>
                <a:gd name="T18" fmla="*/ 1249994978 w 525"/>
                <a:gd name="T19" fmla="*/ 320060868 h 471"/>
                <a:gd name="T20" fmla="*/ 1262596540 w 525"/>
                <a:gd name="T21" fmla="*/ 292338344 h 471"/>
                <a:gd name="T22" fmla="*/ 1249994978 w 525"/>
                <a:gd name="T23" fmla="*/ 267136771 h 471"/>
                <a:gd name="T24" fmla="*/ 1282757768 w 525"/>
                <a:gd name="T25" fmla="*/ 234375520 h 471"/>
                <a:gd name="T26" fmla="*/ 1302918997 w 525"/>
                <a:gd name="T27" fmla="*/ 209173947 h 471"/>
                <a:gd name="T28" fmla="*/ 1323080225 w 525"/>
                <a:gd name="T29" fmla="*/ 183972325 h 471"/>
                <a:gd name="T30" fmla="*/ 1295359330 w 525"/>
                <a:gd name="T31" fmla="*/ 161290116 h 471"/>
                <a:gd name="T32" fmla="*/ 1126508247 w 525"/>
                <a:gd name="T33" fmla="*/ 163811067 h 471"/>
                <a:gd name="T34" fmla="*/ 1192032240 w 525"/>
                <a:gd name="T35" fmla="*/ 78125694 h 471"/>
                <a:gd name="T36" fmla="*/ 1186991933 w 525"/>
                <a:gd name="T37" fmla="*/ 27722536 h 471"/>
                <a:gd name="T38" fmla="*/ 1010581183 w 525"/>
                <a:gd name="T39" fmla="*/ 7561269 h 471"/>
                <a:gd name="T40" fmla="*/ 776207497 w 525"/>
                <a:gd name="T41" fmla="*/ 20161264 h 471"/>
                <a:gd name="T42" fmla="*/ 468748762 w 525"/>
                <a:gd name="T43" fmla="*/ 32762851 h 471"/>
                <a:gd name="T44" fmla="*/ 269655737 w 525"/>
                <a:gd name="T45" fmla="*/ 37803165 h 471"/>
                <a:gd name="T46" fmla="*/ 0 w 525"/>
                <a:gd name="T47" fmla="*/ 40322529 h 471"/>
                <a:gd name="T48" fmla="*/ 47882136 w 525"/>
                <a:gd name="T49" fmla="*/ 390625272 h 471"/>
                <a:gd name="T50" fmla="*/ 45362777 w 525"/>
                <a:gd name="T51" fmla="*/ 796369900 h 471"/>
                <a:gd name="T52" fmla="*/ 47882136 w 525"/>
                <a:gd name="T53" fmla="*/ 990423002 h 471"/>
                <a:gd name="T54" fmla="*/ 73083684 w 525"/>
                <a:gd name="T55" fmla="*/ 1010584261 h 471"/>
                <a:gd name="T56" fmla="*/ 110886807 w 525"/>
                <a:gd name="T57" fmla="*/ 1003022995 h 471"/>
                <a:gd name="T58" fmla="*/ 131048035 w 525"/>
                <a:gd name="T59" fmla="*/ 995463317 h 471"/>
                <a:gd name="T60" fmla="*/ 163809238 w 525"/>
                <a:gd name="T61" fmla="*/ 1005543946 h 471"/>
                <a:gd name="T62" fmla="*/ 325099116 w 525"/>
                <a:gd name="T63" fmla="*/ 1184474319 h 471"/>
                <a:gd name="T64" fmla="*/ 718243171 w 525"/>
                <a:gd name="T65" fmla="*/ 1174393690 h 471"/>
                <a:gd name="T66" fmla="*/ 960178112 w 525"/>
                <a:gd name="T67" fmla="*/ 1166834012 h 471"/>
                <a:gd name="T68" fmla="*/ 960178112 w 525"/>
                <a:gd name="T69" fmla="*/ 1126511496 h 471"/>
                <a:gd name="T70" fmla="*/ 985379647 w 525"/>
                <a:gd name="T71" fmla="*/ 1096269608 h 471"/>
                <a:gd name="T72" fmla="*/ 985379647 w 525"/>
                <a:gd name="T73" fmla="*/ 1073587399 h 471"/>
                <a:gd name="T74" fmla="*/ 960178112 w 525"/>
                <a:gd name="T75" fmla="*/ 1063506770 h 471"/>
                <a:gd name="T76" fmla="*/ 985379647 w 525"/>
                <a:gd name="T77" fmla="*/ 1028224568 h 471"/>
                <a:gd name="T78" fmla="*/ 960178112 w 525"/>
                <a:gd name="T79" fmla="*/ 1040826148 h 471"/>
                <a:gd name="T80" fmla="*/ 970258726 w 525"/>
                <a:gd name="T81" fmla="*/ 1015624575 h 471"/>
                <a:gd name="T82" fmla="*/ 950097498 w 525"/>
                <a:gd name="T83" fmla="*/ 1018143939 h 471"/>
                <a:gd name="T84" fmla="*/ 945057190 w 525"/>
                <a:gd name="T85" fmla="*/ 995463317 h 471"/>
                <a:gd name="T86" fmla="*/ 957658752 w 525"/>
                <a:gd name="T87" fmla="*/ 965221430 h 471"/>
                <a:gd name="T88" fmla="*/ 945057190 w 525"/>
                <a:gd name="T89" fmla="*/ 927418277 h 471"/>
                <a:gd name="T90" fmla="*/ 982860288 w 525"/>
                <a:gd name="T91" fmla="*/ 937498906 h 471"/>
                <a:gd name="T92" fmla="*/ 982860288 w 525"/>
                <a:gd name="T93" fmla="*/ 899697340 h 471"/>
                <a:gd name="T94" fmla="*/ 982860288 w 525"/>
                <a:gd name="T95" fmla="*/ 849294195 h 471"/>
                <a:gd name="T96" fmla="*/ 995460262 w 525"/>
                <a:gd name="T97" fmla="*/ 841732929 h 471"/>
                <a:gd name="T98" fmla="*/ 1015621490 w 525"/>
                <a:gd name="T99" fmla="*/ 814011794 h 471"/>
                <a:gd name="T100" fmla="*/ 1015621490 w 525"/>
                <a:gd name="T101" fmla="*/ 781248956 h 471"/>
                <a:gd name="T102" fmla="*/ 1023182745 w 525"/>
                <a:gd name="T103" fmla="*/ 768648963 h 471"/>
                <a:gd name="T104" fmla="*/ 1035782719 w 525"/>
                <a:gd name="T105" fmla="*/ 756047383 h 471"/>
                <a:gd name="T106" fmla="*/ 1063503614 w 525"/>
                <a:gd name="T107" fmla="*/ 730845810 h 471"/>
                <a:gd name="T108" fmla="*/ 1076105176 w 525"/>
                <a:gd name="T109" fmla="*/ 705644237 h 471"/>
                <a:gd name="T110" fmla="*/ 1101306712 w 525"/>
                <a:gd name="T111" fmla="*/ 660281406 h 471"/>
                <a:gd name="T112" fmla="*/ 1101306712 w 525"/>
                <a:gd name="T113" fmla="*/ 627520155 h 471"/>
                <a:gd name="T114" fmla="*/ 1126508247 w 525"/>
                <a:gd name="T115" fmla="*/ 612399212 h 471"/>
                <a:gd name="T116" fmla="*/ 1108866378 w 525"/>
                <a:gd name="T117" fmla="*/ 587197639 h 471"/>
                <a:gd name="T118" fmla="*/ 1129027607 w 525"/>
                <a:gd name="T119" fmla="*/ 579636373 h 471"/>
                <a:gd name="T120" fmla="*/ 1139108221 w 525"/>
                <a:gd name="T121" fmla="*/ 549394486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5"/>
                <a:gd name="T184" fmla="*/ 0 h 471"/>
                <a:gd name="T185" fmla="*/ 525 w 525"/>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5" h="471">
                  <a:moveTo>
                    <a:pt x="452" y="218"/>
                  </a:moveTo>
                  <a:lnTo>
                    <a:pt x="460" y="217"/>
                  </a:lnTo>
                  <a:lnTo>
                    <a:pt x="463" y="214"/>
                  </a:lnTo>
                  <a:lnTo>
                    <a:pt x="466" y="212"/>
                  </a:lnTo>
                  <a:lnTo>
                    <a:pt x="468" y="207"/>
                  </a:lnTo>
                  <a:lnTo>
                    <a:pt x="470" y="205"/>
                  </a:lnTo>
                  <a:lnTo>
                    <a:pt x="470" y="204"/>
                  </a:lnTo>
                  <a:lnTo>
                    <a:pt x="468" y="202"/>
                  </a:lnTo>
                  <a:lnTo>
                    <a:pt x="465" y="197"/>
                  </a:lnTo>
                  <a:lnTo>
                    <a:pt x="465" y="194"/>
                  </a:lnTo>
                  <a:lnTo>
                    <a:pt x="466" y="192"/>
                  </a:lnTo>
                  <a:lnTo>
                    <a:pt x="468" y="192"/>
                  </a:lnTo>
                  <a:lnTo>
                    <a:pt x="471" y="191"/>
                  </a:lnTo>
                  <a:lnTo>
                    <a:pt x="473" y="189"/>
                  </a:lnTo>
                  <a:lnTo>
                    <a:pt x="474" y="186"/>
                  </a:lnTo>
                  <a:lnTo>
                    <a:pt x="476" y="186"/>
                  </a:lnTo>
                  <a:lnTo>
                    <a:pt x="478" y="186"/>
                  </a:lnTo>
                  <a:lnTo>
                    <a:pt x="481" y="186"/>
                  </a:lnTo>
                  <a:lnTo>
                    <a:pt x="483" y="186"/>
                  </a:lnTo>
                  <a:lnTo>
                    <a:pt x="486" y="183"/>
                  </a:lnTo>
                  <a:lnTo>
                    <a:pt x="487" y="178"/>
                  </a:lnTo>
                  <a:lnTo>
                    <a:pt x="486" y="174"/>
                  </a:lnTo>
                  <a:lnTo>
                    <a:pt x="486" y="173"/>
                  </a:lnTo>
                  <a:lnTo>
                    <a:pt x="487" y="171"/>
                  </a:lnTo>
                  <a:lnTo>
                    <a:pt x="486" y="168"/>
                  </a:lnTo>
                  <a:lnTo>
                    <a:pt x="484" y="163"/>
                  </a:lnTo>
                  <a:lnTo>
                    <a:pt x="483" y="157"/>
                  </a:lnTo>
                  <a:lnTo>
                    <a:pt x="483" y="152"/>
                  </a:lnTo>
                  <a:lnTo>
                    <a:pt x="483" y="148"/>
                  </a:lnTo>
                  <a:lnTo>
                    <a:pt x="481" y="147"/>
                  </a:lnTo>
                  <a:lnTo>
                    <a:pt x="481" y="145"/>
                  </a:lnTo>
                  <a:lnTo>
                    <a:pt x="476" y="148"/>
                  </a:lnTo>
                  <a:lnTo>
                    <a:pt x="474" y="148"/>
                  </a:lnTo>
                  <a:lnTo>
                    <a:pt x="473" y="147"/>
                  </a:lnTo>
                  <a:lnTo>
                    <a:pt x="471" y="145"/>
                  </a:lnTo>
                  <a:lnTo>
                    <a:pt x="473" y="142"/>
                  </a:lnTo>
                  <a:lnTo>
                    <a:pt x="474" y="140"/>
                  </a:lnTo>
                  <a:lnTo>
                    <a:pt x="476" y="140"/>
                  </a:lnTo>
                  <a:lnTo>
                    <a:pt x="478" y="137"/>
                  </a:lnTo>
                  <a:lnTo>
                    <a:pt x="479" y="135"/>
                  </a:lnTo>
                  <a:lnTo>
                    <a:pt x="481" y="134"/>
                  </a:lnTo>
                  <a:lnTo>
                    <a:pt x="483" y="135"/>
                  </a:lnTo>
                  <a:lnTo>
                    <a:pt x="483" y="140"/>
                  </a:lnTo>
                  <a:lnTo>
                    <a:pt x="484" y="142"/>
                  </a:lnTo>
                  <a:lnTo>
                    <a:pt x="487" y="142"/>
                  </a:lnTo>
                  <a:lnTo>
                    <a:pt x="489" y="142"/>
                  </a:lnTo>
                  <a:lnTo>
                    <a:pt x="491" y="139"/>
                  </a:lnTo>
                  <a:lnTo>
                    <a:pt x="492" y="130"/>
                  </a:lnTo>
                  <a:lnTo>
                    <a:pt x="492" y="129"/>
                  </a:lnTo>
                  <a:lnTo>
                    <a:pt x="496" y="127"/>
                  </a:lnTo>
                  <a:lnTo>
                    <a:pt x="499" y="127"/>
                  </a:lnTo>
                  <a:lnTo>
                    <a:pt x="501" y="126"/>
                  </a:lnTo>
                  <a:lnTo>
                    <a:pt x="501" y="122"/>
                  </a:lnTo>
                  <a:lnTo>
                    <a:pt x="501" y="121"/>
                  </a:lnTo>
                  <a:lnTo>
                    <a:pt x="501" y="116"/>
                  </a:lnTo>
                  <a:lnTo>
                    <a:pt x="504" y="111"/>
                  </a:lnTo>
                  <a:lnTo>
                    <a:pt x="504" y="109"/>
                  </a:lnTo>
                  <a:lnTo>
                    <a:pt x="502" y="108"/>
                  </a:lnTo>
                  <a:lnTo>
                    <a:pt x="499" y="108"/>
                  </a:lnTo>
                  <a:lnTo>
                    <a:pt x="496" y="106"/>
                  </a:lnTo>
                  <a:lnTo>
                    <a:pt x="496" y="103"/>
                  </a:lnTo>
                  <a:lnTo>
                    <a:pt x="496" y="99"/>
                  </a:lnTo>
                  <a:lnTo>
                    <a:pt x="499" y="98"/>
                  </a:lnTo>
                  <a:lnTo>
                    <a:pt x="507" y="95"/>
                  </a:lnTo>
                  <a:lnTo>
                    <a:pt x="509" y="93"/>
                  </a:lnTo>
                  <a:lnTo>
                    <a:pt x="510" y="91"/>
                  </a:lnTo>
                  <a:lnTo>
                    <a:pt x="512" y="90"/>
                  </a:lnTo>
                  <a:lnTo>
                    <a:pt x="515" y="86"/>
                  </a:lnTo>
                  <a:lnTo>
                    <a:pt x="517" y="85"/>
                  </a:lnTo>
                  <a:lnTo>
                    <a:pt x="517" y="83"/>
                  </a:lnTo>
                  <a:lnTo>
                    <a:pt x="515" y="80"/>
                  </a:lnTo>
                  <a:lnTo>
                    <a:pt x="515" y="77"/>
                  </a:lnTo>
                  <a:lnTo>
                    <a:pt x="518" y="75"/>
                  </a:lnTo>
                  <a:lnTo>
                    <a:pt x="523" y="75"/>
                  </a:lnTo>
                  <a:lnTo>
                    <a:pt x="525" y="73"/>
                  </a:lnTo>
                  <a:lnTo>
                    <a:pt x="523" y="70"/>
                  </a:lnTo>
                  <a:lnTo>
                    <a:pt x="520" y="67"/>
                  </a:lnTo>
                  <a:lnTo>
                    <a:pt x="517" y="65"/>
                  </a:lnTo>
                  <a:lnTo>
                    <a:pt x="517" y="62"/>
                  </a:lnTo>
                  <a:lnTo>
                    <a:pt x="514" y="64"/>
                  </a:lnTo>
                  <a:lnTo>
                    <a:pt x="509" y="64"/>
                  </a:lnTo>
                  <a:lnTo>
                    <a:pt x="491" y="65"/>
                  </a:lnTo>
                  <a:lnTo>
                    <a:pt x="455" y="67"/>
                  </a:lnTo>
                  <a:lnTo>
                    <a:pt x="447" y="67"/>
                  </a:lnTo>
                  <a:lnTo>
                    <a:pt x="447" y="65"/>
                  </a:lnTo>
                  <a:lnTo>
                    <a:pt x="458" y="51"/>
                  </a:lnTo>
                  <a:lnTo>
                    <a:pt x="466" y="42"/>
                  </a:lnTo>
                  <a:lnTo>
                    <a:pt x="466" y="41"/>
                  </a:lnTo>
                  <a:lnTo>
                    <a:pt x="471" y="37"/>
                  </a:lnTo>
                  <a:lnTo>
                    <a:pt x="473" y="31"/>
                  </a:lnTo>
                  <a:lnTo>
                    <a:pt x="476" y="29"/>
                  </a:lnTo>
                  <a:lnTo>
                    <a:pt x="478" y="20"/>
                  </a:lnTo>
                  <a:lnTo>
                    <a:pt x="476" y="15"/>
                  </a:lnTo>
                  <a:lnTo>
                    <a:pt x="473" y="13"/>
                  </a:lnTo>
                  <a:lnTo>
                    <a:pt x="471" y="11"/>
                  </a:lnTo>
                  <a:lnTo>
                    <a:pt x="468" y="5"/>
                  </a:lnTo>
                  <a:lnTo>
                    <a:pt x="465" y="0"/>
                  </a:lnTo>
                  <a:lnTo>
                    <a:pt x="460" y="0"/>
                  </a:lnTo>
                  <a:lnTo>
                    <a:pt x="422" y="2"/>
                  </a:lnTo>
                  <a:lnTo>
                    <a:pt x="401" y="3"/>
                  </a:lnTo>
                  <a:lnTo>
                    <a:pt x="364" y="6"/>
                  </a:lnTo>
                  <a:lnTo>
                    <a:pt x="334" y="8"/>
                  </a:lnTo>
                  <a:lnTo>
                    <a:pt x="331" y="8"/>
                  </a:lnTo>
                  <a:lnTo>
                    <a:pt x="329" y="8"/>
                  </a:lnTo>
                  <a:lnTo>
                    <a:pt x="308" y="8"/>
                  </a:lnTo>
                  <a:lnTo>
                    <a:pt x="261" y="11"/>
                  </a:lnTo>
                  <a:lnTo>
                    <a:pt x="258" y="11"/>
                  </a:lnTo>
                  <a:lnTo>
                    <a:pt x="217" y="13"/>
                  </a:lnTo>
                  <a:lnTo>
                    <a:pt x="194" y="13"/>
                  </a:lnTo>
                  <a:lnTo>
                    <a:pt x="186" y="13"/>
                  </a:lnTo>
                  <a:lnTo>
                    <a:pt x="138" y="15"/>
                  </a:lnTo>
                  <a:lnTo>
                    <a:pt x="137" y="15"/>
                  </a:lnTo>
                  <a:lnTo>
                    <a:pt x="135" y="15"/>
                  </a:lnTo>
                  <a:lnTo>
                    <a:pt x="107" y="16"/>
                  </a:lnTo>
                  <a:lnTo>
                    <a:pt x="107" y="15"/>
                  </a:lnTo>
                  <a:lnTo>
                    <a:pt x="78" y="16"/>
                  </a:lnTo>
                  <a:lnTo>
                    <a:pt x="76" y="16"/>
                  </a:lnTo>
                  <a:lnTo>
                    <a:pt x="57" y="16"/>
                  </a:lnTo>
                  <a:lnTo>
                    <a:pt x="55" y="16"/>
                  </a:lnTo>
                  <a:lnTo>
                    <a:pt x="0" y="16"/>
                  </a:lnTo>
                  <a:lnTo>
                    <a:pt x="5" y="59"/>
                  </a:lnTo>
                  <a:lnTo>
                    <a:pt x="6" y="68"/>
                  </a:lnTo>
                  <a:lnTo>
                    <a:pt x="15" y="114"/>
                  </a:lnTo>
                  <a:lnTo>
                    <a:pt x="16" y="127"/>
                  </a:lnTo>
                  <a:lnTo>
                    <a:pt x="19" y="155"/>
                  </a:lnTo>
                  <a:lnTo>
                    <a:pt x="21" y="161"/>
                  </a:lnTo>
                  <a:lnTo>
                    <a:pt x="19" y="215"/>
                  </a:lnTo>
                  <a:lnTo>
                    <a:pt x="19" y="246"/>
                  </a:lnTo>
                  <a:lnTo>
                    <a:pt x="18" y="276"/>
                  </a:lnTo>
                  <a:lnTo>
                    <a:pt x="18" y="316"/>
                  </a:lnTo>
                  <a:lnTo>
                    <a:pt x="18" y="349"/>
                  </a:lnTo>
                  <a:lnTo>
                    <a:pt x="18" y="386"/>
                  </a:lnTo>
                  <a:lnTo>
                    <a:pt x="18" y="388"/>
                  </a:lnTo>
                  <a:lnTo>
                    <a:pt x="19" y="390"/>
                  </a:lnTo>
                  <a:lnTo>
                    <a:pt x="19" y="393"/>
                  </a:lnTo>
                  <a:lnTo>
                    <a:pt x="23" y="395"/>
                  </a:lnTo>
                  <a:lnTo>
                    <a:pt x="23" y="396"/>
                  </a:lnTo>
                  <a:lnTo>
                    <a:pt x="26" y="398"/>
                  </a:lnTo>
                  <a:lnTo>
                    <a:pt x="28" y="399"/>
                  </a:lnTo>
                  <a:lnTo>
                    <a:pt x="29" y="401"/>
                  </a:lnTo>
                  <a:lnTo>
                    <a:pt x="32" y="399"/>
                  </a:lnTo>
                  <a:lnTo>
                    <a:pt x="39" y="401"/>
                  </a:lnTo>
                  <a:lnTo>
                    <a:pt x="41" y="399"/>
                  </a:lnTo>
                  <a:lnTo>
                    <a:pt x="42" y="398"/>
                  </a:lnTo>
                  <a:lnTo>
                    <a:pt x="44" y="398"/>
                  </a:lnTo>
                  <a:lnTo>
                    <a:pt x="46" y="399"/>
                  </a:lnTo>
                  <a:lnTo>
                    <a:pt x="47" y="396"/>
                  </a:lnTo>
                  <a:lnTo>
                    <a:pt x="49" y="396"/>
                  </a:lnTo>
                  <a:lnTo>
                    <a:pt x="49" y="395"/>
                  </a:lnTo>
                  <a:lnTo>
                    <a:pt x="52" y="395"/>
                  </a:lnTo>
                  <a:lnTo>
                    <a:pt x="55" y="398"/>
                  </a:lnTo>
                  <a:lnTo>
                    <a:pt x="59" y="398"/>
                  </a:lnTo>
                  <a:lnTo>
                    <a:pt x="62" y="396"/>
                  </a:lnTo>
                  <a:lnTo>
                    <a:pt x="63" y="398"/>
                  </a:lnTo>
                  <a:lnTo>
                    <a:pt x="65" y="399"/>
                  </a:lnTo>
                  <a:lnTo>
                    <a:pt x="67" y="435"/>
                  </a:lnTo>
                  <a:lnTo>
                    <a:pt x="68" y="470"/>
                  </a:lnTo>
                  <a:lnTo>
                    <a:pt x="91" y="471"/>
                  </a:lnTo>
                  <a:lnTo>
                    <a:pt x="125" y="471"/>
                  </a:lnTo>
                  <a:lnTo>
                    <a:pt x="129" y="470"/>
                  </a:lnTo>
                  <a:lnTo>
                    <a:pt x="156" y="470"/>
                  </a:lnTo>
                  <a:lnTo>
                    <a:pt x="184" y="470"/>
                  </a:lnTo>
                  <a:lnTo>
                    <a:pt x="212" y="468"/>
                  </a:lnTo>
                  <a:lnTo>
                    <a:pt x="282" y="468"/>
                  </a:lnTo>
                  <a:lnTo>
                    <a:pt x="285" y="466"/>
                  </a:lnTo>
                  <a:lnTo>
                    <a:pt x="350" y="465"/>
                  </a:lnTo>
                  <a:lnTo>
                    <a:pt x="354" y="465"/>
                  </a:lnTo>
                  <a:lnTo>
                    <a:pt x="370" y="465"/>
                  </a:lnTo>
                  <a:lnTo>
                    <a:pt x="380" y="465"/>
                  </a:lnTo>
                  <a:lnTo>
                    <a:pt x="381" y="463"/>
                  </a:lnTo>
                  <a:lnTo>
                    <a:pt x="386" y="458"/>
                  </a:lnTo>
                  <a:lnTo>
                    <a:pt x="386" y="455"/>
                  </a:lnTo>
                  <a:lnTo>
                    <a:pt x="386" y="453"/>
                  </a:lnTo>
                  <a:lnTo>
                    <a:pt x="381" y="448"/>
                  </a:lnTo>
                  <a:lnTo>
                    <a:pt x="381" y="447"/>
                  </a:lnTo>
                  <a:lnTo>
                    <a:pt x="381" y="445"/>
                  </a:lnTo>
                  <a:lnTo>
                    <a:pt x="386" y="443"/>
                  </a:lnTo>
                  <a:lnTo>
                    <a:pt x="391" y="442"/>
                  </a:lnTo>
                  <a:lnTo>
                    <a:pt x="391" y="439"/>
                  </a:lnTo>
                  <a:lnTo>
                    <a:pt x="391" y="435"/>
                  </a:lnTo>
                  <a:lnTo>
                    <a:pt x="393" y="432"/>
                  </a:lnTo>
                  <a:lnTo>
                    <a:pt x="395" y="429"/>
                  </a:lnTo>
                  <a:lnTo>
                    <a:pt x="395" y="427"/>
                  </a:lnTo>
                  <a:lnTo>
                    <a:pt x="395" y="426"/>
                  </a:lnTo>
                  <a:lnTo>
                    <a:pt x="391" y="426"/>
                  </a:lnTo>
                  <a:lnTo>
                    <a:pt x="390" y="427"/>
                  </a:lnTo>
                  <a:lnTo>
                    <a:pt x="390" y="430"/>
                  </a:lnTo>
                  <a:lnTo>
                    <a:pt x="388" y="430"/>
                  </a:lnTo>
                  <a:lnTo>
                    <a:pt x="386" y="430"/>
                  </a:lnTo>
                  <a:lnTo>
                    <a:pt x="381" y="422"/>
                  </a:lnTo>
                  <a:lnTo>
                    <a:pt x="381" y="419"/>
                  </a:lnTo>
                  <a:lnTo>
                    <a:pt x="381" y="417"/>
                  </a:lnTo>
                  <a:lnTo>
                    <a:pt x="385" y="414"/>
                  </a:lnTo>
                  <a:lnTo>
                    <a:pt x="390" y="411"/>
                  </a:lnTo>
                  <a:lnTo>
                    <a:pt x="391" y="408"/>
                  </a:lnTo>
                  <a:lnTo>
                    <a:pt x="390" y="406"/>
                  </a:lnTo>
                  <a:lnTo>
                    <a:pt x="388" y="406"/>
                  </a:lnTo>
                  <a:lnTo>
                    <a:pt x="386" y="406"/>
                  </a:lnTo>
                  <a:lnTo>
                    <a:pt x="383" y="411"/>
                  </a:lnTo>
                  <a:lnTo>
                    <a:pt x="381" y="413"/>
                  </a:lnTo>
                  <a:lnTo>
                    <a:pt x="380" y="413"/>
                  </a:lnTo>
                  <a:lnTo>
                    <a:pt x="378" y="411"/>
                  </a:lnTo>
                  <a:lnTo>
                    <a:pt x="378" y="408"/>
                  </a:lnTo>
                  <a:lnTo>
                    <a:pt x="381" y="404"/>
                  </a:lnTo>
                  <a:lnTo>
                    <a:pt x="385" y="403"/>
                  </a:lnTo>
                  <a:lnTo>
                    <a:pt x="383" y="399"/>
                  </a:lnTo>
                  <a:lnTo>
                    <a:pt x="383" y="398"/>
                  </a:lnTo>
                  <a:lnTo>
                    <a:pt x="380" y="399"/>
                  </a:lnTo>
                  <a:lnTo>
                    <a:pt x="378" y="401"/>
                  </a:lnTo>
                  <a:lnTo>
                    <a:pt x="377" y="404"/>
                  </a:lnTo>
                  <a:lnTo>
                    <a:pt x="373" y="404"/>
                  </a:lnTo>
                  <a:lnTo>
                    <a:pt x="373" y="403"/>
                  </a:lnTo>
                  <a:lnTo>
                    <a:pt x="373" y="399"/>
                  </a:lnTo>
                  <a:lnTo>
                    <a:pt x="375" y="396"/>
                  </a:lnTo>
                  <a:lnTo>
                    <a:pt x="375" y="395"/>
                  </a:lnTo>
                  <a:lnTo>
                    <a:pt x="373" y="393"/>
                  </a:lnTo>
                  <a:lnTo>
                    <a:pt x="372" y="390"/>
                  </a:lnTo>
                  <a:lnTo>
                    <a:pt x="375" y="386"/>
                  </a:lnTo>
                  <a:lnTo>
                    <a:pt x="380" y="385"/>
                  </a:lnTo>
                  <a:lnTo>
                    <a:pt x="380" y="383"/>
                  </a:lnTo>
                  <a:lnTo>
                    <a:pt x="378" y="380"/>
                  </a:lnTo>
                  <a:lnTo>
                    <a:pt x="375" y="377"/>
                  </a:lnTo>
                  <a:lnTo>
                    <a:pt x="375" y="373"/>
                  </a:lnTo>
                  <a:lnTo>
                    <a:pt x="373" y="370"/>
                  </a:lnTo>
                  <a:lnTo>
                    <a:pt x="375" y="368"/>
                  </a:lnTo>
                  <a:lnTo>
                    <a:pt x="377" y="368"/>
                  </a:lnTo>
                  <a:lnTo>
                    <a:pt x="381" y="373"/>
                  </a:lnTo>
                  <a:lnTo>
                    <a:pt x="385" y="375"/>
                  </a:lnTo>
                  <a:lnTo>
                    <a:pt x="388" y="373"/>
                  </a:lnTo>
                  <a:lnTo>
                    <a:pt x="390" y="372"/>
                  </a:lnTo>
                  <a:lnTo>
                    <a:pt x="388" y="368"/>
                  </a:lnTo>
                  <a:lnTo>
                    <a:pt x="381" y="367"/>
                  </a:lnTo>
                  <a:lnTo>
                    <a:pt x="381" y="364"/>
                  </a:lnTo>
                  <a:lnTo>
                    <a:pt x="386" y="360"/>
                  </a:lnTo>
                  <a:lnTo>
                    <a:pt x="390" y="357"/>
                  </a:lnTo>
                  <a:lnTo>
                    <a:pt x="391" y="354"/>
                  </a:lnTo>
                  <a:lnTo>
                    <a:pt x="390" y="347"/>
                  </a:lnTo>
                  <a:lnTo>
                    <a:pt x="390" y="346"/>
                  </a:lnTo>
                  <a:lnTo>
                    <a:pt x="390" y="342"/>
                  </a:lnTo>
                  <a:lnTo>
                    <a:pt x="390" y="337"/>
                  </a:lnTo>
                  <a:lnTo>
                    <a:pt x="386" y="334"/>
                  </a:lnTo>
                  <a:lnTo>
                    <a:pt x="386" y="331"/>
                  </a:lnTo>
                  <a:lnTo>
                    <a:pt x="388" y="331"/>
                  </a:lnTo>
                  <a:lnTo>
                    <a:pt x="391" y="331"/>
                  </a:lnTo>
                  <a:lnTo>
                    <a:pt x="395" y="334"/>
                  </a:lnTo>
                  <a:lnTo>
                    <a:pt x="396" y="334"/>
                  </a:lnTo>
                  <a:lnTo>
                    <a:pt x="398" y="333"/>
                  </a:lnTo>
                  <a:lnTo>
                    <a:pt x="398" y="329"/>
                  </a:lnTo>
                  <a:lnTo>
                    <a:pt x="401" y="326"/>
                  </a:lnTo>
                  <a:lnTo>
                    <a:pt x="403" y="323"/>
                  </a:lnTo>
                  <a:lnTo>
                    <a:pt x="403" y="318"/>
                  </a:lnTo>
                  <a:lnTo>
                    <a:pt x="401" y="316"/>
                  </a:lnTo>
                  <a:lnTo>
                    <a:pt x="396" y="311"/>
                  </a:lnTo>
                  <a:lnTo>
                    <a:pt x="398" y="310"/>
                  </a:lnTo>
                  <a:lnTo>
                    <a:pt x="403" y="310"/>
                  </a:lnTo>
                  <a:lnTo>
                    <a:pt x="409" y="311"/>
                  </a:lnTo>
                  <a:lnTo>
                    <a:pt x="412" y="311"/>
                  </a:lnTo>
                  <a:lnTo>
                    <a:pt x="414" y="308"/>
                  </a:lnTo>
                  <a:lnTo>
                    <a:pt x="412" y="307"/>
                  </a:lnTo>
                  <a:lnTo>
                    <a:pt x="406" y="305"/>
                  </a:lnTo>
                  <a:lnTo>
                    <a:pt x="403" y="303"/>
                  </a:lnTo>
                  <a:lnTo>
                    <a:pt x="403" y="302"/>
                  </a:lnTo>
                  <a:lnTo>
                    <a:pt x="404" y="300"/>
                  </a:lnTo>
                  <a:lnTo>
                    <a:pt x="409" y="300"/>
                  </a:lnTo>
                  <a:lnTo>
                    <a:pt x="411" y="300"/>
                  </a:lnTo>
                  <a:lnTo>
                    <a:pt x="412" y="297"/>
                  </a:lnTo>
                  <a:lnTo>
                    <a:pt x="414" y="293"/>
                  </a:lnTo>
                  <a:lnTo>
                    <a:pt x="417" y="292"/>
                  </a:lnTo>
                  <a:lnTo>
                    <a:pt x="421" y="292"/>
                  </a:lnTo>
                  <a:lnTo>
                    <a:pt x="422" y="290"/>
                  </a:lnTo>
                  <a:lnTo>
                    <a:pt x="421" y="287"/>
                  </a:lnTo>
                  <a:lnTo>
                    <a:pt x="421" y="284"/>
                  </a:lnTo>
                  <a:lnTo>
                    <a:pt x="421" y="280"/>
                  </a:lnTo>
                  <a:lnTo>
                    <a:pt x="422" y="280"/>
                  </a:lnTo>
                  <a:lnTo>
                    <a:pt x="427" y="280"/>
                  </a:lnTo>
                  <a:lnTo>
                    <a:pt x="430" y="280"/>
                  </a:lnTo>
                  <a:lnTo>
                    <a:pt x="434" y="277"/>
                  </a:lnTo>
                  <a:lnTo>
                    <a:pt x="439" y="276"/>
                  </a:lnTo>
                  <a:lnTo>
                    <a:pt x="439" y="272"/>
                  </a:lnTo>
                  <a:lnTo>
                    <a:pt x="437" y="262"/>
                  </a:lnTo>
                  <a:lnTo>
                    <a:pt x="439" y="261"/>
                  </a:lnTo>
                  <a:lnTo>
                    <a:pt x="442" y="258"/>
                  </a:lnTo>
                  <a:lnTo>
                    <a:pt x="442" y="256"/>
                  </a:lnTo>
                  <a:lnTo>
                    <a:pt x="442" y="253"/>
                  </a:lnTo>
                  <a:lnTo>
                    <a:pt x="437" y="249"/>
                  </a:lnTo>
                  <a:lnTo>
                    <a:pt x="437" y="246"/>
                  </a:lnTo>
                  <a:lnTo>
                    <a:pt x="439" y="241"/>
                  </a:lnTo>
                  <a:lnTo>
                    <a:pt x="440" y="240"/>
                  </a:lnTo>
                  <a:lnTo>
                    <a:pt x="445" y="243"/>
                  </a:lnTo>
                  <a:lnTo>
                    <a:pt x="447" y="243"/>
                  </a:lnTo>
                  <a:lnTo>
                    <a:pt x="448" y="243"/>
                  </a:lnTo>
                  <a:lnTo>
                    <a:pt x="448" y="241"/>
                  </a:lnTo>
                  <a:lnTo>
                    <a:pt x="447" y="238"/>
                  </a:lnTo>
                  <a:lnTo>
                    <a:pt x="447" y="236"/>
                  </a:lnTo>
                  <a:lnTo>
                    <a:pt x="440" y="233"/>
                  </a:lnTo>
                  <a:lnTo>
                    <a:pt x="439" y="233"/>
                  </a:lnTo>
                  <a:lnTo>
                    <a:pt x="440" y="230"/>
                  </a:lnTo>
                  <a:lnTo>
                    <a:pt x="442" y="230"/>
                  </a:lnTo>
                  <a:lnTo>
                    <a:pt x="447" y="232"/>
                  </a:lnTo>
                  <a:lnTo>
                    <a:pt x="448" y="230"/>
                  </a:lnTo>
                  <a:lnTo>
                    <a:pt x="450" y="228"/>
                  </a:lnTo>
                  <a:lnTo>
                    <a:pt x="450" y="225"/>
                  </a:lnTo>
                  <a:lnTo>
                    <a:pt x="450" y="223"/>
                  </a:lnTo>
                  <a:lnTo>
                    <a:pt x="452" y="220"/>
                  </a:lnTo>
                  <a:lnTo>
                    <a:pt x="452" y="21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7" name="Freeform 16"/>
            <p:cNvSpPr>
              <a:spLocks/>
            </p:cNvSpPr>
            <p:nvPr/>
          </p:nvSpPr>
          <p:spPr bwMode="auto">
            <a:xfrm>
              <a:off x="570926" y="2328200"/>
              <a:ext cx="1138818" cy="1937221"/>
            </a:xfrm>
            <a:custGeom>
              <a:avLst/>
              <a:gdLst>
                <a:gd name="T0" fmla="*/ 980342055 w 833"/>
                <a:gd name="T1" fmla="*/ 216733510 h 1417"/>
                <a:gd name="T2" fmla="*/ 189012578 w 833"/>
                <a:gd name="T3" fmla="*/ 27722522 h 1417"/>
                <a:gd name="T4" fmla="*/ 196572254 w 833"/>
                <a:gd name="T5" fmla="*/ 151209406 h 1417"/>
                <a:gd name="T6" fmla="*/ 151209437 w 833"/>
                <a:gd name="T7" fmla="*/ 254536643 h 1417"/>
                <a:gd name="T8" fmla="*/ 80645032 w 833"/>
                <a:gd name="T9" fmla="*/ 372983179 h 1417"/>
                <a:gd name="T10" fmla="*/ 7561266 w 833"/>
                <a:gd name="T11" fmla="*/ 536794208 h 1417"/>
                <a:gd name="T12" fmla="*/ 57964417 w 833"/>
                <a:gd name="T13" fmla="*/ 640119808 h 1417"/>
                <a:gd name="T14" fmla="*/ 80645032 w 833"/>
                <a:gd name="T15" fmla="*/ 766127605 h 1417"/>
                <a:gd name="T16" fmla="*/ 40322516 w 833"/>
                <a:gd name="T17" fmla="*/ 967740279 h 1417"/>
                <a:gd name="T18" fmla="*/ 60483780 w 833"/>
                <a:gd name="T19" fmla="*/ 1076107778 h 1417"/>
                <a:gd name="T20" fmla="*/ 131048186 w 833"/>
                <a:gd name="T21" fmla="*/ 1222276822 h 1417"/>
                <a:gd name="T22" fmla="*/ 146169125 w 833"/>
                <a:gd name="T23" fmla="*/ 1292841189 h 1417"/>
                <a:gd name="T24" fmla="*/ 123488510 w 833"/>
                <a:gd name="T25" fmla="*/ 1345763670 h 1417"/>
                <a:gd name="T26" fmla="*/ 176411002 w 833"/>
                <a:gd name="T27" fmla="*/ 1383566803 h 1417"/>
                <a:gd name="T28" fmla="*/ 216733555 w 833"/>
                <a:gd name="T29" fmla="*/ 1428929610 h 1417"/>
                <a:gd name="T30" fmla="*/ 246975433 w 833"/>
                <a:gd name="T31" fmla="*/ 1421368348 h 1417"/>
                <a:gd name="T32" fmla="*/ 241935120 w 833"/>
                <a:gd name="T33" fmla="*/ 1378526491 h 1417"/>
                <a:gd name="T34" fmla="*/ 262096372 w 833"/>
                <a:gd name="T35" fmla="*/ 1343244308 h 1417"/>
                <a:gd name="T36" fmla="*/ 307459188 w 833"/>
                <a:gd name="T37" fmla="*/ 1368445867 h 1417"/>
                <a:gd name="T38" fmla="*/ 294859199 w 833"/>
                <a:gd name="T39" fmla="*/ 1391126477 h 1417"/>
                <a:gd name="T40" fmla="*/ 274697948 w 833"/>
                <a:gd name="T41" fmla="*/ 1423889298 h 1417"/>
                <a:gd name="T42" fmla="*/ 299899512 w 833"/>
                <a:gd name="T43" fmla="*/ 1524695535 h 1417"/>
                <a:gd name="T44" fmla="*/ 299899512 w 833"/>
                <a:gd name="T45" fmla="*/ 1585179278 h 1417"/>
                <a:gd name="T46" fmla="*/ 246975433 w 833"/>
                <a:gd name="T47" fmla="*/ 1524695535 h 1417"/>
                <a:gd name="T48" fmla="*/ 254536696 w 833"/>
                <a:gd name="T49" fmla="*/ 1469252105 h 1417"/>
                <a:gd name="T50" fmla="*/ 216733555 w 833"/>
                <a:gd name="T51" fmla="*/ 1461690843 h 1417"/>
                <a:gd name="T52" fmla="*/ 196572254 w 833"/>
                <a:gd name="T53" fmla="*/ 1539816471 h 1417"/>
                <a:gd name="T54" fmla="*/ 196572254 w 833"/>
                <a:gd name="T55" fmla="*/ 1638101759 h 1417"/>
                <a:gd name="T56" fmla="*/ 241935120 w 833"/>
                <a:gd name="T57" fmla="*/ 1733868082 h 1417"/>
                <a:gd name="T58" fmla="*/ 312499501 w 833"/>
                <a:gd name="T59" fmla="*/ 1779230889 h 1417"/>
                <a:gd name="T60" fmla="*/ 262096372 w 833"/>
                <a:gd name="T61" fmla="*/ 1857356517 h 1417"/>
                <a:gd name="T62" fmla="*/ 246975433 w 833"/>
                <a:gd name="T63" fmla="*/ 1943041819 h 1417"/>
                <a:gd name="T64" fmla="*/ 294859199 w 833"/>
                <a:gd name="T65" fmla="*/ 2053928680 h 1417"/>
                <a:gd name="T66" fmla="*/ 345262329 w 833"/>
                <a:gd name="T67" fmla="*/ 2147483647 h 1417"/>
                <a:gd name="T68" fmla="*/ 418346172 w 833"/>
                <a:gd name="T69" fmla="*/ 2147483647 h 1417"/>
                <a:gd name="T70" fmla="*/ 413305759 w 833"/>
                <a:gd name="T71" fmla="*/ 2147483647 h 1417"/>
                <a:gd name="T72" fmla="*/ 446068686 w 833"/>
                <a:gd name="T73" fmla="*/ 2147483647 h 1417"/>
                <a:gd name="T74" fmla="*/ 425907435 w 833"/>
                <a:gd name="T75" fmla="*/ 2147483647 h 1417"/>
                <a:gd name="T76" fmla="*/ 529233056 w 833"/>
                <a:gd name="T77" fmla="*/ 2147483647 h 1417"/>
                <a:gd name="T78" fmla="*/ 670361818 w 833"/>
                <a:gd name="T79" fmla="*/ 2147483647 h 1417"/>
                <a:gd name="T80" fmla="*/ 758568088 w 833"/>
                <a:gd name="T81" fmla="*/ 2147483647 h 1417"/>
                <a:gd name="T82" fmla="*/ 861893908 w 833"/>
                <a:gd name="T83" fmla="*/ 2147483647 h 1417"/>
                <a:gd name="T84" fmla="*/ 932458289 w 833"/>
                <a:gd name="T85" fmla="*/ 2147483647 h 1417"/>
                <a:gd name="T86" fmla="*/ 980342055 w 833"/>
                <a:gd name="T87" fmla="*/ 2147483647 h 1417"/>
                <a:gd name="T88" fmla="*/ 1058466112 w 833"/>
                <a:gd name="T89" fmla="*/ 2147483647 h 1417"/>
                <a:gd name="T90" fmla="*/ 1134070806 w 833"/>
                <a:gd name="T91" fmla="*/ 2147483647 h 1417"/>
                <a:gd name="T92" fmla="*/ 1179433622 w 833"/>
                <a:gd name="T93" fmla="*/ 2147483647 h 1417"/>
                <a:gd name="T94" fmla="*/ 1166833634 w 833"/>
                <a:gd name="T95" fmla="*/ 2147483647 h 1417"/>
                <a:gd name="T96" fmla="*/ 1192035198 w 833"/>
                <a:gd name="T97" fmla="*/ 2147483647 h 1417"/>
                <a:gd name="T98" fmla="*/ 1839715013 w 833"/>
                <a:gd name="T99" fmla="*/ 2147483647 h 1417"/>
                <a:gd name="T100" fmla="*/ 1910279394 w 833"/>
                <a:gd name="T101" fmla="*/ 2147483647 h 1417"/>
                <a:gd name="T102" fmla="*/ 1910279394 w 833"/>
                <a:gd name="T103" fmla="*/ 2147483647 h 1417"/>
                <a:gd name="T104" fmla="*/ 1960682523 w 833"/>
                <a:gd name="T105" fmla="*/ 2147483647 h 1417"/>
                <a:gd name="T106" fmla="*/ 2071569407 w 833"/>
                <a:gd name="T107" fmla="*/ 2147483647 h 1417"/>
                <a:gd name="T108" fmla="*/ 2041327530 w 833"/>
                <a:gd name="T109" fmla="*/ 2147483647 h 1417"/>
                <a:gd name="T110" fmla="*/ 1748989380 w 833"/>
                <a:gd name="T111" fmla="*/ 2147483647 h 1417"/>
                <a:gd name="T112" fmla="*/ 945059865 w 833"/>
                <a:gd name="T113" fmla="*/ 1212196199 h 14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3"/>
                <a:gd name="T172" fmla="*/ 0 h 1417"/>
                <a:gd name="T173" fmla="*/ 833 w 833"/>
                <a:gd name="T174" fmla="*/ 1417 h 14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3" h="1417">
                  <a:moveTo>
                    <a:pt x="375" y="481"/>
                  </a:moveTo>
                  <a:lnTo>
                    <a:pt x="376" y="476"/>
                  </a:lnTo>
                  <a:lnTo>
                    <a:pt x="378" y="469"/>
                  </a:lnTo>
                  <a:lnTo>
                    <a:pt x="383" y="451"/>
                  </a:lnTo>
                  <a:lnTo>
                    <a:pt x="388" y="435"/>
                  </a:lnTo>
                  <a:lnTo>
                    <a:pt x="396" y="401"/>
                  </a:lnTo>
                  <a:lnTo>
                    <a:pt x="445" y="212"/>
                  </a:lnTo>
                  <a:lnTo>
                    <a:pt x="471" y="109"/>
                  </a:lnTo>
                  <a:lnTo>
                    <a:pt x="389" y="86"/>
                  </a:lnTo>
                  <a:lnTo>
                    <a:pt x="334" y="73"/>
                  </a:lnTo>
                  <a:lnTo>
                    <a:pt x="257" y="50"/>
                  </a:lnTo>
                  <a:lnTo>
                    <a:pt x="169" y="26"/>
                  </a:lnTo>
                  <a:lnTo>
                    <a:pt x="142" y="18"/>
                  </a:lnTo>
                  <a:lnTo>
                    <a:pt x="114" y="8"/>
                  </a:lnTo>
                  <a:lnTo>
                    <a:pt x="81" y="0"/>
                  </a:lnTo>
                  <a:lnTo>
                    <a:pt x="80" y="3"/>
                  </a:lnTo>
                  <a:lnTo>
                    <a:pt x="78" y="6"/>
                  </a:lnTo>
                  <a:lnTo>
                    <a:pt x="75" y="11"/>
                  </a:lnTo>
                  <a:lnTo>
                    <a:pt x="71" y="18"/>
                  </a:lnTo>
                  <a:lnTo>
                    <a:pt x="70" y="22"/>
                  </a:lnTo>
                  <a:lnTo>
                    <a:pt x="73" y="27"/>
                  </a:lnTo>
                  <a:lnTo>
                    <a:pt x="75" y="31"/>
                  </a:lnTo>
                  <a:lnTo>
                    <a:pt x="76" y="35"/>
                  </a:lnTo>
                  <a:lnTo>
                    <a:pt x="76" y="42"/>
                  </a:lnTo>
                  <a:lnTo>
                    <a:pt x="75" y="48"/>
                  </a:lnTo>
                  <a:lnTo>
                    <a:pt x="78" y="55"/>
                  </a:lnTo>
                  <a:lnTo>
                    <a:pt x="78" y="60"/>
                  </a:lnTo>
                  <a:lnTo>
                    <a:pt x="75" y="60"/>
                  </a:lnTo>
                  <a:lnTo>
                    <a:pt x="75" y="62"/>
                  </a:lnTo>
                  <a:lnTo>
                    <a:pt x="75" y="65"/>
                  </a:lnTo>
                  <a:lnTo>
                    <a:pt x="75" y="71"/>
                  </a:lnTo>
                  <a:lnTo>
                    <a:pt x="75" y="73"/>
                  </a:lnTo>
                  <a:lnTo>
                    <a:pt x="71" y="78"/>
                  </a:lnTo>
                  <a:lnTo>
                    <a:pt x="68" y="84"/>
                  </a:lnTo>
                  <a:lnTo>
                    <a:pt x="62" y="93"/>
                  </a:lnTo>
                  <a:lnTo>
                    <a:pt x="60" y="101"/>
                  </a:lnTo>
                  <a:lnTo>
                    <a:pt x="58" y="104"/>
                  </a:lnTo>
                  <a:lnTo>
                    <a:pt x="57" y="101"/>
                  </a:lnTo>
                  <a:lnTo>
                    <a:pt x="54" y="102"/>
                  </a:lnTo>
                  <a:lnTo>
                    <a:pt x="52" y="106"/>
                  </a:lnTo>
                  <a:lnTo>
                    <a:pt x="52" y="114"/>
                  </a:lnTo>
                  <a:lnTo>
                    <a:pt x="54" y="122"/>
                  </a:lnTo>
                  <a:lnTo>
                    <a:pt x="49" y="128"/>
                  </a:lnTo>
                  <a:lnTo>
                    <a:pt x="42" y="137"/>
                  </a:lnTo>
                  <a:lnTo>
                    <a:pt x="32" y="148"/>
                  </a:lnTo>
                  <a:lnTo>
                    <a:pt x="23" y="159"/>
                  </a:lnTo>
                  <a:lnTo>
                    <a:pt x="14" y="168"/>
                  </a:lnTo>
                  <a:lnTo>
                    <a:pt x="6" y="179"/>
                  </a:lnTo>
                  <a:lnTo>
                    <a:pt x="3" y="187"/>
                  </a:lnTo>
                  <a:lnTo>
                    <a:pt x="5" y="192"/>
                  </a:lnTo>
                  <a:lnTo>
                    <a:pt x="5" y="199"/>
                  </a:lnTo>
                  <a:lnTo>
                    <a:pt x="1" y="205"/>
                  </a:lnTo>
                  <a:lnTo>
                    <a:pt x="0" y="208"/>
                  </a:lnTo>
                  <a:lnTo>
                    <a:pt x="3" y="213"/>
                  </a:lnTo>
                  <a:lnTo>
                    <a:pt x="8" y="218"/>
                  </a:lnTo>
                  <a:lnTo>
                    <a:pt x="11" y="225"/>
                  </a:lnTo>
                  <a:lnTo>
                    <a:pt x="13" y="229"/>
                  </a:lnTo>
                  <a:lnTo>
                    <a:pt x="16" y="233"/>
                  </a:lnTo>
                  <a:lnTo>
                    <a:pt x="19" y="238"/>
                  </a:lnTo>
                  <a:lnTo>
                    <a:pt x="18" y="241"/>
                  </a:lnTo>
                  <a:lnTo>
                    <a:pt x="19" y="247"/>
                  </a:lnTo>
                  <a:lnTo>
                    <a:pt x="21" y="251"/>
                  </a:lnTo>
                  <a:lnTo>
                    <a:pt x="23" y="254"/>
                  </a:lnTo>
                  <a:lnTo>
                    <a:pt x="24" y="259"/>
                  </a:lnTo>
                  <a:lnTo>
                    <a:pt x="26" y="262"/>
                  </a:lnTo>
                  <a:lnTo>
                    <a:pt x="27" y="269"/>
                  </a:lnTo>
                  <a:lnTo>
                    <a:pt x="27" y="274"/>
                  </a:lnTo>
                  <a:lnTo>
                    <a:pt x="31" y="277"/>
                  </a:lnTo>
                  <a:lnTo>
                    <a:pt x="34" y="285"/>
                  </a:lnTo>
                  <a:lnTo>
                    <a:pt x="31" y="291"/>
                  </a:lnTo>
                  <a:lnTo>
                    <a:pt x="32" y="298"/>
                  </a:lnTo>
                  <a:lnTo>
                    <a:pt x="32" y="304"/>
                  </a:lnTo>
                  <a:lnTo>
                    <a:pt x="31" y="309"/>
                  </a:lnTo>
                  <a:lnTo>
                    <a:pt x="29" y="318"/>
                  </a:lnTo>
                  <a:lnTo>
                    <a:pt x="24" y="324"/>
                  </a:lnTo>
                  <a:lnTo>
                    <a:pt x="19" y="331"/>
                  </a:lnTo>
                  <a:lnTo>
                    <a:pt x="16" y="342"/>
                  </a:lnTo>
                  <a:lnTo>
                    <a:pt x="14" y="352"/>
                  </a:lnTo>
                  <a:lnTo>
                    <a:pt x="16" y="368"/>
                  </a:lnTo>
                  <a:lnTo>
                    <a:pt x="18" y="379"/>
                  </a:lnTo>
                  <a:lnTo>
                    <a:pt x="16" y="384"/>
                  </a:lnTo>
                  <a:lnTo>
                    <a:pt x="11" y="389"/>
                  </a:lnTo>
                  <a:lnTo>
                    <a:pt x="9" y="393"/>
                  </a:lnTo>
                  <a:lnTo>
                    <a:pt x="11" y="397"/>
                  </a:lnTo>
                  <a:lnTo>
                    <a:pt x="14" y="406"/>
                  </a:lnTo>
                  <a:lnTo>
                    <a:pt x="18" y="409"/>
                  </a:lnTo>
                  <a:lnTo>
                    <a:pt x="19" y="414"/>
                  </a:lnTo>
                  <a:lnTo>
                    <a:pt x="21" y="419"/>
                  </a:lnTo>
                  <a:lnTo>
                    <a:pt x="24" y="422"/>
                  </a:lnTo>
                  <a:lnTo>
                    <a:pt x="24" y="427"/>
                  </a:lnTo>
                  <a:lnTo>
                    <a:pt x="26" y="430"/>
                  </a:lnTo>
                  <a:lnTo>
                    <a:pt x="29" y="433"/>
                  </a:lnTo>
                  <a:lnTo>
                    <a:pt x="32" y="441"/>
                  </a:lnTo>
                  <a:lnTo>
                    <a:pt x="34" y="451"/>
                  </a:lnTo>
                  <a:lnTo>
                    <a:pt x="37" y="458"/>
                  </a:lnTo>
                  <a:lnTo>
                    <a:pt x="42" y="463"/>
                  </a:lnTo>
                  <a:lnTo>
                    <a:pt x="49" y="468"/>
                  </a:lnTo>
                  <a:lnTo>
                    <a:pt x="52" y="476"/>
                  </a:lnTo>
                  <a:lnTo>
                    <a:pt x="52" y="485"/>
                  </a:lnTo>
                  <a:lnTo>
                    <a:pt x="52" y="492"/>
                  </a:lnTo>
                  <a:lnTo>
                    <a:pt x="55" y="494"/>
                  </a:lnTo>
                  <a:lnTo>
                    <a:pt x="58" y="495"/>
                  </a:lnTo>
                  <a:lnTo>
                    <a:pt x="60" y="499"/>
                  </a:lnTo>
                  <a:lnTo>
                    <a:pt x="62" y="502"/>
                  </a:lnTo>
                  <a:lnTo>
                    <a:pt x="63" y="508"/>
                  </a:lnTo>
                  <a:lnTo>
                    <a:pt x="63" y="513"/>
                  </a:lnTo>
                  <a:lnTo>
                    <a:pt x="60" y="513"/>
                  </a:lnTo>
                  <a:lnTo>
                    <a:pt x="58" y="513"/>
                  </a:lnTo>
                  <a:lnTo>
                    <a:pt x="57" y="508"/>
                  </a:lnTo>
                  <a:lnTo>
                    <a:pt x="55" y="508"/>
                  </a:lnTo>
                  <a:lnTo>
                    <a:pt x="57" y="513"/>
                  </a:lnTo>
                  <a:lnTo>
                    <a:pt x="55" y="518"/>
                  </a:lnTo>
                  <a:lnTo>
                    <a:pt x="52" y="521"/>
                  </a:lnTo>
                  <a:lnTo>
                    <a:pt x="49" y="528"/>
                  </a:lnTo>
                  <a:lnTo>
                    <a:pt x="45" y="533"/>
                  </a:lnTo>
                  <a:lnTo>
                    <a:pt x="47" y="534"/>
                  </a:lnTo>
                  <a:lnTo>
                    <a:pt x="49" y="534"/>
                  </a:lnTo>
                  <a:lnTo>
                    <a:pt x="50" y="534"/>
                  </a:lnTo>
                  <a:lnTo>
                    <a:pt x="54" y="530"/>
                  </a:lnTo>
                  <a:lnTo>
                    <a:pt x="57" y="528"/>
                  </a:lnTo>
                  <a:lnTo>
                    <a:pt x="57" y="531"/>
                  </a:lnTo>
                  <a:lnTo>
                    <a:pt x="57" y="534"/>
                  </a:lnTo>
                  <a:lnTo>
                    <a:pt x="62" y="536"/>
                  </a:lnTo>
                  <a:lnTo>
                    <a:pt x="65" y="541"/>
                  </a:lnTo>
                  <a:lnTo>
                    <a:pt x="67" y="546"/>
                  </a:lnTo>
                  <a:lnTo>
                    <a:pt x="70" y="549"/>
                  </a:lnTo>
                  <a:lnTo>
                    <a:pt x="73" y="552"/>
                  </a:lnTo>
                  <a:lnTo>
                    <a:pt x="73" y="554"/>
                  </a:lnTo>
                  <a:lnTo>
                    <a:pt x="75" y="554"/>
                  </a:lnTo>
                  <a:lnTo>
                    <a:pt x="76" y="554"/>
                  </a:lnTo>
                  <a:lnTo>
                    <a:pt x="78" y="556"/>
                  </a:lnTo>
                  <a:lnTo>
                    <a:pt x="80" y="560"/>
                  </a:lnTo>
                  <a:lnTo>
                    <a:pt x="83" y="562"/>
                  </a:lnTo>
                  <a:lnTo>
                    <a:pt x="85" y="565"/>
                  </a:lnTo>
                  <a:lnTo>
                    <a:pt x="86" y="567"/>
                  </a:lnTo>
                  <a:lnTo>
                    <a:pt x="88" y="569"/>
                  </a:lnTo>
                  <a:lnTo>
                    <a:pt x="91" y="570"/>
                  </a:lnTo>
                  <a:lnTo>
                    <a:pt x="93" y="569"/>
                  </a:lnTo>
                  <a:lnTo>
                    <a:pt x="93" y="565"/>
                  </a:lnTo>
                  <a:lnTo>
                    <a:pt x="93" y="562"/>
                  </a:lnTo>
                  <a:lnTo>
                    <a:pt x="94" y="564"/>
                  </a:lnTo>
                  <a:lnTo>
                    <a:pt x="96" y="567"/>
                  </a:lnTo>
                  <a:lnTo>
                    <a:pt x="98" y="567"/>
                  </a:lnTo>
                  <a:lnTo>
                    <a:pt x="98" y="564"/>
                  </a:lnTo>
                  <a:lnTo>
                    <a:pt x="98" y="562"/>
                  </a:lnTo>
                  <a:lnTo>
                    <a:pt x="96" y="559"/>
                  </a:lnTo>
                  <a:lnTo>
                    <a:pt x="94" y="557"/>
                  </a:lnTo>
                  <a:lnTo>
                    <a:pt x="96" y="554"/>
                  </a:lnTo>
                  <a:lnTo>
                    <a:pt x="96" y="552"/>
                  </a:lnTo>
                  <a:lnTo>
                    <a:pt x="99" y="552"/>
                  </a:lnTo>
                  <a:lnTo>
                    <a:pt x="99" y="551"/>
                  </a:lnTo>
                  <a:lnTo>
                    <a:pt x="99" y="549"/>
                  </a:lnTo>
                  <a:lnTo>
                    <a:pt x="96" y="547"/>
                  </a:lnTo>
                  <a:lnTo>
                    <a:pt x="96" y="546"/>
                  </a:lnTo>
                  <a:lnTo>
                    <a:pt x="98" y="543"/>
                  </a:lnTo>
                  <a:lnTo>
                    <a:pt x="99" y="539"/>
                  </a:lnTo>
                  <a:lnTo>
                    <a:pt x="101" y="534"/>
                  </a:lnTo>
                  <a:lnTo>
                    <a:pt x="99" y="534"/>
                  </a:lnTo>
                  <a:lnTo>
                    <a:pt x="98" y="531"/>
                  </a:lnTo>
                  <a:lnTo>
                    <a:pt x="99" y="531"/>
                  </a:lnTo>
                  <a:lnTo>
                    <a:pt x="101" y="531"/>
                  </a:lnTo>
                  <a:lnTo>
                    <a:pt x="104" y="533"/>
                  </a:lnTo>
                  <a:lnTo>
                    <a:pt x="106" y="533"/>
                  </a:lnTo>
                  <a:lnTo>
                    <a:pt x="107" y="531"/>
                  </a:lnTo>
                  <a:lnTo>
                    <a:pt x="109" y="530"/>
                  </a:lnTo>
                  <a:lnTo>
                    <a:pt x="112" y="531"/>
                  </a:lnTo>
                  <a:lnTo>
                    <a:pt x="114" y="533"/>
                  </a:lnTo>
                  <a:lnTo>
                    <a:pt x="115" y="536"/>
                  </a:lnTo>
                  <a:lnTo>
                    <a:pt x="119" y="536"/>
                  </a:lnTo>
                  <a:lnTo>
                    <a:pt x="122" y="538"/>
                  </a:lnTo>
                  <a:lnTo>
                    <a:pt x="122" y="543"/>
                  </a:lnTo>
                  <a:lnTo>
                    <a:pt x="124" y="544"/>
                  </a:lnTo>
                  <a:lnTo>
                    <a:pt x="127" y="547"/>
                  </a:lnTo>
                  <a:lnTo>
                    <a:pt x="132" y="551"/>
                  </a:lnTo>
                  <a:lnTo>
                    <a:pt x="132" y="554"/>
                  </a:lnTo>
                  <a:lnTo>
                    <a:pt x="129" y="552"/>
                  </a:lnTo>
                  <a:lnTo>
                    <a:pt x="120" y="549"/>
                  </a:lnTo>
                  <a:lnTo>
                    <a:pt x="124" y="549"/>
                  </a:lnTo>
                  <a:lnTo>
                    <a:pt x="120" y="549"/>
                  </a:lnTo>
                  <a:lnTo>
                    <a:pt x="117" y="552"/>
                  </a:lnTo>
                  <a:lnTo>
                    <a:pt x="114" y="552"/>
                  </a:lnTo>
                  <a:lnTo>
                    <a:pt x="111" y="551"/>
                  </a:lnTo>
                  <a:lnTo>
                    <a:pt x="109" y="552"/>
                  </a:lnTo>
                  <a:lnTo>
                    <a:pt x="107" y="554"/>
                  </a:lnTo>
                  <a:lnTo>
                    <a:pt x="104" y="556"/>
                  </a:lnTo>
                  <a:lnTo>
                    <a:pt x="104" y="557"/>
                  </a:lnTo>
                  <a:lnTo>
                    <a:pt x="104" y="560"/>
                  </a:lnTo>
                  <a:lnTo>
                    <a:pt x="107" y="562"/>
                  </a:lnTo>
                  <a:lnTo>
                    <a:pt x="109" y="565"/>
                  </a:lnTo>
                  <a:lnTo>
                    <a:pt x="111" y="569"/>
                  </a:lnTo>
                  <a:lnTo>
                    <a:pt x="111" y="572"/>
                  </a:lnTo>
                  <a:lnTo>
                    <a:pt x="109" y="574"/>
                  </a:lnTo>
                  <a:lnTo>
                    <a:pt x="109" y="577"/>
                  </a:lnTo>
                  <a:lnTo>
                    <a:pt x="107" y="580"/>
                  </a:lnTo>
                  <a:lnTo>
                    <a:pt x="111" y="587"/>
                  </a:lnTo>
                  <a:lnTo>
                    <a:pt x="114" y="591"/>
                  </a:lnTo>
                  <a:lnTo>
                    <a:pt x="117" y="596"/>
                  </a:lnTo>
                  <a:lnTo>
                    <a:pt x="119" y="605"/>
                  </a:lnTo>
                  <a:lnTo>
                    <a:pt x="119" y="613"/>
                  </a:lnTo>
                  <a:lnTo>
                    <a:pt x="119" y="619"/>
                  </a:lnTo>
                  <a:lnTo>
                    <a:pt x="120" y="621"/>
                  </a:lnTo>
                  <a:lnTo>
                    <a:pt x="125" y="626"/>
                  </a:lnTo>
                  <a:lnTo>
                    <a:pt x="129" y="629"/>
                  </a:lnTo>
                  <a:lnTo>
                    <a:pt x="129" y="631"/>
                  </a:lnTo>
                  <a:lnTo>
                    <a:pt x="125" y="632"/>
                  </a:lnTo>
                  <a:lnTo>
                    <a:pt x="122" y="631"/>
                  </a:lnTo>
                  <a:lnTo>
                    <a:pt x="119" y="629"/>
                  </a:lnTo>
                  <a:lnTo>
                    <a:pt x="117" y="626"/>
                  </a:lnTo>
                  <a:lnTo>
                    <a:pt x="115" y="624"/>
                  </a:lnTo>
                  <a:lnTo>
                    <a:pt x="115" y="622"/>
                  </a:lnTo>
                  <a:lnTo>
                    <a:pt x="114" y="619"/>
                  </a:lnTo>
                  <a:lnTo>
                    <a:pt x="111" y="618"/>
                  </a:lnTo>
                  <a:lnTo>
                    <a:pt x="107" y="614"/>
                  </a:lnTo>
                  <a:lnTo>
                    <a:pt x="106" y="611"/>
                  </a:lnTo>
                  <a:lnTo>
                    <a:pt x="102" y="608"/>
                  </a:lnTo>
                  <a:lnTo>
                    <a:pt x="98" y="605"/>
                  </a:lnTo>
                  <a:lnTo>
                    <a:pt x="94" y="601"/>
                  </a:lnTo>
                  <a:lnTo>
                    <a:pt x="96" y="600"/>
                  </a:lnTo>
                  <a:lnTo>
                    <a:pt x="98" y="596"/>
                  </a:lnTo>
                  <a:lnTo>
                    <a:pt x="96" y="593"/>
                  </a:lnTo>
                  <a:lnTo>
                    <a:pt x="96" y="590"/>
                  </a:lnTo>
                  <a:lnTo>
                    <a:pt x="96" y="588"/>
                  </a:lnTo>
                  <a:lnTo>
                    <a:pt x="98" y="588"/>
                  </a:lnTo>
                  <a:lnTo>
                    <a:pt x="101" y="587"/>
                  </a:lnTo>
                  <a:lnTo>
                    <a:pt x="101" y="583"/>
                  </a:lnTo>
                  <a:lnTo>
                    <a:pt x="101" y="580"/>
                  </a:lnTo>
                  <a:lnTo>
                    <a:pt x="101" y="578"/>
                  </a:lnTo>
                  <a:lnTo>
                    <a:pt x="98" y="577"/>
                  </a:lnTo>
                  <a:lnTo>
                    <a:pt x="96" y="577"/>
                  </a:lnTo>
                  <a:lnTo>
                    <a:pt x="94" y="575"/>
                  </a:lnTo>
                  <a:lnTo>
                    <a:pt x="91" y="575"/>
                  </a:lnTo>
                  <a:lnTo>
                    <a:pt x="89" y="575"/>
                  </a:lnTo>
                  <a:lnTo>
                    <a:pt x="86" y="577"/>
                  </a:lnTo>
                  <a:lnTo>
                    <a:pt x="86" y="580"/>
                  </a:lnTo>
                  <a:lnTo>
                    <a:pt x="86" y="585"/>
                  </a:lnTo>
                  <a:lnTo>
                    <a:pt x="86" y="588"/>
                  </a:lnTo>
                  <a:lnTo>
                    <a:pt x="85" y="591"/>
                  </a:lnTo>
                  <a:lnTo>
                    <a:pt x="85" y="595"/>
                  </a:lnTo>
                  <a:lnTo>
                    <a:pt x="83" y="596"/>
                  </a:lnTo>
                  <a:lnTo>
                    <a:pt x="80" y="598"/>
                  </a:lnTo>
                  <a:lnTo>
                    <a:pt x="78" y="603"/>
                  </a:lnTo>
                  <a:lnTo>
                    <a:pt x="78" y="606"/>
                  </a:lnTo>
                  <a:lnTo>
                    <a:pt x="78" y="611"/>
                  </a:lnTo>
                  <a:lnTo>
                    <a:pt x="81" y="613"/>
                  </a:lnTo>
                  <a:lnTo>
                    <a:pt x="83" y="616"/>
                  </a:lnTo>
                  <a:lnTo>
                    <a:pt x="81" y="621"/>
                  </a:lnTo>
                  <a:lnTo>
                    <a:pt x="81" y="624"/>
                  </a:lnTo>
                  <a:lnTo>
                    <a:pt x="83" y="627"/>
                  </a:lnTo>
                  <a:lnTo>
                    <a:pt x="81" y="634"/>
                  </a:lnTo>
                  <a:lnTo>
                    <a:pt x="80" y="639"/>
                  </a:lnTo>
                  <a:lnTo>
                    <a:pt x="76" y="645"/>
                  </a:lnTo>
                  <a:lnTo>
                    <a:pt x="78" y="650"/>
                  </a:lnTo>
                  <a:lnTo>
                    <a:pt x="80" y="657"/>
                  </a:lnTo>
                  <a:lnTo>
                    <a:pt x="80" y="660"/>
                  </a:lnTo>
                  <a:lnTo>
                    <a:pt x="81" y="663"/>
                  </a:lnTo>
                  <a:lnTo>
                    <a:pt x="81" y="666"/>
                  </a:lnTo>
                  <a:lnTo>
                    <a:pt x="85" y="668"/>
                  </a:lnTo>
                  <a:lnTo>
                    <a:pt x="86" y="671"/>
                  </a:lnTo>
                  <a:lnTo>
                    <a:pt x="88" y="676"/>
                  </a:lnTo>
                  <a:lnTo>
                    <a:pt x="91" y="683"/>
                  </a:lnTo>
                  <a:lnTo>
                    <a:pt x="96" y="688"/>
                  </a:lnTo>
                  <a:lnTo>
                    <a:pt x="102" y="693"/>
                  </a:lnTo>
                  <a:lnTo>
                    <a:pt x="104" y="693"/>
                  </a:lnTo>
                  <a:lnTo>
                    <a:pt x="107" y="693"/>
                  </a:lnTo>
                  <a:lnTo>
                    <a:pt x="109" y="694"/>
                  </a:lnTo>
                  <a:lnTo>
                    <a:pt x="112" y="696"/>
                  </a:lnTo>
                  <a:lnTo>
                    <a:pt x="115" y="694"/>
                  </a:lnTo>
                  <a:lnTo>
                    <a:pt x="117" y="696"/>
                  </a:lnTo>
                  <a:lnTo>
                    <a:pt x="122" y="699"/>
                  </a:lnTo>
                  <a:lnTo>
                    <a:pt x="124" y="706"/>
                  </a:lnTo>
                  <a:lnTo>
                    <a:pt x="125" y="710"/>
                  </a:lnTo>
                  <a:lnTo>
                    <a:pt x="124" y="714"/>
                  </a:lnTo>
                  <a:lnTo>
                    <a:pt x="124" y="715"/>
                  </a:lnTo>
                  <a:lnTo>
                    <a:pt x="122" y="724"/>
                  </a:lnTo>
                  <a:lnTo>
                    <a:pt x="119" y="732"/>
                  </a:lnTo>
                  <a:lnTo>
                    <a:pt x="114" y="738"/>
                  </a:lnTo>
                  <a:lnTo>
                    <a:pt x="111" y="740"/>
                  </a:lnTo>
                  <a:lnTo>
                    <a:pt x="109" y="740"/>
                  </a:lnTo>
                  <a:lnTo>
                    <a:pt x="104" y="737"/>
                  </a:lnTo>
                  <a:lnTo>
                    <a:pt x="101" y="740"/>
                  </a:lnTo>
                  <a:lnTo>
                    <a:pt x="98" y="743"/>
                  </a:lnTo>
                  <a:lnTo>
                    <a:pt x="99" y="745"/>
                  </a:lnTo>
                  <a:lnTo>
                    <a:pt x="99" y="750"/>
                  </a:lnTo>
                  <a:lnTo>
                    <a:pt x="98" y="750"/>
                  </a:lnTo>
                  <a:lnTo>
                    <a:pt x="96" y="751"/>
                  </a:lnTo>
                  <a:lnTo>
                    <a:pt x="99" y="756"/>
                  </a:lnTo>
                  <a:lnTo>
                    <a:pt x="98" y="759"/>
                  </a:lnTo>
                  <a:lnTo>
                    <a:pt x="98" y="771"/>
                  </a:lnTo>
                  <a:lnTo>
                    <a:pt x="98" y="774"/>
                  </a:lnTo>
                  <a:lnTo>
                    <a:pt x="96" y="779"/>
                  </a:lnTo>
                  <a:lnTo>
                    <a:pt x="99" y="784"/>
                  </a:lnTo>
                  <a:lnTo>
                    <a:pt x="102" y="790"/>
                  </a:lnTo>
                  <a:lnTo>
                    <a:pt x="106" y="794"/>
                  </a:lnTo>
                  <a:lnTo>
                    <a:pt x="109" y="795"/>
                  </a:lnTo>
                  <a:lnTo>
                    <a:pt x="112" y="800"/>
                  </a:lnTo>
                  <a:lnTo>
                    <a:pt x="114" y="805"/>
                  </a:lnTo>
                  <a:lnTo>
                    <a:pt x="117" y="815"/>
                  </a:lnTo>
                  <a:lnTo>
                    <a:pt x="119" y="823"/>
                  </a:lnTo>
                  <a:lnTo>
                    <a:pt x="122" y="826"/>
                  </a:lnTo>
                  <a:lnTo>
                    <a:pt x="124" y="833"/>
                  </a:lnTo>
                  <a:lnTo>
                    <a:pt x="124" y="841"/>
                  </a:lnTo>
                  <a:lnTo>
                    <a:pt x="127" y="846"/>
                  </a:lnTo>
                  <a:lnTo>
                    <a:pt x="130" y="851"/>
                  </a:lnTo>
                  <a:lnTo>
                    <a:pt x="132" y="856"/>
                  </a:lnTo>
                  <a:lnTo>
                    <a:pt x="133" y="861"/>
                  </a:lnTo>
                  <a:lnTo>
                    <a:pt x="137" y="862"/>
                  </a:lnTo>
                  <a:lnTo>
                    <a:pt x="135" y="867"/>
                  </a:lnTo>
                  <a:lnTo>
                    <a:pt x="137" y="874"/>
                  </a:lnTo>
                  <a:lnTo>
                    <a:pt x="140" y="877"/>
                  </a:lnTo>
                  <a:lnTo>
                    <a:pt x="143" y="883"/>
                  </a:lnTo>
                  <a:lnTo>
                    <a:pt x="146" y="887"/>
                  </a:lnTo>
                  <a:lnTo>
                    <a:pt x="150" y="895"/>
                  </a:lnTo>
                  <a:lnTo>
                    <a:pt x="155" y="906"/>
                  </a:lnTo>
                  <a:lnTo>
                    <a:pt x="158" y="911"/>
                  </a:lnTo>
                  <a:lnTo>
                    <a:pt x="166" y="914"/>
                  </a:lnTo>
                  <a:lnTo>
                    <a:pt x="169" y="916"/>
                  </a:lnTo>
                  <a:lnTo>
                    <a:pt x="169" y="918"/>
                  </a:lnTo>
                  <a:lnTo>
                    <a:pt x="169" y="924"/>
                  </a:lnTo>
                  <a:lnTo>
                    <a:pt x="171" y="932"/>
                  </a:lnTo>
                  <a:lnTo>
                    <a:pt x="169" y="934"/>
                  </a:lnTo>
                  <a:lnTo>
                    <a:pt x="168" y="931"/>
                  </a:lnTo>
                  <a:lnTo>
                    <a:pt x="164" y="934"/>
                  </a:lnTo>
                  <a:lnTo>
                    <a:pt x="163" y="937"/>
                  </a:lnTo>
                  <a:lnTo>
                    <a:pt x="164" y="945"/>
                  </a:lnTo>
                  <a:lnTo>
                    <a:pt x="169" y="950"/>
                  </a:lnTo>
                  <a:lnTo>
                    <a:pt x="173" y="955"/>
                  </a:lnTo>
                  <a:lnTo>
                    <a:pt x="174" y="955"/>
                  </a:lnTo>
                  <a:lnTo>
                    <a:pt x="176" y="955"/>
                  </a:lnTo>
                  <a:lnTo>
                    <a:pt x="179" y="955"/>
                  </a:lnTo>
                  <a:lnTo>
                    <a:pt x="182" y="958"/>
                  </a:lnTo>
                  <a:lnTo>
                    <a:pt x="184" y="965"/>
                  </a:lnTo>
                  <a:lnTo>
                    <a:pt x="181" y="973"/>
                  </a:lnTo>
                  <a:lnTo>
                    <a:pt x="177" y="978"/>
                  </a:lnTo>
                  <a:lnTo>
                    <a:pt x="176" y="984"/>
                  </a:lnTo>
                  <a:lnTo>
                    <a:pt x="174" y="988"/>
                  </a:lnTo>
                  <a:lnTo>
                    <a:pt x="174" y="991"/>
                  </a:lnTo>
                  <a:lnTo>
                    <a:pt x="176" y="993"/>
                  </a:lnTo>
                  <a:lnTo>
                    <a:pt x="176" y="997"/>
                  </a:lnTo>
                  <a:lnTo>
                    <a:pt x="173" y="1002"/>
                  </a:lnTo>
                  <a:lnTo>
                    <a:pt x="171" y="1007"/>
                  </a:lnTo>
                  <a:lnTo>
                    <a:pt x="171" y="1014"/>
                  </a:lnTo>
                  <a:lnTo>
                    <a:pt x="169" y="1020"/>
                  </a:lnTo>
                  <a:lnTo>
                    <a:pt x="164" y="1027"/>
                  </a:lnTo>
                  <a:lnTo>
                    <a:pt x="164" y="1033"/>
                  </a:lnTo>
                  <a:lnTo>
                    <a:pt x="168" y="1037"/>
                  </a:lnTo>
                  <a:lnTo>
                    <a:pt x="174" y="1040"/>
                  </a:lnTo>
                  <a:lnTo>
                    <a:pt x="176" y="1046"/>
                  </a:lnTo>
                  <a:lnTo>
                    <a:pt x="179" y="1051"/>
                  </a:lnTo>
                  <a:lnTo>
                    <a:pt x="182" y="1055"/>
                  </a:lnTo>
                  <a:lnTo>
                    <a:pt x="195" y="1056"/>
                  </a:lnTo>
                  <a:lnTo>
                    <a:pt x="210" y="1059"/>
                  </a:lnTo>
                  <a:lnTo>
                    <a:pt x="217" y="1063"/>
                  </a:lnTo>
                  <a:lnTo>
                    <a:pt x="223" y="1064"/>
                  </a:lnTo>
                  <a:lnTo>
                    <a:pt x="228" y="1066"/>
                  </a:lnTo>
                  <a:lnTo>
                    <a:pt x="235" y="1071"/>
                  </a:lnTo>
                  <a:lnTo>
                    <a:pt x="239" y="1074"/>
                  </a:lnTo>
                  <a:lnTo>
                    <a:pt x="246" y="1076"/>
                  </a:lnTo>
                  <a:lnTo>
                    <a:pt x="251" y="1077"/>
                  </a:lnTo>
                  <a:lnTo>
                    <a:pt x="257" y="1079"/>
                  </a:lnTo>
                  <a:lnTo>
                    <a:pt x="266" y="1079"/>
                  </a:lnTo>
                  <a:lnTo>
                    <a:pt x="270" y="1081"/>
                  </a:lnTo>
                  <a:lnTo>
                    <a:pt x="275" y="1084"/>
                  </a:lnTo>
                  <a:lnTo>
                    <a:pt x="280" y="1087"/>
                  </a:lnTo>
                  <a:lnTo>
                    <a:pt x="283" y="1094"/>
                  </a:lnTo>
                  <a:lnTo>
                    <a:pt x="288" y="1100"/>
                  </a:lnTo>
                  <a:lnTo>
                    <a:pt x="297" y="1107"/>
                  </a:lnTo>
                  <a:lnTo>
                    <a:pt x="298" y="1110"/>
                  </a:lnTo>
                  <a:lnTo>
                    <a:pt x="298" y="1116"/>
                  </a:lnTo>
                  <a:lnTo>
                    <a:pt x="301" y="1126"/>
                  </a:lnTo>
                  <a:lnTo>
                    <a:pt x="306" y="1133"/>
                  </a:lnTo>
                  <a:lnTo>
                    <a:pt x="311" y="1134"/>
                  </a:lnTo>
                  <a:lnTo>
                    <a:pt x="314" y="1134"/>
                  </a:lnTo>
                  <a:lnTo>
                    <a:pt x="316" y="1139"/>
                  </a:lnTo>
                  <a:lnTo>
                    <a:pt x="321" y="1141"/>
                  </a:lnTo>
                  <a:lnTo>
                    <a:pt x="323" y="1144"/>
                  </a:lnTo>
                  <a:lnTo>
                    <a:pt x="334" y="1149"/>
                  </a:lnTo>
                  <a:lnTo>
                    <a:pt x="337" y="1152"/>
                  </a:lnTo>
                  <a:lnTo>
                    <a:pt x="342" y="1151"/>
                  </a:lnTo>
                  <a:lnTo>
                    <a:pt x="350" y="1152"/>
                  </a:lnTo>
                  <a:lnTo>
                    <a:pt x="363" y="1157"/>
                  </a:lnTo>
                  <a:lnTo>
                    <a:pt x="368" y="1161"/>
                  </a:lnTo>
                  <a:lnTo>
                    <a:pt x="370" y="1162"/>
                  </a:lnTo>
                  <a:lnTo>
                    <a:pt x="372" y="1167"/>
                  </a:lnTo>
                  <a:lnTo>
                    <a:pt x="373" y="1177"/>
                  </a:lnTo>
                  <a:lnTo>
                    <a:pt x="375" y="1185"/>
                  </a:lnTo>
                  <a:lnTo>
                    <a:pt x="373" y="1188"/>
                  </a:lnTo>
                  <a:lnTo>
                    <a:pt x="370" y="1190"/>
                  </a:lnTo>
                  <a:lnTo>
                    <a:pt x="370" y="1193"/>
                  </a:lnTo>
                  <a:lnTo>
                    <a:pt x="372" y="1196"/>
                  </a:lnTo>
                  <a:lnTo>
                    <a:pt x="376" y="1198"/>
                  </a:lnTo>
                  <a:lnTo>
                    <a:pt x="378" y="1201"/>
                  </a:lnTo>
                  <a:lnTo>
                    <a:pt x="380" y="1203"/>
                  </a:lnTo>
                  <a:lnTo>
                    <a:pt x="383" y="1203"/>
                  </a:lnTo>
                  <a:lnTo>
                    <a:pt x="385" y="1201"/>
                  </a:lnTo>
                  <a:lnTo>
                    <a:pt x="386" y="1198"/>
                  </a:lnTo>
                  <a:lnTo>
                    <a:pt x="389" y="1200"/>
                  </a:lnTo>
                  <a:lnTo>
                    <a:pt x="393" y="1198"/>
                  </a:lnTo>
                  <a:lnTo>
                    <a:pt x="398" y="1200"/>
                  </a:lnTo>
                  <a:lnTo>
                    <a:pt x="401" y="1203"/>
                  </a:lnTo>
                  <a:lnTo>
                    <a:pt x="403" y="1205"/>
                  </a:lnTo>
                  <a:lnTo>
                    <a:pt x="404" y="1206"/>
                  </a:lnTo>
                  <a:lnTo>
                    <a:pt x="409" y="1211"/>
                  </a:lnTo>
                  <a:lnTo>
                    <a:pt x="414" y="1221"/>
                  </a:lnTo>
                  <a:lnTo>
                    <a:pt x="419" y="1226"/>
                  </a:lnTo>
                  <a:lnTo>
                    <a:pt x="420" y="1226"/>
                  </a:lnTo>
                  <a:lnTo>
                    <a:pt x="424" y="1229"/>
                  </a:lnTo>
                  <a:lnTo>
                    <a:pt x="427" y="1234"/>
                  </a:lnTo>
                  <a:lnTo>
                    <a:pt x="432" y="1240"/>
                  </a:lnTo>
                  <a:lnTo>
                    <a:pt x="434" y="1245"/>
                  </a:lnTo>
                  <a:lnTo>
                    <a:pt x="437" y="1250"/>
                  </a:lnTo>
                  <a:lnTo>
                    <a:pt x="438" y="1253"/>
                  </a:lnTo>
                  <a:lnTo>
                    <a:pt x="445" y="1258"/>
                  </a:lnTo>
                  <a:lnTo>
                    <a:pt x="445" y="1263"/>
                  </a:lnTo>
                  <a:lnTo>
                    <a:pt x="450" y="1268"/>
                  </a:lnTo>
                  <a:lnTo>
                    <a:pt x="453" y="1273"/>
                  </a:lnTo>
                  <a:lnTo>
                    <a:pt x="456" y="1278"/>
                  </a:lnTo>
                  <a:lnTo>
                    <a:pt x="460" y="1284"/>
                  </a:lnTo>
                  <a:lnTo>
                    <a:pt x="461" y="1293"/>
                  </a:lnTo>
                  <a:lnTo>
                    <a:pt x="464" y="1301"/>
                  </a:lnTo>
                  <a:lnTo>
                    <a:pt x="466" y="1307"/>
                  </a:lnTo>
                  <a:lnTo>
                    <a:pt x="468" y="1317"/>
                  </a:lnTo>
                  <a:lnTo>
                    <a:pt x="468" y="1324"/>
                  </a:lnTo>
                  <a:lnTo>
                    <a:pt x="468" y="1333"/>
                  </a:lnTo>
                  <a:lnTo>
                    <a:pt x="466" y="1338"/>
                  </a:lnTo>
                  <a:lnTo>
                    <a:pt x="463" y="1340"/>
                  </a:lnTo>
                  <a:lnTo>
                    <a:pt x="463" y="1343"/>
                  </a:lnTo>
                  <a:lnTo>
                    <a:pt x="464" y="1346"/>
                  </a:lnTo>
                  <a:lnTo>
                    <a:pt x="466" y="1350"/>
                  </a:lnTo>
                  <a:lnTo>
                    <a:pt x="464" y="1351"/>
                  </a:lnTo>
                  <a:lnTo>
                    <a:pt x="461" y="1355"/>
                  </a:lnTo>
                  <a:lnTo>
                    <a:pt x="461" y="1359"/>
                  </a:lnTo>
                  <a:lnTo>
                    <a:pt x="463" y="1361"/>
                  </a:lnTo>
                  <a:lnTo>
                    <a:pt x="464" y="1361"/>
                  </a:lnTo>
                  <a:lnTo>
                    <a:pt x="466" y="1358"/>
                  </a:lnTo>
                  <a:lnTo>
                    <a:pt x="469" y="1358"/>
                  </a:lnTo>
                  <a:lnTo>
                    <a:pt x="469" y="1359"/>
                  </a:lnTo>
                  <a:lnTo>
                    <a:pt x="471" y="1363"/>
                  </a:lnTo>
                  <a:lnTo>
                    <a:pt x="474" y="1366"/>
                  </a:lnTo>
                  <a:lnTo>
                    <a:pt x="474" y="1369"/>
                  </a:lnTo>
                  <a:lnTo>
                    <a:pt x="474" y="1372"/>
                  </a:lnTo>
                  <a:lnTo>
                    <a:pt x="473" y="1371"/>
                  </a:lnTo>
                  <a:lnTo>
                    <a:pt x="469" y="1364"/>
                  </a:lnTo>
                  <a:lnTo>
                    <a:pt x="468" y="1364"/>
                  </a:lnTo>
                  <a:lnTo>
                    <a:pt x="468" y="1368"/>
                  </a:lnTo>
                  <a:lnTo>
                    <a:pt x="469" y="1371"/>
                  </a:lnTo>
                  <a:lnTo>
                    <a:pt x="471" y="1374"/>
                  </a:lnTo>
                  <a:lnTo>
                    <a:pt x="471" y="1376"/>
                  </a:lnTo>
                  <a:lnTo>
                    <a:pt x="469" y="1384"/>
                  </a:lnTo>
                  <a:lnTo>
                    <a:pt x="579" y="1397"/>
                  </a:lnTo>
                  <a:lnTo>
                    <a:pt x="730" y="1415"/>
                  </a:lnTo>
                  <a:lnTo>
                    <a:pt x="734" y="1413"/>
                  </a:lnTo>
                  <a:lnTo>
                    <a:pt x="738" y="1415"/>
                  </a:lnTo>
                  <a:lnTo>
                    <a:pt x="745" y="1417"/>
                  </a:lnTo>
                  <a:lnTo>
                    <a:pt x="750" y="1415"/>
                  </a:lnTo>
                  <a:lnTo>
                    <a:pt x="755" y="1407"/>
                  </a:lnTo>
                  <a:lnTo>
                    <a:pt x="761" y="1402"/>
                  </a:lnTo>
                  <a:lnTo>
                    <a:pt x="763" y="1394"/>
                  </a:lnTo>
                  <a:lnTo>
                    <a:pt x="763" y="1386"/>
                  </a:lnTo>
                  <a:lnTo>
                    <a:pt x="758" y="1379"/>
                  </a:lnTo>
                  <a:lnTo>
                    <a:pt x="747" y="1374"/>
                  </a:lnTo>
                  <a:lnTo>
                    <a:pt x="742" y="1371"/>
                  </a:lnTo>
                  <a:lnTo>
                    <a:pt x="743" y="1363"/>
                  </a:lnTo>
                  <a:lnTo>
                    <a:pt x="747" y="1346"/>
                  </a:lnTo>
                  <a:lnTo>
                    <a:pt x="743" y="1340"/>
                  </a:lnTo>
                  <a:lnTo>
                    <a:pt x="747" y="1333"/>
                  </a:lnTo>
                  <a:lnTo>
                    <a:pt x="748" y="1328"/>
                  </a:lnTo>
                  <a:lnTo>
                    <a:pt x="752" y="1325"/>
                  </a:lnTo>
                  <a:lnTo>
                    <a:pt x="758" y="1324"/>
                  </a:lnTo>
                  <a:lnTo>
                    <a:pt x="760" y="1320"/>
                  </a:lnTo>
                  <a:lnTo>
                    <a:pt x="763" y="1319"/>
                  </a:lnTo>
                  <a:lnTo>
                    <a:pt x="763" y="1314"/>
                  </a:lnTo>
                  <a:lnTo>
                    <a:pt x="768" y="1314"/>
                  </a:lnTo>
                  <a:lnTo>
                    <a:pt x="771" y="1309"/>
                  </a:lnTo>
                  <a:lnTo>
                    <a:pt x="774" y="1304"/>
                  </a:lnTo>
                  <a:lnTo>
                    <a:pt x="774" y="1294"/>
                  </a:lnTo>
                  <a:lnTo>
                    <a:pt x="778" y="1291"/>
                  </a:lnTo>
                  <a:lnTo>
                    <a:pt x="778" y="1284"/>
                  </a:lnTo>
                  <a:lnTo>
                    <a:pt x="781" y="1265"/>
                  </a:lnTo>
                  <a:lnTo>
                    <a:pt x="784" y="1260"/>
                  </a:lnTo>
                  <a:lnTo>
                    <a:pt x="792" y="1258"/>
                  </a:lnTo>
                  <a:lnTo>
                    <a:pt x="791" y="1255"/>
                  </a:lnTo>
                  <a:lnTo>
                    <a:pt x="794" y="1253"/>
                  </a:lnTo>
                  <a:lnTo>
                    <a:pt x="797" y="1249"/>
                  </a:lnTo>
                  <a:lnTo>
                    <a:pt x="800" y="1244"/>
                  </a:lnTo>
                  <a:lnTo>
                    <a:pt x="812" y="1240"/>
                  </a:lnTo>
                  <a:lnTo>
                    <a:pt x="822" y="1237"/>
                  </a:lnTo>
                  <a:lnTo>
                    <a:pt x="827" y="1232"/>
                  </a:lnTo>
                  <a:lnTo>
                    <a:pt x="833" y="1231"/>
                  </a:lnTo>
                  <a:lnTo>
                    <a:pt x="833" y="1226"/>
                  </a:lnTo>
                  <a:lnTo>
                    <a:pt x="831" y="1221"/>
                  </a:lnTo>
                  <a:lnTo>
                    <a:pt x="820" y="1206"/>
                  </a:lnTo>
                  <a:lnTo>
                    <a:pt x="813" y="1200"/>
                  </a:lnTo>
                  <a:lnTo>
                    <a:pt x="813" y="1183"/>
                  </a:lnTo>
                  <a:lnTo>
                    <a:pt x="812" y="1180"/>
                  </a:lnTo>
                  <a:lnTo>
                    <a:pt x="810" y="1167"/>
                  </a:lnTo>
                  <a:lnTo>
                    <a:pt x="800" y="1152"/>
                  </a:lnTo>
                  <a:lnTo>
                    <a:pt x="804" y="1149"/>
                  </a:lnTo>
                  <a:lnTo>
                    <a:pt x="805" y="1146"/>
                  </a:lnTo>
                  <a:lnTo>
                    <a:pt x="802" y="1144"/>
                  </a:lnTo>
                  <a:lnTo>
                    <a:pt x="799" y="1141"/>
                  </a:lnTo>
                  <a:lnTo>
                    <a:pt x="797" y="1130"/>
                  </a:lnTo>
                  <a:lnTo>
                    <a:pt x="799" y="1123"/>
                  </a:lnTo>
                  <a:lnTo>
                    <a:pt x="712" y="996"/>
                  </a:lnTo>
                  <a:lnTo>
                    <a:pt x="694" y="970"/>
                  </a:lnTo>
                  <a:lnTo>
                    <a:pt x="592" y="815"/>
                  </a:lnTo>
                  <a:lnTo>
                    <a:pt x="538" y="737"/>
                  </a:lnTo>
                  <a:lnTo>
                    <a:pt x="494" y="671"/>
                  </a:lnTo>
                  <a:lnTo>
                    <a:pt x="438" y="588"/>
                  </a:lnTo>
                  <a:lnTo>
                    <a:pt x="424" y="567"/>
                  </a:lnTo>
                  <a:lnTo>
                    <a:pt x="406" y="539"/>
                  </a:lnTo>
                  <a:lnTo>
                    <a:pt x="383" y="505"/>
                  </a:lnTo>
                  <a:lnTo>
                    <a:pt x="373" y="492"/>
                  </a:lnTo>
                  <a:lnTo>
                    <a:pt x="375" y="48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8" name="Freeform 18"/>
            <p:cNvSpPr>
              <a:spLocks/>
            </p:cNvSpPr>
            <p:nvPr/>
          </p:nvSpPr>
          <p:spPr bwMode="auto">
            <a:xfrm>
              <a:off x="2516350" y="2943407"/>
              <a:ext cx="1034916" cy="807973"/>
            </a:xfrm>
            <a:custGeom>
              <a:avLst/>
              <a:gdLst>
                <a:gd name="T0" fmla="*/ 1023183079 w 757"/>
                <a:gd name="T1" fmla="*/ 1428929956 h 591"/>
                <a:gd name="T2" fmla="*/ 1209674503 w 757"/>
                <a:gd name="T3" fmla="*/ 1446570258 h 591"/>
                <a:gd name="T4" fmla="*/ 1307959731 w 757"/>
                <a:gd name="T5" fmla="*/ 1454131521 h 591"/>
                <a:gd name="T6" fmla="*/ 1406246546 w 757"/>
                <a:gd name="T7" fmla="*/ 1461691197 h 591"/>
                <a:gd name="T8" fmla="*/ 1529733317 w 757"/>
                <a:gd name="T9" fmla="*/ 1474292774 h 591"/>
                <a:gd name="T10" fmla="*/ 1570055787 w 757"/>
                <a:gd name="T11" fmla="*/ 1474292774 h 591"/>
                <a:gd name="T12" fmla="*/ 1640620110 w 757"/>
                <a:gd name="T13" fmla="*/ 1481852449 h 591"/>
                <a:gd name="T14" fmla="*/ 1764108866 w 757"/>
                <a:gd name="T15" fmla="*/ 1489413713 h 591"/>
                <a:gd name="T16" fmla="*/ 1822071623 w 757"/>
                <a:gd name="T17" fmla="*/ 1489413713 h 591"/>
                <a:gd name="T18" fmla="*/ 1837192549 w 757"/>
                <a:gd name="T19" fmla="*/ 1277720562 h 591"/>
                <a:gd name="T20" fmla="*/ 1849794115 w 757"/>
                <a:gd name="T21" fmla="*/ 1076108038 h 591"/>
                <a:gd name="T22" fmla="*/ 1859874733 w 757"/>
                <a:gd name="T23" fmla="*/ 932458321 h 591"/>
                <a:gd name="T24" fmla="*/ 1867434402 w 757"/>
                <a:gd name="T25" fmla="*/ 788809993 h 591"/>
                <a:gd name="T26" fmla="*/ 1874995659 w 757"/>
                <a:gd name="T27" fmla="*/ 640119963 h 591"/>
                <a:gd name="T28" fmla="*/ 1892635946 w 757"/>
                <a:gd name="T29" fmla="*/ 390625159 h 591"/>
                <a:gd name="T30" fmla="*/ 1900197203 w 757"/>
                <a:gd name="T31" fmla="*/ 274697957 h 591"/>
                <a:gd name="T32" fmla="*/ 1900197203 w 757"/>
                <a:gd name="T33" fmla="*/ 257056068 h 591"/>
                <a:gd name="T34" fmla="*/ 1769149175 w 757"/>
                <a:gd name="T35" fmla="*/ 163811019 h 591"/>
                <a:gd name="T36" fmla="*/ 1582657353 w 757"/>
                <a:gd name="T37" fmla="*/ 146169130 h 591"/>
                <a:gd name="T38" fmla="*/ 1411286855 w 757"/>
                <a:gd name="T39" fmla="*/ 133569141 h 591"/>
                <a:gd name="T40" fmla="*/ 1111387689 w 757"/>
                <a:gd name="T41" fmla="*/ 105846625 h 591"/>
                <a:gd name="T42" fmla="*/ 851812580 w 757"/>
                <a:gd name="T43" fmla="*/ 78125672 h 591"/>
                <a:gd name="T44" fmla="*/ 609877560 w 757"/>
                <a:gd name="T45" fmla="*/ 47883781 h 591"/>
                <a:gd name="T46" fmla="*/ 181451166 w 757"/>
                <a:gd name="T47" fmla="*/ 0 h 591"/>
                <a:gd name="T48" fmla="*/ 143648056 w 757"/>
                <a:gd name="T49" fmla="*/ 249496392 h 591"/>
                <a:gd name="T50" fmla="*/ 110886843 w 757"/>
                <a:gd name="T51" fmla="*/ 483870256 h 591"/>
                <a:gd name="T52" fmla="*/ 65524039 w 757"/>
                <a:gd name="T53" fmla="*/ 808971245 h 591"/>
                <a:gd name="T54" fmla="*/ 37801534 w 757"/>
                <a:gd name="T55" fmla="*/ 1018143644 h 591"/>
                <a:gd name="T56" fmla="*/ 0 w 757"/>
                <a:gd name="T57" fmla="*/ 1300401178 h 591"/>
                <a:gd name="T58" fmla="*/ 90725583 w 757"/>
                <a:gd name="T59" fmla="*/ 1318043067 h 591"/>
                <a:gd name="T60" fmla="*/ 168849600 w 757"/>
                <a:gd name="T61" fmla="*/ 1325602743 h 591"/>
                <a:gd name="T62" fmla="*/ 292338008 w 757"/>
                <a:gd name="T63" fmla="*/ 1343244633 h 591"/>
                <a:gd name="T64" fmla="*/ 410784471 w 757"/>
                <a:gd name="T65" fmla="*/ 1358365572 h 591"/>
                <a:gd name="T66" fmla="*/ 456147349 w 757"/>
                <a:gd name="T67" fmla="*/ 1363405885 h 591"/>
                <a:gd name="T68" fmla="*/ 635079104 w 757"/>
                <a:gd name="T69" fmla="*/ 1388607451 h 591"/>
                <a:gd name="T70" fmla="*/ 791328676 w 757"/>
                <a:gd name="T71" fmla="*/ 1403728390 h 591"/>
                <a:gd name="T72" fmla="*/ 897175359 w 757"/>
                <a:gd name="T73" fmla="*/ 1416328379 h 591"/>
                <a:gd name="T74" fmla="*/ 990420278 w 757"/>
                <a:gd name="T75" fmla="*/ 1423889643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7"/>
                <a:gd name="T115" fmla="*/ 0 h 591"/>
                <a:gd name="T116" fmla="*/ 757 w 757"/>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7" h="591">
                  <a:moveTo>
                    <a:pt x="393" y="565"/>
                  </a:moveTo>
                  <a:lnTo>
                    <a:pt x="406" y="567"/>
                  </a:lnTo>
                  <a:lnTo>
                    <a:pt x="439" y="570"/>
                  </a:lnTo>
                  <a:lnTo>
                    <a:pt x="480" y="574"/>
                  </a:lnTo>
                  <a:lnTo>
                    <a:pt x="509" y="577"/>
                  </a:lnTo>
                  <a:lnTo>
                    <a:pt x="519" y="577"/>
                  </a:lnTo>
                  <a:lnTo>
                    <a:pt x="534" y="578"/>
                  </a:lnTo>
                  <a:lnTo>
                    <a:pt x="558" y="580"/>
                  </a:lnTo>
                  <a:lnTo>
                    <a:pt x="584" y="582"/>
                  </a:lnTo>
                  <a:lnTo>
                    <a:pt x="607" y="585"/>
                  </a:lnTo>
                  <a:lnTo>
                    <a:pt x="617" y="585"/>
                  </a:lnTo>
                  <a:lnTo>
                    <a:pt x="623" y="585"/>
                  </a:lnTo>
                  <a:lnTo>
                    <a:pt x="636" y="587"/>
                  </a:lnTo>
                  <a:lnTo>
                    <a:pt x="651" y="588"/>
                  </a:lnTo>
                  <a:lnTo>
                    <a:pt x="677" y="590"/>
                  </a:lnTo>
                  <a:lnTo>
                    <a:pt x="700" y="591"/>
                  </a:lnTo>
                  <a:lnTo>
                    <a:pt x="716" y="591"/>
                  </a:lnTo>
                  <a:lnTo>
                    <a:pt x="723" y="591"/>
                  </a:lnTo>
                  <a:lnTo>
                    <a:pt x="726" y="541"/>
                  </a:lnTo>
                  <a:lnTo>
                    <a:pt x="729" y="507"/>
                  </a:lnTo>
                  <a:lnTo>
                    <a:pt x="729" y="495"/>
                  </a:lnTo>
                  <a:lnTo>
                    <a:pt x="734" y="427"/>
                  </a:lnTo>
                  <a:lnTo>
                    <a:pt x="738" y="381"/>
                  </a:lnTo>
                  <a:lnTo>
                    <a:pt x="738" y="370"/>
                  </a:lnTo>
                  <a:lnTo>
                    <a:pt x="741" y="322"/>
                  </a:lnTo>
                  <a:lnTo>
                    <a:pt x="741" y="313"/>
                  </a:lnTo>
                  <a:lnTo>
                    <a:pt x="746" y="256"/>
                  </a:lnTo>
                  <a:lnTo>
                    <a:pt x="744" y="254"/>
                  </a:lnTo>
                  <a:lnTo>
                    <a:pt x="749" y="199"/>
                  </a:lnTo>
                  <a:lnTo>
                    <a:pt x="751" y="155"/>
                  </a:lnTo>
                  <a:lnTo>
                    <a:pt x="752" y="143"/>
                  </a:lnTo>
                  <a:lnTo>
                    <a:pt x="754" y="109"/>
                  </a:lnTo>
                  <a:lnTo>
                    <a:pt x="754" y="107"/>
                  </a:lnTo>
                  <a:lnTo>
                    <a:pt x="754" y="102"/>
                  </a:lnTo>
                  <a:lnTo>
                    <a:pt x="757" y="68"/>
                  </a:lnTo>
                  <a:lnTo>
                    <a:pt x="702" y="65"/>
                  </a:lnTo>
                  <a:lnTo>
                    <a:pt x="698" y="65"/>
                  </a:lnTo>
                  <a:lnTo>
                    <a:pt x="628" y="58"/>
                  </a:lnTo>
                  <a:lnTo>
                    <a:pt x="609" y="57"/>
                  </a:lnTo>
                  <a:lnTo>
                    <a:pt x="560" y="53"/>
                  </a:lnTo>
                  <a:lnTo>
                    <a:pt x="473" y="45"/>
                  </a:lnTo>
                  <a:lnTo>
                    <a:pt x="441" y="42"/>
                  </a:lnTo>
                  <a:lnTo>
                    <a:pt x="351" y="32"/>
                  </a:lnTo>
                  <a:lnTo>
                    <a:pt x="338" y="31"/>
                  </a:lnTo>
                  <a:lnTo>
                    <a:pt x="286" y="24"/>
                  </a:lnTo>
                  <a:lnTo>
                    <a:pt x="242" y="19"/>
                  </a:lnTo>
                  <a:lnTo>
                    <a:pt x="183" y="11"/>
                  </a:lnTo>
                  <a:lnTo>
                    <a:pt x="72" y="0"/>
                  </a:lnTo>
                  <a:lnTo>
                    <a:pt x="66" y="42"/>
                  </a:lnTo>
                  <a:lnTo>
                    <a:pt x="57" y="99"/>
                  </a:lnTo>
                  <a:lnTo>
                    <a:pt x="48" y="172"/>
                  </a:lnTo>
                  <a:lnTo>
                    <a:pt x="44" y="192"/>
                  </a:lnTo>
                  <a:lnTo>
                    <a:pt x="41" y="210"/>
                  </a:lnTo>
                  <a:lnTo>
                    <a:pt x="26" y="321"/>
                  </a:lnTo>
                  <a:lnTo>
                    <a:pt x="20" y="368"/>
                  </a:lnTo>
                  <a:lnTo>
                    <a:pt x="15" y="404"/>
                  </a:lnTo>
                  <a:lnTo>
                    <a:pt x="12" y="435"/>
                  </a:lnTo>
                  <a:lnTo>
                    <a:pt x="0" y="516"/>
                  </a:lnTo>
                  <a:lnTo>
                    <a:pt x="13" y="520"/>
                  </a:lnTo>
                  <a:lnTo>
                    <a:pt x="36" y="523"/>
                  </a:lnTo>
                  <a:lnTo>
                    <a:pt x="57" y="525"/>
                  </a:lnTo>
                  <a:lnTo>
                    <a:pt x="67" y="526"/>
                  </a:lnTo>
                  <a:lnTo>
                    <a:pt x="80" y="528"/>
                  </a:lnTo>
                  <a:lnTo>
                    <a:pt x="116" y="533"/>
                  </a:lnTo>
                  <a:lnTo>
                    <a:pt x="154" y="538"/>
                  </a:lnTo>
                  <a:lnTo>
                    <a:pt x="163" y="539"/>
                  </a:lnTo>
                  <a:lnTo>
                    <a:pt x="165" y="539"/>
                  </a:lnTo>
                  <a:lnTo>
                    <a:pt x="181" y="541"/>
                  </a:lnTo>
                  <a:lnTo>
                    <a:pt x="221" y="546"/>
                  </a:lnTo>
                  <a:lnTo>
                    <a:pt x="252" y="551"/>
                  </a:lnTo>
                  <a:lnTo>
                    <a:pt x="265" y="552"/>
                  </a:lnTo>
                  <a:lnTo>
                    <a:pt x="314" y="557"/>
                  </a:lnTo>
                  <a:lnTo>
                    <a:pt x="343" y="561"/>
                  </a:lnTo>
                  <a:lnTo>
                    <a:pt x="356" y="562"/>
                  </a:lnTo>
                  <a:lnTo>
                    <a:pt x="377" y="565"/>
                  </a:lnTo>
                  <a:lnTo>
                    <a:pt x="393" y="56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Freeform 20"/>
            <p:cNvSpPr>
              <a:spLocks/>
            </p:cNvSpPr>
            <p:nvPr/>
          </p:nvSpPr>
          <p:spPr bwMode="auto">
            <a:xfrm>
              <a:off x="7323173" y="2481318"/>
              <a:ext cx="246083" cy="236514"/>
            </a:xfrm>
            <a:custGeom>
              <a:avLst/>
              <a:gdLst>
                <a:gd name="T0" fmla="*/ 342741233 w 180"/>
                <a:gd name="T1" fmla="*/ 272177374 h 173"/>
                <a:gd name="T2" fmla="*/ 350302493 w 180"/>
                <a:gd name="T3" fmla="*/ 267137054 h 173"/>
                <a:gd name="T4" fmla="*/ 367942787 w 180"/>
                <a:gd name="T5" fmla="*/ 259577368 h 173"/>
                <a:gd name="T6" fmla="*/ 375504047 w 180"/>
                <a:gd name="T7" fmla="*/ 252016094 h 173"/>
                <a:gd name="T8" fmla="*/ 388104030 w 180"/>
                <a:gd name="T9" fmla="*/ 252016094 h 173"/>
                <a:gd name="T10" fmla="*/ 395665290 w 180"/>
                <a:gd name="T11" fmla="*/ 241935454 h 173"/>
                <a:gd name="T12" fmla="*/ 415826533 w 180"/>
                <a:gd name="T13" fmla="*/ 241935454 h 173"/>
                <a:gd name="T14" fmla="*/ 448587859 w 180"/>
                <a:gd name="T15" fmla="*/ 221774175 h 173"/>
                <a:gd name="T16" fmla="*/ 446068497 w 180"/>
                <a:gd name="T17" fmla="*/ 201612846 h 173"/>
                <a:gd name="T18" fmla="*/ 453628170 w 180"/>
                <a:gd name="T19" fmla="*/ 194053159 h 173"/>
                <a:gd name="T20" fmla="*/ 453628170 w 180"/>
                <a:gd name="T21" fmla="*/ 181451566 h 173"/>
                <a:gd name="T22" fmla="*/ 441028186 w 180"/>
                <a:gd name="T23" fmla="*/ 123488681 h 173"/>
                <a:gd name="T24" fmla="*/ 408265273 w 180"/>
                <a:gd name="T25" fmla="*/ 7561277 h 173"/>
                <a:gd name="T26" fmla="*/ 335181561 w 180"/>
                <a:gd name="T27" fmla="*/ 17641920 h 173"/>
                <a:gd name="T28" fmla="*/ 234373757 w 180"/>
                <a:gd name="T29" fmla="*/ 40322572 h 173"/>
                <a:gd name="T30" fmla="*/ 178931876 w 180"/>
                <a:gd name="T31" fmla="*/ 52924177 h 173"/>
                <a:gd name="T32" fmla="*/ 166330306 w 180"/>
                <a:gd name="T33" fmla="*/ 70564503 h 173"/>
                <a:gd name="T34" fmla="*/ 115927198 w 180"/>
                <a:gd name="T35" fmla="*/ 70564503 h 173"/>
                <a:gd name="T36" fmla="*/ 0 w 180"/>
                <a:gd name="T37" fmla="*/ 95766103 h 173"/>
                <a:gd name="T38" fmla="*/ 30241877 w 180"/>
                <a:gd name="T39" fmla="*/ 262096734 h 173"/>
                <a:gd name="T40" fmla="*/ 42843448 w 180"/>
                <a:gd name="T41" fmla="*/ 337701532 h 173"/>
                <a:gd name="T42" fmla="*/ 55443444 w 180"/>
                <a:gd name="T43" fmla="*/ 370464405 h 173"/>
                <a:gd name="T44" fmla="*/ 37801550 w 180"/>
                <a:gd name="T45" fmla="*/ 435988663 h 173"/>
                <a:gd name="T46" fmla="*/ 63003116 w 180"/>
                <a:gd name="T47" fmla="*/ 428427390 h 173"/>
                <a:gd name="T48" fmla="*/ 75604687 w 180"/>
                <a:gd name="T49" fmla="*/ 415827285 h 173"/>
                <a:gd name="T50" fmla="*/ 88206257 w 180"/>
                <a:gd name="T51" fmla="*/ 408266011 h 173"/>
                <a:gd name="T52" fmla="*/ 90725619 w 180"/>
                <a:gd name="T53" fmla="*/ 385585365 h 173"/>
                <a:gd name="T54" fmla="*/ 103327190 w 180"/>
                <a:gd name="T55" fmla="*/ 385585365 h 173"/>
                <a:gd name="T56" fmla="*/ 128527181 w 180"/>
                <a:gd name="T57" fmla="*/ 378024092 h 173"/>
                <a:gd name="T58" fmla="*/ 136088441 w 180"/>
                <a:gd name="T59" fmla="*/ 362903132 h 173"/>
                <a:gd name="T60" fmla="*/ 153728735 w 180"/>
                <a:gd name="T61" fmla="*/ 362903132 h 173"/>
                <a:gd name="T62" fmla="*/ 161289995 w 180"/>
                <a:gd name="T63" fmla="*/ 357862812 h 173"/>
                <a:gd name="T64" fmla="*/ 161289995 w 180"/>
                <a:gd name="T65" fmla="*/ 350303126 h 173"/>
                <a:gd name="T66" fmla="*/ 178931876 w 180"/>
                <a:gd name="T67" fmla="*/ 337701532 h 173"/>
                <a:gd name="T68" fmla="*/ 186491549 w 180"/>
                <a:gd name="T69" fmla="*/ 317540253 h 173"/>
                <a:gd name="T70" fmla="*/ 199093120 w 180"/>
                <a:gd name="T71" fmla="*/ 299899927 h 173"/>
                <a:gd name="T72" fmla="*/ 211693152 w 180"/>
                <a:gd name="T73" fmla="*/ 312499933 h 173"/>
                <a:gd name="T74" fmla="*/ 231854396 w 180"/>
                <a:gd name="T75" fmla="*/ 304940247 h 173"/>
                <a:gd name="T76" fmla="*/ 252015639 w 180"/>
                <a:gd name="T77" fmla="*/ 299899927 h 173"/>
                <a:gd name="T78" fmla="*/ 264615622 w 180"/>
                <a:gd name="T79" fmla="*/ 292338653 h 173"/>
                <a:gd name="T80" fmla="*/ 279736554 w 180"/>
                <a:gd name="T81" fmla="*/ 292338653 h 173"/>
                <a:gd name="T82" fmla="*/ 304938108 w 180"/>
                <a:gd name="T83" fmla="*/ 284778967 h 173"/>
                <a:gd name="T84" fmla="*/ 322579990 w 180"/>
                <a:gd name="T85" fmla="*/ 279738647 h 173"/>
                <a:gd name="T86" fmla="*/ 325100939 w 180"/>
                <a:gd name="T87" fmla="*/ 274698327 h 173"/>
                <a:gd name="T88" fmla="*/ 325100939 w 180"/>
                <a:gd name="T89" fmla="*/ 262096734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0"/>
                <a:gd name="T136" fmla="*/ 0 h 173"/>
                <a:gd name="T137" fmla="*/ 180 w 18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0" h="173">
                  <a:moveTo>
                    <a:pt x="129" y="103"/>
                  </a:moveTo>
                  <a:lnTo>
                    <a:pt x="136" y="108"/>
                  </a:lnTo>
                  <a:lnTo>
                    <a:pt x="137" y="108"/>
                  </a:lnTo>
                  <a:lnTo>
                    <a:pt x="139" y="106"/>
                  </a:lnTo>
                  <a:lnTo>
                    <a:pt x="142" y="103"/>
                  </a:lnTo>
                  <a:lnTo>
                    <a:pt x="146" y="103"/>
                  </a:lnTo>
                  <a:lnTo>
                    <a:pt x="146" y="100"/>
                  </a:lnTo>
                  <a:lnTo>
                    <a:pt x="149" y="100"/>
                  </a:lnTo>
                  <a:lnTo>
                    <a:pt x="152" y="101"/>
                  </a:lnTo>
                  <a:lnTo>
                    <a:pt x="154" y="100"/>
                  </a:lnTo>
                  <a:lnTo>
                    <a:pt x="154" y="98"/>
                  </a:lnTo>
                  <a:lnTo>
                    <a:pt x="157" y="96"/>
                  </a:lnTo>
                  <a:lnTo>
                    <a:pt x="160" y="98"/>
                  </a:lnTo>
                  <a:lnTo>
                    <a:pt x="165" y="96"/>
                  </a:lnTo>
                  <a:lnTo>
                    <a:pt x="165" y="93"/>
                  </a:lnTo>
                  <a:lnTo>
                    <a:pt x="178" y="88"/>
                  </a:lnTo>
                  <a:lnTo>
                    <a:pt x="177" y="82"/>
                  </a:lnTo>
                  <a:lnTo>
                    <a:pt x="177" y="80"/>
                  </a:lnTo>
                  <a:lnTo>
                    <a:pt x="177" y="78"/>
                  </a:lnTo>
                  <a:lnTo>
                    <a:pt x="180" y="77"/>
                  </a:lnTo>
                  <a:lnTo>
                    <a:pt x="180" y="75"/>
                  </a:lnTo>
                  <a:lnTo>
                    <a:pt x="180" y="72"/>
                  </a:lnTo>
                  <a:lnTo>
                    <a:pt x="175" y="54"/>
                  </a:lnTo>
                  <a:lnTo>
                    <a:pt x="175" y="49"/>
                  </a:lnTo>
                  <a:lnTo>
                    <a:pt x="172" y="38"/>
                  </a:lnTo>
                  <a:lnTo>
                    <a:pt x="162" y="3"/>
                  </a:lnTo>
                  <a:lnTo>
                    <a:pt x="160" y="0"/>
                  </a:lnTo>
                  <a:lnTo>
                    <a:pt x="133" y="7"/>
                  </a:lnTo>
                  <a:lnTo>
                    <a:pt x="129" y="8"/>
                  </a:lnTo>
                  <a:lnTo>
                    <a:pt x="93" y="16"/>
                  </a:lnTo>
                  <a:lnTo>
                    <a:pt x="90" y="18"/>
                  </a:lnTo>
                  <a:lnTo>
                    <a:pt x="71" y="21"/>
                  </a:lnTo>
                  <a:lnTo>
                    <a:pt x="71" y="26"/>
                  </a:lnTo>
                  <a:lnTo>
                    <a:pt x="66" y="28"/>
                  </a:lnTo>
                  <a:lnTo>
                    <a:pt x="64" y="23"/>
                  </a:lnTo>
                  <a:lnTo>
                    <a:pt x="46" y="28"/>
                  </a:lnTo>
                  <a:lnTo>
                    <a:pt x="43" y="28"/>
                  </a:lnTo>
                  <a:lnTo>
                    <a:pt x="0" y="38"/>
                  </a:lnTo>
                  <a:lnTo>
                    <a:pt x="9" y="85"/>
                  </a:lnTo>
                  <a:lnTo>
                    <a:pt x="12" y="104"/>
                  </a:lnTo>
                  <a:lnTo>
                    <a:pt x="15" y="126"/>
                  </a:lnTo>
                  <a:lnTo>
                    <a:pt x="17" y="134"/>
                  </a:lnTo>
                  <a:lnTo>
                    <a:pt x="25" y="142"/>
                  </a:lnTo>
                  <a:lnTo>
                    <a:pt x="22" y="147"/>
                  </a:lnTo>
                  <a:lnTo>
                    <a:pt x="7" y="162"/>
                  </a:lnTo>
                  <a:lnTo>
                    <a:pt x="15" y="173"/>
                  </a:lnTo>
                  <a:lnTo>
                    <a:pt x="18" y="171"/>
                  </a:lnTo>
                  <a:lnTo>
                    <a:pt x="25" y="170"/>
                  </a:lnTo>
                  <a:lnTo>
                    <a:pt x="28" y="168"/>
                  </a:lnTo>
                  <a:lnTo>
                    <a:pt x="30" y="165"/>
                  </a:lnTo>
                  <a:lnTo>
                    <a:pt x="31" y="165"/>
                  </a:lnTo>
                  <a:lnTo>
                    <a:pt x="35" y="162"/>
                  </a:lnTo>
                  <a:lnTo>
                    <a:pt x="36" y="157"/>
                  </a:lnTo>
                  <a:lnTo>
                    <a:pt x="36" y="153"/>
                  </a:lnTo>
                  <a:lnTo>
                    <a:pt x="38" y="153"/>
                  </a:lnTo>
                  <a:lnTo>
                    <a:pt x="41" y="153"/>
                  </a:lnTo>
                  <a:lnTo>
                    <a:pt x="48" y="152"/>
                  </a:lnTo>
                  <a:lnTo>
                    <a:pt x="51" y="150"/>
                  </a:lnTo>
                  <a:lnTo>
                    <a:pt x="53" y="147"/>
                  </a:lnTo>
                  <a:lnTo>
                    <a:pt x="54" y="144"/>
                  </a:lnTo>
                  <a:lnTo>
                    <a:pt x="57" y="144"/>
                  </a:lnTo>
                  <a:lnTo>
                    <a:pt x="61" y="144"/>
                  </a:lnTo>
                  <a:lnTo>
                    <a:pt x="62" y="144"/>
                  </a:lnTo>
                  <a:lnTo>
                    <a:pt x="64" y="142"/>
                  </a:lnTo>
                  <a:lnTo>
                    <a:pt x="64" y="140"/>
                  </a:lnTo>
                  <a:lnTo>
                    <a:pt x="64" y="139"/>
                  </a:lnTo>
                  <a:lnTo>
                    <a:pt x="67" y="135"/>
                  </a:lnTo>
                  <a:lnTo>
                    <a:pt x="71" y="134"/>
                  </a:lnTo>
                  <a:lnTo>
                    <a:pt x="74" y="131"/>
                  </a:lnTo>
                  <a:lnTo>
                    <a:pt x="74" y="126"/>
                  </a:lnTo>
                  <a:lnTo>
                    <a:pt x="75" y="121"/>
                  </a:lnTo>
                  <a:lnTo>
                    <a:pt x="79" y="119"/>
                  </a:lnTo>
                  <a:lnTo>
                    <a:pt x="82" y="126"/>
                  </a:lnTo>
                  <a:lnTo>
                    <a:pt x="84" y="124"/>
                  </a:lnTo>
                  <a:lnTo>
                    <a:pt x="88" y="122"/>
                  </a:lnTo>
                  <a:lnTo>
                    <a:pt x="92" y="121"/>
                  </a:lnTo>
                  <a:lnTo>
                    <a:pt x="97" y="121"/>
                  </a:lnTo>
                  <a:lnTo>
                    <a:pt x="100" y="119"/>
                  </a:lnTo>
                  <a:lnTo>
                    <a:pt x="102" y="117"/>
                  </a:lnTo>
                  <a:lnTo>
                    <a:pt x="105" y="116"/>
                  </a:lnTo>
                  <a:lnTo>
                    <a:pt x="106" y="116"/>
                  </a:lnTo>
                  <a:lnTo>
                    <a:pt x="111" y="116"/>
                  </a:lnTo>
                  <a:lnTo>
                    <a:pt x="116" y="116"/>
                  </a:lnTo>
                  <a:lnTo>
                    <a:pt x="121" y="113"/>
                  </a:lnTo>
                  <a:lnTo>
                    <a:pt x="123" y="111"/>
                  </a:lnTo>
                  <a:lnTo>
                    <a:pt x="128" y="111"/>
                  </a:lnTo>
                  <a:lnTo>
                    <a:pt x="129" y="111"/>
                  </a:lnTo>
                  <a:lnTo>
                    <a:pt x="129" y="109"/>
                  </a:lnTo>
                  <a:lnTo>
                    <a:pt x="129" y="106"/>
                  </a:lnTo>
                  <a:lnTo>
                    <a:pt x="129" y="104"/>
                  </a:lnTo>
                  <a:lnTo>
                    <a:pt x="129" y="10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0" name="Freeform 22"/>
            <p:cNvSpPr>
              <a:spLocks/>
            </p:cNvSpPr>
            <p:nvPr/>
          </p:nvSpPr>
          <p:spPr bwMode="auto">
            <a:xfrm>
              <a:off x="7111268" y="2976219"/>
              <a:ext cx="150384" cy="247451"/>
            </a:xfrm>
            <a:custGeom>
              <a:avLst/>
              <a:gdLst>
                <a:gd name="T0" fmla="*/ 90725625 w 110"/>
                <a:gd name="T1" fmla="*/ 148690271 h 181"/>
                <a:gd name="T2" fmla="*/ 75604691 w 110"/>
                <a:gd name="T3" fmla="*/ 136088678 h 181"/>
                <a:gd name="T4" fmla="*/ 68045018 w 110"/>
                <a:gd name="T5" fmla="*/ 123488673 h 181"/>
                <a:gd name="T6" fmla="*/ 70564380 w 110"/>
                <a:gd name="T7" fmla="*/ 103327370 h 181"/>
                <a:gd name="T8" fmla="*/ 63004707 w 110"/>
                <a:gd name="T9" fmla="*/ 95766097 h 181"/>
                <a:gd name="T10" fmla="*/ 57964396 w 110"/>
                <a:gd name="T11" fmla="*/ 73085452 h 181"/>
                <a:gd name="T12" fmla="*/ 68045018 w 110"/>
                <a:gd name="T13" fmla="*/ 57964494 h 181"/>
                <a:gd name="T14" fmla="*/ 70564380 w 110"/>
                <a:gd name="T15" fmla="*/ 52924174 h 181"/>
                <a:gd name="T16" fmla="*/ 88206263 w 110"/>
                <a:gd name="T17" fmla="*/ 7561276 h 181"/>
                <a:gd name="T18" fmla="*/ 83165952 w 110"/>
                <a:gd name="T19" fmla="*/ 5040321 h 181"/>
                <a:gd name="T20" fmla="*/ 63004707 w 110"/>
                <a:gd name="T21" fmla="*/ 0 h 181"/>
                <a:gd name="T22" fmla="*/ 37801552 w 110"/>
                <a:gd name="T23" fmla="*/ 7561276 h 181"/>
                <a:gd name="T24" fmla="*/ 25201562 w 110"/>
                <a:gd name="T25" fmla="*/ 20161284 h 181"/>
                <a:gd name="T26" fmla="*/ 12601575 w 110"/>
                <a:gd name="T27" fmla="*/ 32762883 h 181"/>
                <a:gd name="T28" fmla="*/ 10080625 w 110"/>
                <a:gd name="T29" fmla="*/ 50403208 h 181"/>
                <a:gd name="T30" fmla="*/ 35282190 w 110"/>
                <a:gd name="T31" fmla="*/ 168851549 h 181"/>
                <a:gd name="T32" fmla="*/ 42843451 w 110"/>
                <a:gd name="T33" fmla="*/ 209174155 h 181"/>
                <a:gd name="T34" fmla="*/ 78124053 w 110"/>
                <a:gd name="T35" fmla="*/ 340222464 h 181"/>
                <a:gd name="T36" fmla="*/ 103327196 w 110"/>
                <a:gd name="T37" fmla="*/ 428427362 h 181"/>
                <a:gd name="T38" fmla="*/ 201612494 w 110"/>
                <a:gd name="T39" fmla="*/ 441028955 h 181"/>
                <a:gd name="T40" fmla="*/ 272176899 w 110"/>
                <a:gd name="T41" fmla="*/ 405746618 h 181"/>
                <a:gd name="T42" fmla="*/ 259576915 w 110"/>
                <a:gd name="T43" fmla="*/ 390625660 h 181"/>
                <a:gd name="T44" fmla="*/ 252015654 w 110"/>
                <a:gd name="T45" fmla="*/ 390625660 h 181"/>
                <a:gd name="T46" fmla="*/ 244455981 w 110"/>
                <a:gd name="T47" fmla="*/ 390625660 h 181"/>
                <a:gd name="T48" fmla="*/ 234375359 w 110"/>
                <a:gd name="T49" fmla="*/ 398185345 h 181"/>
                <a:gd name="T50" fmla="*/ 226814099 w 110"/>
                <a:gd name="T51" fmla="*/ 395665979 h 181"/>
                <a:gd name="T52" fmla="*/ 231854410 w 110"/>
                <a:gd name="T53" fmla="*/ 385585340 h 181"/>
                <a:gd name="T54" fmla="*/ 244455981 w 110"/>
                <a:gd name="T55" fmla="*/ 383064387 h 181"/>
                <a:gd name="T56" fmla="*/ 246975343 w 110"/>
                <a:gd name="T57" fmla="*/ 372983747 h 181"/>
                <a:gd name="T58" fmla="*/ 234375359 w 110"/>
                <a:gd name="T59" fmla="*/ 365424062 h 181"/>
                <a:gd name="T60" fmla="*/ 244455981 w 110"/>
                <a:gd name="T61" fmla="*/ 357862789 h 181"/>
                <a:gd name="T62" fmla="*/ 252015654 w 110"/>
                <a:gd name="T63" fmla="*/ 357862789 h 181"/>
                <a:gd name="T64" fmla="*/ 259576915 w 110"/>
                <a:gd name="T65" fmla="*/ 365424062 h 181"/>
                <a:gd name="T66" fmla="*/ 259576915 w 110"/>
                <a:gd name="T67" fmla="*/ 357862789 h 181"/>
                <a:gd name="T68" fmla="*/ 246975343 w 110"/>
                <a:gd name="T69" fmla="*/ 325101505 h 181"/>
                <a:gd name="T70" fmla="*/ 234375359 w 110"/>
                <a:gd name="T71" fmla="*/ 325101505 h 181"/>
                <a:gd name="T72" fmla="*/ 219254426 w 110"/>
                <a:gd name="T73" fmla="*/ 320061186 h 181"/>
                <a:gd name="T74" fmla="*/ 201612494 w 110"/>
                <a:gd name="T75" fmla="*/ 304940227 h 181"/>
                <a:gd name="T76" fmla="*/ 181451249 w 110"/>
                <a:gd name="T77" fmla="*/ 294859588 h 181"/>
                <a:gd name="T78" fmla="*/ 178931887 w 110"/>
                <a:gd name="T79" fmla="*/ 279738629 h 181"/>
                <a:gd name="T80" fmla="*/ 168851265 w 110"/>
                <a:gd name="T81" fmla="*/ 262096717 h 181"/>
                <a:gd name="T82" fmla="*/ 148688433 w 110"/>
                <a:gd name="T83" fmla="*/ 241935439 h 181"/>
                <a:gd name="T84" fmla="*/ 141128760 w 110"/>
                <a:gd name="T85" fmla="*/ 216733841 h 181"/>
                <a:gd name="T86" fmla="*/ 136088449 w 110"/>
                <a:gd name="T87" fmla="*/ 194053147 h 181"/>
                <a:gd name="T88" fmla="*/ 120967516 w 110"/>
                <a:gd name="T89" fmla="*/ 173891869 h 181"/>
                <a:gd name="T90" fmla="*/ 103327196 w 110"/>
                <a:gd name="T91" fmla="*/ 161290276 h 1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
                <a:gd name="T139" fmla="*/ 0 h 181"/>
                <a:gd name="T140" fmla="*/ 110 w 110"/>
                <a:gd name="T141" fmla="*/ 181 h 1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 h="181">
                  <a:moveTo>
                    <a:pt x="38" y="62"/>
                  </a:moveTo>
                  <a:lnTo>
                    <a:pt x="36" y="59"/>
                  </a:lnTo>
                  <a:lnTo>
                    <a:pt x="33" y="56"/>
                  </a:lnTo>
                  <a:lnTo>
                    <a:pt x="30" y="54"/>
                  </a:lnTo>
                  <a:lnTo>
                    <a:pt x="28" y="51"/>
                  </a:lnTo>
                  <a:lnTo>
                    <a:pt x="27" y="49"/>
                  </a:lnTo>
                  <a:lnTo>
                    <a:pt x="28" y="44"/>
                  </a:lnTo>
                  <a:lnTo>
                    <a:pt x="28" y="41"/>
                  </a:lnTo>
                  <a:lnTo>
                    <a:pt x="27" y="39"/>
                  </a:lnTo>
                  <a:lnTo>
                    <a:pt x="25" y="38"/>
                  </a:lnTo>
                  <a:lnTo>
                    <a:pt x="23" y="34"/>
                  </a:lnTo>
                  <a:lnTo>
                    <a:pt x="23" y="29"/>
                  </a:lnTo>
                  <a:lnTo>
                    <a:pt x="25" y="26"/>
                  </a:lnTo>
                  <a:lnTo>
                    <a:pt x="27" y="23"/>
                  </a:lnTo>
                  <a:lnTo>
                    <a:pt x="30" y="23"/>
                  </a:lnTo>
                  <a:lnTo>
                    <a:pt x="28" y="21"/>
                  </a:lnTo>
                  <a:lnTo>
                    <a:pt x="35" y="7"/>
                  </a:lnTo>
                  <a:lnTo>
                    <a:pt x="35" y="3"/>
                  </a:lnTo>
                  <a:lnTo>
                    <a:pt x="36" y="3"/>
                  </a:lnTo>
                  <a:lnTo>
                    <a:pt x="33" y="2"/>
                  </a:lnTo>
                  <a:lnTo>
                    <a:pt x="28" y="0"/>
                  </a:lnTo>
                  <a:lnTo>
                    <a:pt x="25" y="0"/>
                  </a:lnTo>
                  <a:lnTo>
                    <a:pt x="20" y="2"/>
                  </a:lnTo>
                  <a:lnTo>
                    <a:pt x="15" y="3"/>
                  </a:lnTo>
                  <a:lnTo>
                    <a:pt x="14" y="5"/>
                  </a:lnTo>
                  <a:lnTo>
                    <a:pt x="10" y="8"/>
                  </a:lnTo>
                  <a:lnTo>
                    <a:pt x="7" y="11"/>
                  </a:lnTo>
                  <a:lnTo>
                    <a:pt x="5" y="13"/>
                  </a:lnTo>
                  <a:lnTo>
                    <a:pt x="5" y="16"/>
                  </a:lnTo>
                  <a:lnTo>
                    <a:pt x="4" y="20"/>
                  </a:lnTo>
                  <a:lnTo>
                    <a:pt x="0" y="21"/>
                  </a:lnTo>
                  <a:lnTo>
                    <a:pt x="14" y="67"/>
                  </a:lnTo>
                  <a:lnTo>
                    <a:pt x="15" y="77"/>
                  </a:lnTo>
                  <a:lnTo>
                    <a:pt x="17" y="83"/>
                  </a:lnTo>
                  <a:lnTo>
                    <a:pt x="22" y="96"/>
                  </a:lnTo>
                  <a:lnTo>
                    <a:pt x="31" y="135"/>
                  </a:lnTo>
                  <a:lnTo>
                    <a:pt x="38" y="158"/>
                  </a:lnTo>
                  <a:lnTo>
                    <a:pt x="41" y="170"/>
                  </a:lnTo>
                  <a:lnTo>
                    <a:pt x="46" y="181"/>
                  </a:lnTo>
                  <a:lnTo>
                    <a:pt x="80" y="175"/>
                  </a:lnTo>
                  <a:lnTo>
                    <a:pt x="110" y="168"/>
                  </a:lnTo>
                  <a:lnTo>
                    <a:pt x="108" y="161"/>
                  </a:lnTo>
                  <a:lnTo>
                    <a:pt x="105" y="155"/>
                  </a:lnTo>
                  <a:lnTo>
                    <a:pt x="103" y="155"/>
                  </a:lnTo>
                  <a:lnTo>
                    <a:pt x="102" y="157"/>
                  </a:lnTo>
                  <a:lnTo>
                    <a:pt x="100" y="155"/>
                  </a:lnTo>
                  <a:lnTo>
                    <a:pt x="98" y="155"/>
                  </a:lnTo>
                  <a:lnTo>
                    <a:pt x="97" y="155"/>
                  </a:lnTo>
                  <a:lnTo>
                    <a:pt x="95" y="157"/>
                  </a:lnTo>
                  <a:lnTo>
                    <a:pt x="93" y="158"/>
                  </a:lnTo>
                  <a:lnTo>
                    <a:pt x="92" y="157"/>
                  </a:lnTo>
                  <a:lnTo>
                    <a:pt x="90" y="157"/>
                  </a:lnTo>
                  <a:lnTo>
                    <a:pt x="89" y="153"/>
                  </a:lnTo>
                  <a:lnTo>
                    <a:pt x="92" y="153"/>
                  </a:lnTo>
                  <a:lnTo>
                    <a:pt x="95" y="153"/>
                  </a:lnTo>
                  <a:lnTo>
                    <a:pt x="97" y="152"/>
                  </a:lnTo>
                  <a:lnTo>
                    <a:pt x="98" y="150"/>
                  </a:lnTo>
                  <a:lnTo>
                    <a:pt x="98" y="148"/>
                  </a:lnTo>
                  <a:lnTo>
                    <a:pt x="97" y="147"/>
                  </a:lnTo>
                  <a:lnTo>
                    <a:pt x="93" y="145"/>
                  </a:lnTo>
                  <a:lnTo>
                    <a:pt x="95" y="144"/>
                  </a:lnTo>
                  <a:lnTo>
                    <a:pt x="97" y="142"/>
                  </a:lnTo>
                  <a:lnTo>
                    <a:pt x="97" y="140"/>
                  </a:lnTo>
                  <a:lnTo>
                    <a:pt x="100" y="142"/>
                  </a:lnTo>
                  <a:lnTo>
                    <a:pt x="102" y="145"/>
                  </a:lnTo>
                  <a:lnTo>
                    <a:pt x="103" y="145"/>
                  </a:lnTo>
                  <a:lnTo>
                    <a:pt x="105" y="144"/>
                  </a:lnTo>
                  <a:lnTo>
                    <a:pt x="103" y="142"/>
                  </a:lnTo>
                  <a:lnTo>
                    <a:pt x="102" y="139"/>
                  </a:lnTo>
                  <a:lnTo>
                    <a:pt x="98" y="129"/>
                  </a:lnTo>
                  <a:lnTo>
                    <a:pt x="97" y="127"/>
                  </a:lnTo>
                  <a:lnTo>
                    <a:pt x="93" y="129"/>
                  </a:lnTo>
                  <a:lnTo>
                    <a:pt x="90" y="127"/>
                  </a:lnTo>
                  <a:lnTo>
                    <a:pt x="87" y="127"/>
                  </a:lnTo>
                  <a:lnTo>
                    <a:pt x="84" y="126"/>
                  </a:lnTo>
                  <a:lnTo>
                    <a:pt x="80" y="121"/>
                  </a:lnTo>
                  <a:lnTo>
                    <a:pt x="76" y="119"/>
                  </a:lnTo>
                  <a:lnTo>
                    <a:pt x="72" y="117"/>
                  </a:lnTo>
                  <a:lnTo>
                    <a:pt x="71" y="116"/>
                  </a:lnTo>
                  <a:lnTo>
                    <a:pt x="71" y="111"/>
                  </a:lnTo>
                  <a:lnTo>
                    <a:pt x="69" y="108"/>
                  </a:lnTo>
                  <a:lnTo>
                    <a:pt x="67" y="104"/>
                  </a:lnTo>
                  <a:lnTo>
                    <a:pt x="62" y="100"/>
                  </a:lnTo>
                  <a:lnTo>
                    <a:pt x="59" y="96"/>
                  </a:lnTo>
                  <a:lnTo>
                    <a:pt x="58" y="93"/>
                  </a:lnTo>
                  <a:lnTo>
                    <a:pt x="56" y="86"/>
                  </a:lnTo>
                  <a:lnTo>
                    <a:pt x="56" y="82"/>
                  </a:lnTo>
                  <a:lnTo>
                    <a:pt x="54" y="77"/>
                  </a:lnTo>
                  <a:lnTo>
                    <a:pt x="51" y="72"/>
                  </a:lnTo>
                  <a:lnTo>
                    <a:pt x="48" y="69"/>
                  </a:lnTo>
                  <a:lnTo>
                    <a:pt x="46" y="67"/>
                  </a:lnTo>
                  <a:lnTo>
                    <a:pt x="41" y="64"/>
                  </a:lnTo>
                  <a:lnTo>
                    <a:pt x="38" y="62"/>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1" name="Freeform 24"/>
            <p:cNvSpPr>
              <a:spLocks/>
            </p:cNvSpPr>
            <p:nvPr/>
          </p:nvSpPr>
          <p:spPr bwMode="auto">
            <a:xfrm>
              <a:off x="5644340" y="4726143"/>
              <a:ext cx="1293303" cy="978864"/>
            </a:xfrm>
            <a:custGeom>
              <a:avLst/>
              <a:gdLst>
                <a:gd name="T0" fmla="*/ 1189513840 w 946"/>
                <a:gd name="T1" fmla="*/ 395665289 h 716"/>
                <a:gd name="T2" fmla="*/ 1249997574 w 946"/>
                <a:gd name="T3" fmla="*/ 468749101 h 716"/>
                <a:gd name="T4" fmla="*/ 1320561931 w 946"/>
                <a:gd name="T5" fmla="*/ 516631260 h 716"/>
                <a:gd name="T6" fmla="*/ 1413808482 w 946"/>
                <a:gd name="T7" fmla="*/ 579635938 h 716"/>
                <a:gd name="T8" fmla="*/ 1469251905 w 946"/>
                <a:gd name="T9" fmla="*/ 630039046 h 716"/>
                <a:gd name="T10" fmla="*/ 1484372839 w 946"/>
                <a:gd name="T11" fmla="*/ 685482465 h 716"/>
                <a:gd name="T12" fmla="*/ 1504534084 w 946"/>
                <a:gd name="T13" fmla="*/ 761087126 h 716"/>
                <a:gd name="T14" fmla="*/ 1489413150 w 946"/>
                <a:gd name="T15" fmla="*/ 884575733 h 716"/>
                <a:gd name="T16" fmla="*/ 1496972823 w 946"/>
                <a:gd name="T17" fmla="*/ 1003022242 h 716"/>
                <a:gd name="T18" fmla="*/ 1547375935 w 946"/>
                <a:gd name="T19" fmla="*/ 1015622226 h 716"/>
                <a:gd name="T20" fmla="*/ 1517134068 w 946"/>
                <a:gd name="T21" fmla="*/ 952619135 h 716"/>
                <a:gd name="T22" fmla="*/ 1570058129 w 946"/>
                <a:gd name="T23" fmla="*/ 985380361 h 716"/>
                <a:gd name="T24" fmla="*/ 1607859669 w 946"/>
                <a:gd name="T25" fmla="*/ 972780378 h 716"/>
                <a:gd name="T26" fmla="*/ 1575098440 w 946"/>
                <a:gd name="T27" fmla="*/ 1060985023 h 716"/>
                <a:gd name="T28" fmla="*/ 1575098440 w 946"/>
                <a:gd name="T29" fmla="*/ 1129030012 h 716"/>
                <a:gd name="T30" fmla="*/ 1665824439 w 946"/>
                <a:gd name="T31" fmla="*/ 1275199025 h 716"/>
                <a:gd name="T32" fmla="*/ 1703625979 w 946"/>
                <a:gd name="T33" fmla="*/ 1270158714 h 716"/>
                <a:gd name="T34" fmla="*/ 1748988780 w 946"/>
                <a:gd name="T35" fmla="*/ 1270158714 h 716"/>
                <a:gd name="T36" fmla="*/ 1781751596 w 946"/>
                <a:gd name="T37" fmla="*/ 1388606811 h 716"/>
                <a:gd name="T38" fmla="*/ 1842235331 w 946"/>
                <a:gd name="T39" fmla="*/ 1433969608 h 716"/>
                <a:gd name="T40" fmla="*/ 1938001244 w 946"/>
                <a:gd name="T41" fmla="*/ 1577617671 h 716"/>
                <a:gd name="T42" fmla="*/ 2064009024 w 946"/>
                <a:gd name="T43" fmla="*/ 1668343662 h 716"/>
                <a:gd name="T44" fmla="*/ 2147173365 w 946"/>
                <a:gd name="T45" fmla="*/ 1728827392 h 716"/>
                <a:gd name="T46" fmla="*/ 2137092742 w 946"/>
                <a:gd name="T47" fmla="*/ 1764109567 h 716"/>
                <a:gd name="T48" fmla="*/ 2147483647 w 946"/>
                <a:gd name="T49" fmla="*/ 1796872381 h 716"/>
                <a:gd name="T50" fmla="*/ 2147483647 w 946"/>
                <a:gd name="T51" fmla="*/ 1746469273 h 716"/>
                <a:gd name="T52" fmla="*/ 2147483647 w 946"/>
                <a:gd name="T53" fmla="*/ 1673383973 h 716"/>
                <a:gd name="T54" fmla="*/ 2147483647 w 946"/>
                <a:gd name="T55" fmla="*/ 1549896756 h 716"/>
                <a:gd name="T56" fmla="*/ 2147483647 w 946"/>
                <a:gd name="T57" fmla="*/ 1491932388 h 716"/>
                <a:gd name="T58" fmla="*/ 2147483647 w 946"/>
                <a:gd name="T59" fmla="*/ 1184473430 h 716"/>
                <a:gd name="T60" fmla="*/ 2147483647 w 946"/>
                <a:gd name="T61" fmla="*/ 1018143175 h 716"/>
                <a:gd name="T62" fmla="*/ 2018646223 w 946"/>
                <a:gd name="T63" fmla="*/ 619958425 h 716"/>
                <a:gd name="T64" fmla="*/ 1970762473 w 946"/>
                <a:gd name="T65" fmla="*/ 514111898 h 716"/>
                <a:gd name="T66" fmla="*/ 1842235331 w 946"/>
                <a:gd name="T67" fmla="*/ 287297814 h 716"/>
                <a:gd name="T68" fmla="*/ 1769150025 w 946"/>
                <a:gd name="T69" fmla="*/ 118446559 h 716"/>
                <a:gd name="T70" fmla="*/ 1736388796 w 946"/>
                <a:gd name="T71" fmla="*/ 37801550 h 716"/>
                <a:gd name="T72" fmla="*/ 1625501552 w 946"/>
                <a:gd name="T73" fmla="*/ 7559676 h 716"/>
                <a:gd name="T74" fmla="*/ 1595259685 w 946"/>
                <a:gd name="T75" fmla="*/ 85685308 h 716"/>
                <a:gd name="T76" fmla="*/ 1537295313 w 946"/>
                <a:gd name="T77" fmla="*/ 115927198 h 716"/>
                <a:gd name="T78" fmla="*/ 924898296 w 946"/>
                <a:gd name="T79" fmla="*/ 138607802 h 716"/>
                <a:gd name="T80" fmla="*/ 403224995 w 946"/>
                <a:gd name="T81" fmla="*/ 95765930 h 716"/>
                <a:gd name="T82" fmla="*/ 55443448 w 946"/>
                <a:gd name="T83" fmla="*/ 226814084 h 716"/>
                <a:gd name="T84" fmla="*/ 70564382 w 946"/>
                <a:gd name="T85" fmla="*/ 320059040 h 716"/>
                <a:gd name="T86" fmla="*/ 108367534 w 946"/>
                <a:gd name="T87" fmla="*/ 332660611 h 716"/>
                <a:gd name="T88" fmla="*/ 148690024 w 946"/>
                <a:gd name="T89" fmla="*/ 267136571 h 716"/>
                <a:gd name="T90" fmla="*/ 189012513 w 946"/>
                <a:gd name="T91" fmla="*/ 274696243 h 716"/>
                <a:gd name="T92" fmla="*/ 148690024 w 946"/>
                <a:gd name="T93" fmla="*/ 325100938 h 716"/>
                <a:gd name="T94" fmla="*/ 325100965 w 946"/>
                <a:gd name="T95" fmla="*/ 274696243 h 716"/>
                <a:gd name="T96" fmla="*/ 390625011 w 946"/>
                <a:gd name="T97" fmla="*/ 262096260 h 716"/>
                <a:gd name="T98" fmla="*/ 388104062 w 946"/>
                <a:gd name="T99" fmla="*/ 279736554 h 716"/>
                <a:gd name="T100" fmla="*/ 403224995 w 946"/>
                <a:gd name="T101" fmla="*/ 299897797 h 716"/>
                <a:gd name="T102" fmla="*/ 544353808 w 946"/>
                <a:gd name="T103" fmla="*/ 325100938 h 716"/>
                <a:gd name="T104" fmla="*/ 567036002 w 946"/>
                <a:gd name="T105" fmla="*/ 320059040 h 716"/>
                <a:gd name="T106" fmla="*/ 635079410 w 946"/>
                <a:gd name="T107" fmla="*/ 372983097 h 716"/>
                <a:gd name="T108" fmla="*/ 667842226 w 946"/>
                <a:gd name="T109" fmla="*/ 415826532 h 716"/>
                <a:gd name="T110" fmla="*/ 662801915 w 946"/>
                <a:gd name="T111" fmla="*/ 430947564 h 716"/>
                <a:gd name="T112" fmla="*/ 713205027 w 946"/>
                <a:gd name="T113" fmla="*/ 488910344 h 716"/>
                <a:gd name="T114" fmla="*/ 806449990 w 946"/>
                <a:gd name="T115" fmla="*/ 443547547 h 716"/>
                <a:gd name="T116" fmla="*/ 924898296 w 946"/>
                <a:gd name="T117" fmla="*/ 390624979 h 716"/>
                <a:gd name="T118" fmla="*/ 957659525 w 946"/>
                <a:gd name="T119" fmla="*/ 370463735 h 716"/>
                <a:gd name="T120" fmla="*/ 1015623897 w 946"/>
                <a:gd name="T121" fmla="*/ 327620300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6"/>
                <a:gd name="T184" fmla="*/ 0 h 716"/>
                <a:gd name="T185" fmla="*/ 946 w 94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6" h="716">
                  <a:moveTo>
                    <a:pt x="411" y="127"/>
                  </a:moveTo>
                  <a:lnTo>
                    <a:pt x="416" y="126"/>
                  </a:lnTo>
                  <a:lnTo>
                    <a:pt x="421" y="126"/>
                  </a:lnTo>
                  <a:lnTo>
                    <a:pt x="426" y="129"/>
                  </a:lnTo>
                  <a:lnTo>
                    <a:pt x="441" y="139"/>
                  </a:lnTo>
                  <a:lnTo>
                    <a:pt x="442" y="139"/>
                  </a:lnTo>
                  <a:lnTo>
                    <a:pt x="447" y="139"/>
                  </a:lnTo>
                  <a:lnTo>
                    <a:pt x="451" y="142"/>
                  </a:lnTo>
                  <a:lnTo>
                    <a:pt x="457" y="144"/>
                  </a:lnTo>
                  <a:lnTo>
                    <a:pt x="462" y="148"/>
                  </a:lnTo>
                  <a:lnTo>
                    <a:pt x="467" y="152"/>
                  </a:lnTo>
                  <a:lnTo>
                    <a:pt x="470" y="153"/>
                  </a:lnTo>
                  <a:lnTo>
                    <a:pt x="472" y="155"/>
                  </a:lnTo>
                  <a:lnTo>
                    <a:pt x="472" y="157"/>
                  </a:lnTo>
                  <a:lnTo>
                    <a:pt x="470" y="158"/>
                  </a:lnTo>
                  <a:lnTo>
                    <a:pt x="470" y="161"/>
                  </a:lnTo>
                  <a:lnTo>
                    <a:pt x="472" y="163"/>
                  </a:lnTo>
                  <a:lnTo>
                    <a:pt x="473" y="163"/>
                  </a:lnTo>
                  <a:lnTo>
                    <a:pt x="477" y="168"/>
                  </a:lnTo>
                  <a:lnTo>
                    <a:pt x="480" y="168"/>
                  </a:lnTo>
                  <a:lnTo>
                    <a:pt x="482" y="168"/>
                  </a:lnTo>
                  <a:lnTo>
                    <a:pt x="483" y="168"/>
                  </a:lnTo>
                  <a:lnTo>
                    <a:pt x="485" y="171"/>
                  </a:lnTo>
                  <a:lnTo>
                    <a:pt x="488" y="173"/>
                  </a:lnTo>
                  <a:lnTo>
                    <a:pt x="493" y="173"/>
                  </a:lnTo>
                  <a:lnTo>
                    <a:pt x="495" y="179"/>
                  </a:lnTo>
                  <a:lnTo>
                    <a:pt x="496" y="183"/>
                  </a:lnTo>
                  <a:lnTo>
                    <a:pt x="496" y="186"/>
                  </a:lnTo>
                  <a:lnTo>
                    <a:pt x="496" y="191"/>
                  </a:lnTo>
                  <a:lnTo>
                    <a:pt x="499" y="192"/>
                  </a:lnTo>
                  <a:lnTo>
                    <a:pt x="501" y="194"/>
                  </a:lnTo>
                  <a:lnTo>
                    <a:pt x="503" y="194"/>
                  </a:lnTo>
                  <a:lnTo>
                    <a:pt x="504" y="196"/>
                  </a:lnTo>
                  <a:lnTo>
                    <a:pt x="508" y="197"/>
                  </a:lnTo>
                  <a:lnTo>
                    <a:pt x="508" y="201"/>
                  </a:lnTo>
                  <a:lnTo>
                    <a:pt x="511" y="202"/>
                  </a:lnTo>
                  <a:lnTo>
                    <a:pt x="512" y="201"/>
                  </a:lnTo>
                  <a:lnTo>
                    <a:pt x="514" y="201"/>
                  </a:lnTo>
                  <a:lnTo>
                    <a:pt x="516" y="201"/>
                  </a:lnTo>
                  <a:lnTo>
                    <a:pt x="517" y="201"/>
                  </a:lnTo>
                  <a:lnTo>
                    <a:pt x="521" y="202"/>
                  </a:lnTo>
                  <a:lnTo>
                    <a:pt x="524" y="205"/>
                  </a:lnTo>
                  <a:lnTo>
                    <a:pt x="527" y="210"/>
                  </a:lnTo>
                  <a:lnTo>
                    <a:pt x="527" y="214"/>
                  </a:lnTo>
                  <a:lnTo>
                    <a:pt x="529" y="217"/>
                  </a:lnTo>
                  <a:lnTo>
                    <a:pt x="530" y="217"/>
                  </a:lnTo>
                  <a:lnTo>
                    <a:pt x="532" y="217"/>
                  </a:lnTo>
                  <a:lnTo>
                    <a:pt x="537" y="219"/>
                  </a:lnTo>
                  <a:lnTo>
                    <a:pt x="539" y="220"/>
                  </a:lnTo>
                  <a:lnTo>
                    <a:pt x="539" y="223"/>
                  </a:lnTo>
                  <a:lnTo>
                    <a:pt x="539" y="227"/>
                  </a:lnTo>
                  <a:lnTo>
                    <a:pt x="540" y="228"/>
                  </a:lnTo>
                  <a:lnTo>
                    <a:pt x="543" y="228"/>
                  </a:lnTo>
                  <a:lnTo>
                    <a:pt x="547" y="230"/>
                  </a:lnTo>
                  <a:lnTo>
                    <a:pt x="550" y="230"/>
                  </a:lnTo>
                  <a:lnTo>
                    <a:pt x="561" y="230"/>
                  </a:lnTo>
                  <a:lnTo>
                    <a:pt x="566" y="230"/>
                  </a:lnTo>
                  <a:lnTo>
                    <a:pt x="570" y="228"/>
                  </a:lnTo>
                  <a:lnTo>
                    <a:pt x="571" y="232"/>
                  </a:lnTo>
                  <a:lnTo>
                    <a:pt x="571" y="233"/>
                  </a:lnTo>
                  <a:lnTo>
                    <a:pt x="571" y="235"/>
                  </a:lnTo>
                  <a:lnTo>
                    <a:pt x="571" y="238"/>
                  </a:lnTo>
                  <a:lnTo>
                    <a:pt x="574" y="240"/>
                  </a:lnTo>
                  <a:lnTo>
                    <a:pt x="578" y="240"/>
                  </a:lnTo>
                  <a:lnTo>
                    <a:pt x="579" y="240"/>
                  </a:lnTo>
                  <a:lnTo>
                    <a:pt x="579" y="241"/>
                  </a:lnTo>
                  <a:lnTo>
                    <a:pt x="579" y="243"/>
                  </a:lnTo>
                  <a:lnTo>
                    <a:pt x="579" y="246"/>
                  </a:lnTo>
                  <a:lnTo>
                    <a:pt x="583" y="248"/>
                  </a:lnTo>
                  <a:lnTo>
                    <a:pt x="583" y="250"/>
                  </a:lnTo>
                  <a:lnTo>
                    <a:pt x="584" y="253"/>
                  </a:lnTo>
                  <a:lnTo>
                    <a:pt x="584" y="254"/>
                  </a:lnTo>
                  <a:lnTo>
                    <a:pt x="588" y="256"/>
                  </a:lnTo>
                  <a:lnTo>
                    <a:pt x="592" y="259"/>
                  </a:lnTo>
                  <a:lnTo>
                    <a:pt x="596" y="261"/>
                  </a:lnTo>
                  <a:lnTo>
                    <a:pt x="597" y="263"/>
                  </a:lnTo>
                  <a:lnTo>
                    <a:pt x="596" y="264"/>
                  </a:lnTo>
                  <a:lnTo>
                    <a:pt x="596" y="266"/>
                  </a:lnTo>
                  <a:lnTo>
                    <a:pt x="594" y="266"/>
                  </a:lnTo>
                  <a:lnTo>
                    <a:pt x="591" y="266"/>
                  </a:lnTo>
                  <a:lnTo>
                    <a:pt x="589" y="266"/>
                  </a:lnTo>
                  <a:lnTo>
                    <a:pt x="589" y="267"/>
                  </a:lnTo>
                  <a:lnTo>
                    <a:pt x="589" y="269"/>
                  </a:lnTo>
                  <a:lnTo>
                    <a:pt x="589" y="272"/>
                  </a:lnTo>
                  <a:lnTo>
                    <a:pt x="591" y="272"/>
                  </a:lnTo>
                  <a:lnTo>
                    <a:pt x="594" y="274"/>
                  </a:lnTo>
                  <a:lnTo>
                    <a:pt x="596" y="274"/>
                  </a:lnTo>
                  <a:lnTo>
                    <a:pt x="596" y="276"/>
                  </a:lnTo>
                  <a:lnTo>
                    <a:pt x="596" y="277"/>
                  </a:lnTo>
                  <a:lnTo>
                    <a:pt x="596" y="279"/>
                  </a:lnTo>
                  <a:lnTo>
                    <a:pt x="596" y="282"/>
                  </a:lnTo>
                  <a:lnTo>
                    <a:pt x="597" y="284"/>
                  </a:lnTo>
                  <a:lnTo>
                    <a:pt x="599" y="287"/>
                  </a:lnTo>
                  <a:lnTo>
                    <a:pt x="597" y="290"/>
                  </a:lnTo>
                  <a:lnTo>
                    <a:pt x="596" y="292"/>
                  </a:lnTo>
                  <a:lnTo>
                    <a:pt x="596" y="295"/>
                  </a:lnTo>
                  <a:lnTo>
                    <a:pt x="596" y="298"/>
                  </a:lnTo>
                  <a:lnTo>
                    <a:pt x="597" y="302"/>
                  </a:lnTo>
                  <a:lnTo>
                    <a:pt x="599" y="307"/>
                  </a:lnTo>
                  <a:lnTo>
                    <a:pt x="599" y="308"/>
                  </a:lnTo>
                  <a:lnTo>
                    <a:pt x="597" y="311"/>
                  </a:lnTo>
                  <a:lnTo>
                    <a:pt x="596" y="316"/>
                  </a:lnTo>
                  <a:lnTo>
                    <a:pt x="597" y="318"/>
                  </a:lnTo>
                  <a:lnTo>
                    <a:pt x="597" y="321"/>
                  </a:lnTo>
                  <a:lnTo>
                    <a:pt x="596" y="323"/>
                  </a:lnTo>
                  <a:lnTo>
                    <a:pt x="596" y="328"/>
                  </a:lnTo>
                  <a:lnTo>
                    <a:pt x="594" y="329"/>
                  </a:lnTo>
                  <a:lnTo>
                    <a:pt x="594" y="334"/>
                  </a:lnTo>
                  <a:lnTo>
                    <a:pt x="594" y="339"/>
                  </a:lnTo>
                  <a:lnTo>
                    <a:pt x="594" y="342"/>
                  </a:lnTo>
                  <a:lnTo>
                    <a:pt x="594" y="344"/>
                  </a:lnTo>
                  <a:lnTo>
                    <a:pt x="591" y="351"/>
                  </a:lnTo>
                  <a:lnTo>
                    <a:pt x="589" y="355"/>
                  </a:lnTo>
                  <a:lnTo>
                    <a:pt x="589" y="357"/>
                  </a:lnTo>
                  <a:lnTo>
                    <a:pt x="591" y="362"/>
                  </a:lnTo>
                  <a:lnTo>
                    <a:pt x="592" y="367"/>
                  </a:lnTo>
                  <a:lnTo>
                    <a:pt x="592" y="372"/>
                  </a:lnTo>
                  <a:lnTo>
                    <a:pt x="591" y="377"/>
                  </a:lnTo>
                  <a:lnTo>
                    <a:pt x="589" y="385"/>
                  </a:lnTo>
                  <a:lnTo>
                    <a:pt x="588" y="390"/>
                  </a:lnTo>
                  <a:lnTo>
                    <a:pt x="588" y="393"/>
                  </a:lnTo>
                  <a:lnTo>
                    <a:pt x="589" y="396"/>
                  </a:lnTo>
                  <a:lnTo>
                    <a:pt x="592" y="400"/>
                  </a:lnTo>
                  <a:lnTo>
                    <a:pt x="592" y="401"/>
                  </a:lnTo>
                  <a:lnTo>
                    <a:pt x="594" y="401"/>
                  </a:lnTo>
                  <a:lnTo>
                    <a:pt x="594" y="398"/>
                  </a:lnTo>
                  <a:lnTo>
                    <a:pt x="596" y="398"/>
                  </a:lnTo>
                  <a:lnTo>
                    <a:pt x="597" y="398"/>
                  </a:lnTo>
                  <a:lnTo>
                    <a:pt x="599" y="400"/>
                  </a:lnTo>
                  <a:lnTo>
                    <a:pt x="601" y="408"/>
                  </a:lnTo>
                  <a:lnTo>
                    <a:pt x="604" y="409"/>
                  </a:lnTo>
                  <a:lnTo>
                    <a:pt x="605" y="409"/>
                  </a:lnTo>
                  <a:lnTo>
                    <a:pt x="607" y="411"/>
                  </a:lnTo>
                  <a:lnTo>
                    <a:pt x="609" y="413"/>
                  </a:lnTo>
                  <a:lnTo>
                    <a:pt x="610" y="413"/>
                  </a:lnTo>
                  <a:lnTo>
                    <a:pt x="612" y="413"/>
                  </a:lnTo>
                  <a:lnTo>
                    <a:pt x="614" y="411"/>
                  </a:lnTo>
                  <a:lnTo>
                    <a:pt x="615" y="409"/>
                  </a:lnTo>
                  <a:lnTo>
                    <a:pt x="614" y="406"/>
                  </a:lnTo>
                  <a:lnTo>
                    <a:pt x="614" y="403"/>
                  </a:lnTo>
                  <a:lnTo>
                    <a:pt x="615" y="401"/>
                  </a:lnTo>
                  <a:lnTo>
                    <a:pt x="614" y="398"/>
                  </a:lnTo>
                  <a:lnTo>
                    <a:pt x="612" y="395"/>
                  </a:lnTo>
                  <a:lnTo>
                    <a:pt x="612" y="393"/>
                  </a:lnTo>
                  <a:lnTo>
                    <a:pt x="615" y="393"/>
                  </a:lnTo>
                  <a:lnTo>
                    <a:pt x="614" y="391"/>
                  </a:lnTo>
                  <a:lnTo>
                    <a:pt x="610" y="390"/>
                  </a:lnTo>
                  <a:lnTo>
                    <a:pt x="609" y="388"/>
                  </a:lnTo>
                  <a:lnTo>
                    <a:pt x="602" y="386"/>
                  </a:lnTo>
                  <a:lnTo>
                    <a:pt x="601" y="386"/>
                  </a:lnTo>
                  <a:lnTo>
                    <a:pt x="601" y="383"/>
                  </a:lnTo>
                  <a:lnTo>
                    <a:pt x="602" y="382"/>
                  </a:lnTo>
                  <a:lnTo>
                    <a:pt x="604" y="380"/>
                  </a:lnTo>
                  <a:lnTo>
                    <a:pt x="602" y="378"/>
                  </a:lnTo>
                  <a:lnTo>
                    <a:pt x="602" y="373"/>
                  </a:lnTo>
                  <a:lnTo>
                    <a:pt x="604" y="372"/>
                  </a:lnTo>
                  <a:lnTo>
                    <a:pt x="605" y="372"/>
                  </a:lnTo>
                  <a:lnTo>
                    <a:pt x="605" y="373"/>
                  </a:lnTo>
                  <a:lnTo>
                    <a:pt x="607" y="375"/>
                  </a:lnTo>
                  <a:lnTo>
                    <a:pt x="609" y="375"/>
                  </a:lnTo>
                  <a:lnTo>
                    <a:pt x="610" y="373"/>
                  </a:lnTo>
                  <a:lnTo>
                    <a:pt x="612" y="375"/>
                  </a:lnTo>
                  <a:lnTo>
                    <a:pt x="615" y="377"/>
                  </a:lnTo>
                  <a:lnTo>
                    <a:pt x="620" y="378"/>
                  </a:lnTo>
                  <a:lnTo>
                    <a:pt x="622" y="380"/>
                  </a:lnTo>
                  <a:lnTo>
                    <a:pt x="623" y="383"/>
                  </a:lnTo>
                  <a:lnTo>
                    <a:pt x="623" y="388"/>
                  </a:lnTo>
                  <a:lnTo>
                    <a:pt x="623" y="391"/>
                  </a:lnTo>
                  <a:lnTo>
                    <a:pt x="627" y="393"/>
                  </a:lnTo>
                  <a:lnTo>
                    <a:pt x="628" y="395"/>
                  </a:lnTo>
                  <a:lnTo>
                    <a:pt x="630" y="395"/>
                  </a:lnTo>
                  <a:lnTo>
                    <a:pt x="632" y="393"/>
                  </a:lnTo>
                  <a:lnTo>
                    <a:pt x="632" y="391"/>
                  </a:lnTo>
                  <a:lnTo>
                    <a:pt x="630" y="385"/>
                  </a:lnTo>
                  <a:lnTo>
                    <a:pt x="632" y="382"/>
                  </a:lnTo>
                  <a:lnTo>
                    <a:pt x="632" y="380"/>
                  </a:lnTo>
                  <a:lnTo>
                    <a:pt x="633" y="378"/>
                  </a:lnTo>
                  <a:lnTo>
                    <a:pt x="635" y="378"/>
                  </a:lnTo>
                  <a:lnTo>
                    <a:pt x="635" y="380"/>
                  </a:lnTo>
                  <a:lnTo>
                    <a:pt x="636" y="380"/>
                  </a:lnTo>
                  <a:lnTo>
                    <a:pt x="638" y="383"/>
                  </a:lnTo>
                  <a:lnTo>
                    <a:pt x="638" y="386"/>
                  </a:lnTo>
                  <a:lnTo>
                    <a:pt x="641" y="390"/>
                  </a:lnTo>
                  <a:lnTo>
                    <a:pt x="643" y="391"/>
                  </a:lnTo>
                  <a:lnTo>
                    <a:pt x="638" y="401"/>
                  </a:lnTo>
                  <a:lnTo>
                    <a:pt x="635" y="403"/>
                  </a:lnTo>
                  <a:lnTo>
                    <a:pt x="633" y="404"/>
                  </a:lnTo>
                  <a:lnTo>
                    <a:pt x="633" y="406"/>
                  </a:lnTo>
                  <a:lnTo>
                    <a:pt x="635" y="408"/>
                  </a:lnTo>
                  <a:lnTo>
                    <a:pt x="635" y="411"/>
                  </a:lnTo>
                  <a:lnTo>
                    <a:pt x="632" y="413"/>
                  </a:lnTo>
                  <a:lnTo>
                    <a:pt x="630" y="414"/>
                  </a:lnTo>
                  <a:lnTo>
                    <a:pt x="628" y="416"/>
                  </a:lnTo>
                  <a:lnTo>
                    <a:pt x="625" y="417"/>
                  </a:lnTo>
                  <a:lnTo>
                    <a:pt x="625" y="419"/>
                  </a:lnTo>
                  <a:lnTo>
                    <a:pt x="625" y="421"/>
                  </a:lnTo>
                  <a:lnTo>
                    <a:pt x="625" y="424"/>
                  </a:lnTo>
                  <a:lnTo>
                    <a:pt x="623" y="426"/>
                  </a:lnTo>
                  <a:lnTo>
                    <a:pt x="622" y="427"/>
                  </a:lnTo>
                  <a:lnTo>
                    <a:pt x="623" y="429"/>
                  </a:lnTo>
                  <a:lnTo>
                    <a:pt x="625" y="430"/>
                  </a:lnTo>
                  <a:lnTo>
                    <a:pt x="625" y="435"/>
                  </a:lnTo>
                  <a:lnTo>
                    <a:pt x="625" y="437"/>
                  </a:lnTo>
                  <a:lnTo>
                    <a:pt x="620" y="435"/>
                  </a:lnTo>
                  <a:lnTo>
                    <a:pt x="617" y="437"/>
                  </a:lnTo>
                  <a:lnTo>
                    <a:pt x="615" y="439"/>
                  </a:lnTo>
                  <a:lnTo>
                    <a:pt x="615" y="445"/>
                  </a:lnTo>
                  <a:lnTo>
                    <a:pt x="617" y="445"/>
                  </a:lnTo>
                  <a:lnTo>
                    <a:pt x="622" y="447"/>
                  </a:lnTo>
                  <a:lnTo>
                    <a:pt x="625" y="448"/>
                  </a:lnTo>
                  <a:lnTo>
                    <a:pt x="628" y="450"/>
                  </a:lnTo>
                  <a:lnTo>
                    <a:pt x="630" y="453"/>
                  </a:lnTo>
                  <a:lnTo>
                    <a:pt x="632" y="460"/>
                  </a:lnTo>
                  <a:lnTo>
                    <a:pt x="633" y="465"/>
                  </a:lnTo>
                  <a:lnTo>
                    <a:pt x="638" y="473"/>
                  </a:lnTo>
                  <a:lnTo>
                    <a:pt x="643" y="479"/>
                  </a:lnTo>
                  <a:lnTo>
                    <a:pt x="645" y="483"/>
                  </a:lnTo>
                  <a:lnTo>
                    <a:pt x="645" y="486"/>
                  </a:lnTo>
                  <a:lnTo>
                    <a:pt x="645" y="489"/>
                  </a:lnTo>
                  <a:lnTo>
                    <a:pt x="648" y="491"/>
                  </a:lnTo>
                  <a:lnTo>
                    <a:pt x="653" y="497"/>
                  </a:lnTo>
                  <a:lnTo>
                    <a:pt x="656" y="501"/>
                  </a:lnTo>
                  <a:lnTo>
                    <a:pt x="658" y="504"/>
                  </a:lnTo>
                  <a:lnTo>
                    <a:pt x="661" y="506"/>
                  </a:lnTo>
                  <a:lnTo>
                    <a:pt x="664" y="507"/>
                  </a:lnTo>
                  <a:lnTo>
                    <a:pt x="666" y="514"/>
                  </a:lnTo>
                  <a:lnTo>
                    <a:pt x="671" y="517"/>
                  </a:lnTo>
                  <a:lnTo>
                    <a:pt x="672" y="519"/>
                  </a:lnTo>
                  <a:lnTo>
                    <a:pt x="674" y="519"/>
                  </a:lnTo>
                  <a:lnTo>
                    <a:pt x="677" y="520"/>
                  </a:lnTo>
                  <a:lnTo>
                    <a:pt x="679" y="520"/>
                  </a:lnTo>
                  <a:lnTo>
                    <a:pt x="680" y="520"/>
                  </a:lnTo>
                  <a:lnTo>
                    <a:pt x="682" y="520"/>
                  </a:lnTo>
                  <a:lnTo>
                    <a:pt x="685" y="520"/>
                  </a:lnTo>
                  <a:lnTo>
                    <a:pt x="687" y="519"/>
                  </a:lnTo>
                  <a:lnTo>
                    <a:pt x="687" y="515"/>
                  </a:lnTo>
                  <a:lnTo>
                    <a:pt x="685" y="512"/>
                  </a:lnTo>
                  <a:lnTo>
                    <a:pt x="676" y="504"/>
                  </a:lnTo>
                  <a:lnTo>
                    <a:pt x="672" y="501"/>
                  </a:lnTo>
                  <a:lnTo>
                    <a:pt x="672" y="499"/>
                  </a:lnTo>
                  <a:lnTo>
                    <a:pt x="672" y="497"/>
                  </a:lnTo>
                  <a:lnTo>
                    <a:pt x="676" y="497"/>
                  </a:lnTo>
                  <a:lnTo>
                    <a:pt x="684" y="502"/>
                  </a:lnTo>
                  <a:lnTo>
                    <a:pt x="685" y="501"/>
                  </a:lnTo>
                  <a:lnTo>
                    <a:pt x="689" y="501"/>
                  </a:lnTo>
                  <a:lnTo>
                    <a:pt x="690" y="501"/>
                  </a:lnTo>
                  <a:lnTo>
                    <a:pt x="692" y="501"/>
                  </a:lnTo>
                  <a:lnTo>
                    <a:pt x="695" y="499"/>
                  </a:lnTo>
                  <a:lnTo>
                    <a:pt x="698" y="497"/>
                  </a:lnTo>
                  <a:lnTo>
                    <a:pt x="698" y="499"/>
                  </a:lnTo>
                  <a:lnTo>
                    <a:pt x="698" y="502"/>
                  </a:lnTo>
                  <a:lnTo>
                    <a:pt x="694" y="504"/>
                  </a:lnTo>
                  <a:lnTo>
                    <a:pt x="692" y="506"/>
                  </a:lnTo>
                  <a:lnTo>
                    <a:pt x="692" y="507"/>
                  </a:lnTo>
                  <a:lnTo>
                    <a:pt x="694" y="509"/>
                  </a:lnTo>
                  <a:lnTo>
                    <a:pt x="697" y="514"/>
                  </a:lnTo>
                  <a:lnTo>
                    <a:pt x="698" y="520"/>
                  </a:lnTo>
                  <a:lnTo>
                    <a:pt x="698" y="525"/>
                  </a:lnTo>
                  <a:lnTo>
                    <a:pt x="697" y="530"/>
                  </a:lnTo>
                  <a:lnTo>
                    <a:pt x="697" y="535"/>
                  </a:lnTo>
                  <a:lnTo>
                    <a:pt x="698" y="538"/>
                  </a:lnTo>
                  <a:lnTo>
                    <a:pt x="700" y="540"/>
                  </a:lnTo>
                  <a:lnTo>
                    <a:pt x="702" y="543"/>
                  </a:lnTo>
                  <a:lnTo>
                    <a:pt x="703" y="548"/>
                  </a:lnTo>
                  <a:lnTo>
                    <a:pt x="705" y="551"/>
                  </a:lnTo>
                  <a:lnTo>
                    <a:pt x="707" y="551"/>
                  </a:lnTo>
                  <a:lnTo>
                    <a:pt x="708" y="551"/>
                  </a:lnTo>
                  <a:lnTo>
                    <a:pt x="711" y="551"/>
                  </a:lnTo>
                  <a:lnTo>
                    <a:pt x="713" y="553"/>
                  </a:lnTo>
                  <a:lnTo>
                    <a:pt x="711" y="554"/>
                  </a:lnTo>
                  <a:lnTo>
                    <a:pt x="711" y="556"/>
                  </a:lnTo>
                  <a:lnTo>
                    <a:pt x="713" y="559"/>
                  </a:lnTo>
                  <a:lnTo>
                    <a:pt x="716" y="559"/>
                  </a:lnTo>
                  <a:lnTo>
                    <a:pt x="721" y="563"/>
                  </a:lnTo>
                  <a:lnTo>
                    <a:pt x="723" y="563"/>
                  </a:lnTo>
                  <a:lnTo>
                    <a:pt x="726" y="561"/>
                  </a:lnTo>
                  <a:lnTo>
                    <a:pt x="728" y="561"/>
                  </a:lnTo>
                  <a:lnTo>
                    <a:pt x="728" y="564"/>
                  </a:lnTo>
                  <a:lnTo>
                    <a:pt x="728" y="566"/>
                  </a:lnTo>
                  <a:lnTo>
                    <a:pt x="731" y="569"/>
                  </a:lnTo>
                  <a:lnTo>
                    <a:pt x="733" y="571"/>
                  </a:lnTo>
                  <a:lnTo>
                    <a:pt x="733" y="577"/>
                  </a:lnTo>
                  <a:lnTo>
                    <a:pt x="733" y="581"/>
                  </a:lnTo>
                  <a:lnTo>
                    <a:pt x="734" y="589"/>
                  </a:lnTo>
                  <a:lnTo>
                    <a:pt x="739" y="602"/>
                  </a:lnTo>
                  <a:lnTo>
                    <a:pt x="747" y="618"/>
                  </a:lnTo>
                  <a:lnTo>
                    <a:pt x="752" y="625"/>
                  </a:lnTo>
                  <a:lnTo>
                    <a:pt x="755" y="626"/>
                  </a:lnTo>
                  <a:lnTo>
                    <a:pt x="757" y="628"/>
                  </a:lnTo>
                  <a:lnTo>
                    <a:pt x="759" y="628"/>
                  </a:lnTo>
                  <a:lnTo>
                    <a:pt x="762" y="626"/>
                  </a:lnTo>
                  <a:lnTo>
                    <a:pt x="764" y="626"/>
                  </a:lnTo>
                  <a:lnTo>
                    <a:pt x="767" y="626"/>
                  </a:lnTo>
                  <a:lnTo>
                    <a:pt x="769" y="626"/>
                  </a:lnTo>
                  <a:lnTo>
                    <a:pt x="773" y="628"/>
                  </a:lnTo>
                  <a:lnTo>
                    <a:pt x="775" y="626"/>
                  </a:lnTo>
                  <a:lnTo>
                    <a:pt x="777" y="625"/>
                  </a:lnTo>
                  <a:lnTo>
                    <a:pt x="780" y="628"/>
                  </a:lnTo>
                  <a:lnTo>
                    <a:pt x="783" y="628"/>
                  </a:lnTo>
                  <a:lnTo>
                    <a:pt x="788" y="629"/>
                  </a:lnTo>
                  <a:lnTo>
                    <a:pt x="795" y="633"/>
                  </a:lnTo>
                  <a:lnTo>
                    <a:pt x="798" y="636"/>
                  </a:lnTo>
                  <a:lnTo>
                    <a:pt x="801" y="639"/>
                  </a:lnTo>
                  <a:lnTo>
                    <a:pt x="806" y="647"/>
                  </a:lnTo>
                  <a:lnTo>
                    <a:pt x="809" y="649"/>
                  </a:lnTo>
                  <a:lnTo>
                    <a:pt x="813" y="652"/>
                  </a:lnTo>
                  <a:lnTo>
                    <a:pt x="817" y="660"/>
                  </a:lnTo>
                  <a:lnTo>
                    <a:pt x="819" y="662"/>
                  </a:lnTo>
                  <a:lnTo>
                    <a:pt x="822" y="664"/>
                  </a:lnTo>
                  <a:lnTo>
                    <a:pt x="824" y="665"/>
                  </a:lnTo>
                  <a:lnTo>
                    <a:pt x="822" y="667"/>
                  </a:lnTo>
                  <a:lnTo>
                    <a:pt x="824" y="669"/>
                  </a:lnTo>
                  <a:lnTo>
                    <a:pt x="827" y="672"/>
                  </a:lnTo>
                  <a:lnTo>
                    <a:pt x="829" y="673"/>
                  </a:lnTo>
                  <a:lnTo>
                    <a:pt x="830" y="680"/>
                  </a:lnTo>
                  <a:lnTo>
                    <a:pt x="832" y="683"/>
                  </a:lnTo>
                  <a:lnTo>
                    <a:pt x="837" y="683"/>
                  </a:lnTo>
                  <a:lnTo>
                    <a:pt x="840" y="685"/>
                  </a:lnTo>
                  <a:lnTo>
                    <a:pt x="844" y="683"/>
                  </a:lnTo>
                  <a:lnTo>
                    <a:pt x="848" y="685"/>
                  </a:lnTo>
                  <a:lnTo>
                    <a:pt x="850" y="685"/>
                  </a:lnTo>
                  <a:lnTo>
                    <a:pt x="852" y="686"/>
                  </a:lnTo>
                  <a:lnTo>
                    <a:pt x="853" y="688"/>
                  </a:lnTo>
                  <a:lnTo>
                    <a:pt x="855" y="688"/>
                  </a:lnTo>
                  <a:lnTo>
                    <a:pt x="857" y="688"/>
                  </a:lnTo>
                  <a:lnTo>
                    <a:pt x="861" y="686"/>
                  </a:lnTo>
                  <a:lnTo>
                    <a:pt x="861" y="688"/>
                  </a:lnTo>
                  <a:lnTo>
                    <a:pt x="863" y="690"/>
                  </a:lnTo>
                  <a:lnTo>
                    <a:pt x="861" y="691"/>
                  </a:lnTo>
                  <a:lnTo>
                    <a:pt x="861" y="693"/>
                  </a:lnTo>
                  <a:lnTo>
                    <a:pt x="863" y="696"/>
                  </a:lnTo>
                  <a:lnTo>
                    <a:pt x="861" y="698"/>
                  </a:lnTo>
                  <a:lnTo>
                    <a:pt x="860" y="700"/>
                  </a:lnTo>
                  <a:lnTo>
                    <a:pt x="855" y="701"/>
                  </a:lnTo>
                  <a:lnTo>
                    <a:pt x="852" y="701"/>
                  </a:lnTo>
                  <a:lnTo>
                    <a:pt x="848" y="700"/>
                  </a:lnTo>
                  <a:lnTo>
                    <a:pt x="844" y="696"/>
                  </a:lnTo>
                  <a:lnTo>
                    <a:pt x="842" y="693"/>
                  </a:lnTo>
                  <a:lnTo>
                    <a:pt x="839" y="691"/>
                  </a:lnTo>
                  <a:lnTo>
                    <a:pt x="835" y="691"/>
                  </a:lnTo>
                  <a:lnTo>
                    <a:pt x="834" y="693"/>
                  </a:lnTo>
                  <a:lnTo>
                    <a:pt x="832" y="695"/>
                  </a:lnTo>
                  <a:lnTo>
                    <a:pt x="832" y="700"/>
                  </a:lnTo>
                  <a:lnTo>
                    <a:pt x="834" y="703"/>
                  </a:lnTo>
                  <a:lnTo>
                    <a:pt x="835" y="708"/>
                  </a:lnTo>
                  <a:lnTo>
                    <a:pt x="840" y="713"/>
                  </a:lnTo>
                  <a:lnTo>
                    <a:pt x="844" y="716"/>
                  </a:lnTo>
                  <a:lnTo>
                    <a:pt x="847" y="716"/>
                  </a:lnTo>
                  <a:lnTo>
                    <a:pt x="850" y="714"/>
                  </a:lnTo>
                  <a:lnTo>
                    <a:pt x="857" y="713"/>
                  </a:lnTo>
                  <a:lnTo>
                    <a:pt x="861" y="713"/>
                  </a:lnTo>
                  <a:lnTo>
                    <a:pt x="863" y="711"/>
                  </a:lnTo>
                  <a:lnTo>
                    <a:pt x="868" y="706"/>
                  </a:lnTo>
                  <a:lnTo>
                    <a:pt x="873" y="704"/>
                  </a:lnTo>
                  <a:lnTo>
                    <a:pt x="876" y="704"/>
                  </a:lnTo>
                  <a:lnTo>
                    <a:pt x="879" y="706"/>
                  </a:lnTo>
                  <a:lnTo>
                    <a:pt x="891" y="704"/>
                  </a:lnTo>
                  <a:lnTo>
                    <a:pt x="892" y="701"/>
                  </a:lnTo>
                  <a:lnTo>
                    <a:pt x="899" y="698"/>
                  </a:lnTo>
                  <a:lnTo>
                    <a:pt x="902" y="698"/>
                  </a:lnTo>
                  <a:lnTo>
                    <a:pt x="902" y="696"/>
                  </a:lnTo>
                  <a:lnTo>
                    <a:pt x="902" y="693"/>
                  </a:lnTo>
                  <a:lnTo>
                    <a:pt x="904" y="693"/>
                  </a:lnTo>
                  <a:lnTo>
                    <a:pt x="907" y="693"/>
                  </a:lnTo>
                  <a:lnTo>
                    <a:pt x="912" y="696"/>
                  </a:lnTo>
                  <a:lnTo>
                    <a:pt x="914" y="695"/>
                  </a:lnTo>
                  <a:lnTo>
                    <a:pt x="915" y="691"/>
                  </a:lnTo>
                  <a:lnTo>
                    <a:pt x="917" y="691"/>
                  </a:lnTo>
                  <a:lnTo>
                    <a:pt x="920" y="691"/>
                  </a:lnTo>
                  <a:lnTo>
                    <a:pt x="922" y="690"/>
                  </a:lnTo>
                  <a:lnTo>
                    <a:pt x="922" y="685"/>
                  </a:lnTo>
                  <a:lnTo>
                    <a:pt x="923" y="682"/>
                  </a:lnTo>
                  <a:lnTo>
                    <a:pt x="925" y="682"/>
                  </a:lnTo>
                  <a:lnTo>
                    <a:pt x="925" y="677"/>
                  </a:lnTo>
                  <a:lnTo>
                    <a:pt x="930" y="673"/>
                  </a:lnTo>
                  <a:lnTo>
                    <a:pt x="932" y="670"/>
                  </a:lnTo>
                  <a:lnTo>
                    <a:pt x="930" y="669"/>
                  </a:lnTo>
                  <a:lnTo>
                    <a:pt x="928" y="664"/>
                  </a:lnTo>
                  <a:lnTo>
                    <a:pt x="925" y="659"/>
                  </a:lnTo>
                  <a:lnTo>
                    <a:pt x="925" y="656"/>
                  </a:lnTo>
                  <a:lnTo>
                    <a:pt x="927" y="652"/>
                  </a:lnTo>
                  <a:lnTo>
                    <a:pt x="928" y="647"/>
                  </a:lnTo>
                  <a:lnTo>
                    <a:pt x="928" y="646"/>
                  </a:lnTo>
                  <a:lnTo>
                    <a:pt x="927" y="642"/>
                  </a:lnTo>
                  <a:lnTo>
                    <a:pt x="928" y="639"/>
                  </a:lnTo>
                  <a:lnTo>
                    <a:pt x="930" y="638"/>
                  </a:lnTo>
                  <a:lnTo>
                    <a:pt x="932" y="636"/>
                  </a:lnTo>
                  <a:lnTo>
                    <a:pt x="932" y="628"/>
                  </a:lnTo>
                  <a:lnTo>
                    <a:pt x="933" y="625"/>
                  </a:lnTo>
                  <a:lnTo>
                    <a:pt x="935" y="621"/>
                  </a:lnTo>
                  <a:lnTo>
                    <a:pt x="937" y="620"/>
                  </a:lnTo>
                  <a:lnTo>
                    <a:pt x="937" y="615"/>
                  </a:lnTo>
                  <a:lnTo>
                    <a:pt x="937" y="608"/>
                  </a:lnTo>
                  <a:lnTo>
                    <a:pt x="938" y="607"/>
                  </a:lnTo>
                  <a:lnTo>
                    <a:pt x="940" y="605"/>
                  </a:lnTo>
                  <a:lnTo>
                    <a:pt x="940" y="607"/>
                  </a:lnTo>
                  <a:lnTo>
                    <a:pt x="941" y="610"/>
                  </a:lnTo>
                  <a:lnTo>
                    <a:pt x="941" y="613"/>
                  </a:lnTo>
                  <a:lnTo>
                    <a:pt x="943" y="615"/>
                  </a:lnTo>
                  <a:lnTo>
                    <a:pt x="945" y="615"/>
                  </a:lnTo>
                  <a:lnTo>
                    <a:pt x="946" y="615"/>
                  </a:lnTo>
                  <a:lnTo>
                    <a:pt x="946" y="613"/>
                  </a:lnTo>
                  <a:lnTo>
                    <a:pt x="946" y="610"/>
                  </a:lnTo>
                  <a:lnTo>
                    <a:pt x="945" y="605"/>
                  </a:lnTo>
                  <a:lnTo>
                    <a:pt x="943" y="598"/>
                  </a:lnTo>
                  <a:lnTo>
                    <a:pt x="941" y="592"/>
                  </a:lnTo>
                  <a:lnTo>
                    <a:pt x="941" y="585"/>
                  </a:lnTo>
                  <a:lnTo>
                    <a:pt x="940" y="581"/>
                  </a:lnTo>
                  <a:lnTo>
                    <a:pt x="940" y="576"/>
                  </a:lnTo>
                  <a:lnTo>
                    <a:pt x="941" y="571"/>
                  </a:lnTo>
                  <a:lnTo>
                    <a:pt x="941" y="566"/>
                  </a:lnTo>
                  <a:lnTo>
                    <a:pt x="940" y="550"/>
                  </a:lnTo>
                  <a:lnTo>
                    <a:pt x="940" y="546"/>
                  </a:lnTo>
                  <a:lnTo>
                    <a:pt x="940" y="535"/>
                  </a:lnTo>
                  <a:lnTo>
                    <a:pt x="938" y="520"/>
                  </a:lnTo>
                  <a:lnTo>
                    <a:pt x="938" y="509"/>
                  </a:lnTo>
                  <a:lnTo>
                    <a:pt x="937" y="499"/>
                  </a:lnTo>
                  <a:lnTo>
                    <a:pt x="935" y="488"/>
                  </a:lnTo>
                  <a:lnTo>
                    <a:pt x="933" y="479"/>
                  </a:lnTo>
                  <a:lnTo>
                    <a:pt x="928" y="470"/>
                  </a:lnTo>
                  <a:lnTo>
                    <a:pt x="927" y="465"/>
                  </a:lnTo>
                  <a:lnTo>
                    <a:pt x="923" y="457"/>
                  </a:lnTo>
                  <a:lnTo>
                    <a:pt x="920" y="450"/>
                  </a:lnTo>
                  <a:lnTo>
                    <a:pt x="917" y="445"/>
                  </a:lnTo>
                  <a:lnTo>
                    <a:pt x="915" y="444"/>
                  </a:lnTo>
                  <a:lnTo>
                    <a:pt x="910" y="444"/>
                  </a:lnTo>
                  <a:lnTo>
                    <a:pt x="909" y="442"/>
                  </a:lnTo>
                  <a:lnTo>
                    <a:pt x="907" y="440"/>
                  </a:lnTo>
                  <a:lnTo>
                    <a:pt x="909" y="435"/>
                  </a:lnTo>
                  <a:lnTo>
                    <a:pt x="906" y="429"/>
                  </a:lnTo>
                  <a:lnTo>
                    <a:pt x="901" y="424"/>
                  </a:lnTo>
                  <a:lnTo>
                    <a:pt x="897" y="417"/>
                  </a:lnTo>
                  <a:lnTo>
                    <a:pt x="889" y="408"/>
                  </a:lnTo>
                  <a:lnTo>
                    <a:pt x="888" y="404"/>
                  </a:lnTo>
                  <a:lnTo>
                    <a:pt x="886" y="400"/>
                  </a:lnTo>
                  <a:lnTo>
                    <a:pt x="884" y="393"/>
                  </a:lnTo>
                  <a:lnTo>
                    <a:pt x="881" y="386"/>
                  </a:lnTo>
                  <a:lnTo>
                    <a:pt x="878" y="382"/>
                  </a:lnTo>
                  <a:lnTo>
                    <a:pt x="873" y="373"/>
                  </a:lnTo>
                  <a:lnTo>
                    <a:pt x="866" y="365"/>
                  </a:lnTo>
                  <a:lnTo>
                    <a:pt x="861" y="359"/>
                  </a:lnTo>
                  <a:lnTo>
                    <a:pt x="855" y="349"/>
                  </a:lnTo>
                  <a:lnTo>
                    <a:pt x="845" y="333"/>
                  </a:lnTo>
                  <a:lnTo>
                    <a:pt x="837" y="321"/>
                  </a:lnTo>
                  <a:lnTo>
                    <a:pt x="826" y="300"/>
                  </a:lnTo>
                  <a:lnTo>
                    <a:pt x="814" y="277"/>
                  </a:lnTo>
                  <a:lnTo>
                    <a:pt x="808" y="261"/>
                  </a:lnTo>
                  <a:lnTo>
                    <a:pt x="801" y="246"/>
                  </a:lnTo>
                  <a:lnTo>
                    <a:pt x="801" y="245"/>
                  </a:lnTo>
                  <a:lnTo>
                    <a:pt x="803" y="245"/>
                  </a:lnTo>
                  <a:lnTo>
                    <a:pt x="809" y="250"/>
                  </a:lnTo>
                  <a:lnTo>
                    <a:pt x="811" y="250"/>
                  </a:lnTo>
                  <a:lnTo>
                    <a:pt x="811" y="246"/>
                  </a:lnTo>
                  <a:lnTo>
                    <a:pt x="808" y="241"/>
                  </a:lnTo>
                  <a:lnTo>
                    <a:pt x="798" y="232"/>
                  </a:lnTo>
                  <a:lnTo>
                    <a:pt x="791" y="222"/>
                  </a:lnTo>
                  <a:lnTo>
                    <a:pt x="790" y="215"/>
                  </a:lnTo>
                  <a:lnTo>
                    <a:pt x="788" y="214"/>
                  </a:lnTo>
                  <a:lnTo>
                    <a:pt x="786" y="212"/>
                  </a:lnTo>
                  <a:lnTo>
                    <a:pt x="783" y="212"/>
                  </a:lnTo>
                  <a:lnTo>
                    <a:pt x="782" y="212"/>
                  </a:lnTo>
                  <a:lnTo>
                    <a:pt x="782" y="204"/>
                  </a:lnTo>
                  <a:lnTo>
                    <a:pt x="778" y="199"/>
                  </a:lnTo>
                  <a:lnTo>
                    <a:pt x="775" y="194"/>
                  </a:lnTo>
                  <a:lnTo>
                    <a:pt x="762" y="176"/>
                  </a:lnTo>
                  <a:lnTo>
                    <a:pt x="762" y="173"/>
                  </a:lnTo>
                  <a:lnTo>
                    <a:pt x="759" y="166"/>
                  </a:lnTo>
                  <a:lnTo>
                    <a:pt x="751" y="152"/>
                  </a:lnTo>
                  <a:lnTo>
                    <a:pt x="744" y="142"/>
                  </a:lnTo>
                  <a:lnTo>
                    <a:pt x="742" y="137"/>
                  </a:lnTo>
                  <a:lnTo>
                    <a:pt x="741" y="135"/>
                  </a:lnTo>
                  <a:lnTo>
                    <a:pt x="738" y="134"/>
                  </a:lnTo>
                  <a:lnTo>
                    <a:pt x="736" y="132"/>
                  </a:lnTo>
                  <a:lnTo>
                    <a:pt x="734" y="124"/>
                  </a:lnTo>
                  <a:lnTo>
                    <a:pt x="734" y="119"/>
                  </a:lnTo>
                  <a:lnTo>
                    <a:pt x="731" y="114"/>
                  </a:lnTo>
                  <a:lnTo>
                    <a:pt x="729" y="113"/>
                  </a:lnTo>
                  <a:lnTo>
                    <a:pt x="729" y="108"/>
                  </a:lnTo>
                  <a:lnTo>
                    <a:pt x="728" y="101"/>
                  </a:lnTo>
                  <a:lnTo>
                    <a:pt x="720" y="86"/>
                  </a:lnTo>
                  <a:lnTo>
                    <a:pt x="715" y="73"/>
                  </a:lnTo>
                  <a:lnTo>
                    <a:pt x="713" y="67"/>
                  </a:lnTo>
                  <a:lnTo>
                    <a:pt x="710" y="57"/>
                  </a:lnTo>
                  <a:lnTo>
                    <a:pt x="708" y="49"/>
                  </a:lnTo>
                  <a:lnTo>
                    <a:pt x="707" y="49"/>
                  </a:lnTo>
                  <a:lnTo>
                    <a:pt x="705" y="52"/>
                  </a:lnTo>
                  <a:lnTo>
                    <a:pt x="702" y="52"/>
                  </a:lnTo>
                  <a:lnTo>
                    <a:pt x="700" y="52"/>
                  </a:lnTo>
                  <a:lnTo>
                    <a:pt x="700" y="51"/>
                  </a:lnTo>
                  <a:lnTo>
                    <a:pt x="702" y="47"/>
                  </a:lnTo>
                  <a:lnTo>
                    <a:pt x="702" y="41"/>
                  </a:lnTo>
                  <a:lnTo>
                    <a:pt x="700" y="38"/>
                  </a:lnTo>
                  <a:lnTo>
                    <a:pt x="698" y="34"/>
                  </a:lnTo>
                  <a:lnTo>
                    <a:pt x="697" y="33"/>
                  </a:lnTo>
                  <a:lnTo>
                    <a:pt x="697" y="29"/>
                  </a:lnTo>
                  <a:lnTo>
                    <a:pt x="697" y="28"/>
                  </a:lnTo>
                  <a:lnTo>
                    <a:pt x="694" y="24"/>
                  </a:lnTo>
                  <a:lnTo>
                    <a:pt x="694" y="21"/>
                  </a:lnTo>
                  <a:lnTo>
                    <a:pt x="694" y="18"/>
                  </a:lnTo>
                  <a:lnTo>
                    <a:pt x="695" y="15"/>
                  </a:lnTo>
                  <a:lnTo>
                    <a:pt x="695" y="13"/>
                  </a:lnTo>
                  <a:lnTo>
                    <a:pt x="694" y="13"/>
                  </a:lnTo>
                  <a:lnTo>
                    <a:pt x="690" y="15"/>
                  </a:lnTo>
                  <a:lnTo>
                    <a:pt x="689" y="15"/>
                  </a:lnTo>
                  <a:lnTo>
                    <a:pt x="687" y="13"/>
                  </a:lnTo>
                  <a:lnTo>
                    <a:pt x="685" y="13"/>
                  </a:lnTo>
                  <a:lnTo>
                    <a:pt x="682" y="10"/>
                  </a:lnTo>
                  <a:lnTo>
                    <a:pt x="677" y="10"/>
                  </a:lnTo>
                  <a:lnTo>
                    <a:pt x="674" y="10"/>
                  </a:lnTo>
                  <a:lnTo>
                    <a:pt x="671" y="8"/>
                  </a:lnTo>
                  <a:lnTo>
                    <a:pt x="669" y="8"/>
                  </a:lnTo>
                  <a:lnTo>
                    <a:pt x="667" y="10"/>
                  </a:lnTo>
                  <a:lnTo>
                    <a:pt x="663" y="7"/>
                  </a:lnTo>
                  <a:lnTo>
                    <a:pt x="661" y="5"/>
                  </a:lnTo>
                  <a:lnTo>
                    <a:pt x="658" y="7"/>
                  </a:lnTo>
                  <a:lnTo>
                    <a:pt x="654" y="5"/>
                  </a:lnTo>
                  <a:lnTo>
                    <a:pt x="649" y="5"/>
                  </a:lnTo>
                  <a:lnTo>
                    <a:pt x="645" y="3"/>
                  </a:lnTo>
                  <a:lnTo>
                    <a:pt x="643" y="0"/>
                  </a:lnTo>
                  <a:lnTo>
                    <a:pt x="640" y="2"/>
                  </a:lnTo>
                  <a:lnTo>
                    <a:pt x="636" y="2"/>
                  </a:lnTo>
                  <a:lnTo>
                    <a:pt x="635" y="5"/>
                  </a:lnTo>
                  <a:lnTo>
                    <a:pt x="635" y="7"/>
                  </a:lnTo>
                  <a:lnTo>
                    <a:pt x="633" y="7"/>
                  </a:lnTo>
                  <a:lnTo>
                    <a:pt x="630" y="7"/>
                  </a:lnTo>
                  <a:lnTo>
                    <a:pt x="628" y="8"/>
                  </a:lnTo>
                  <a:lnTo>
                    <a:pt x="628" y="11"/>
                  </a:lnTo>
                  <a:lnTo>
                    <a:pt x="627" y="13"/>
                  </a:lnTo>
                  <a:lnTo>
                    <a:pt x="627" y="16"/>
                  </a:lnTo>
                  <a:lnTo>
                    <a:pt x="627" y="20"/>
                  </a:lnTo>
                  <a:lnTo>
                    <a:pt x="630" y="31"/>
                  </a:lnTo>
                  <a:lnTo>
                    <a:pt x="633" y="34"/>
                  </a:lnTo>
                  <a:lnTo>
                    <a:pt x="633" y="38"/>
                  </a:lnTo>
                  <a:lnTo>
                    <a:pt x="633" y="42"/>
                  </a:lnTo>
                  <a:lnTo>
                    <a:pt x="635" y="52"/>
                  </a:lnTo>
                  <a:lnTo>
                    <a:pt x="635" y="60"/>
                  </a:lnTo>
                  <a:lnTo>
                    <a:pt x="635" y="64"/>
                  </a:lnTo>
                  <a:lnTo>
                    <a:pt x="630" y="65"/>
                  </a:lnTo>
                  <a:lnTo>
                    <a:pt x="627" y="65"/>
                  </a:lnTo>
                  <a:lnTo>
                    <a:pt x="622" y="65"/>
                  </a:lnTo>
                  <a:lnTo>
                    <a:pt x="618" y="65"/>
                  </a:lnTo>
                  <a:lnTo>
                    <a:pt x="617" y="62"/>
                  </a:lnTo>
                  <a:lnTo>
                    <a:pt x="614" y="52"/>
                  </a:lnTo>
                  <a:lnTo>
                    <a:pt x="614" y="49"/>
                  </a:lnTo>
                  <a:lnTo>
                    <a:pt x="612" y="47"/>
                  </a:lnTo>
                  <a:lnTo>
                    <a:pt x="610" y="46"/>
                  </a:lnTo>
                  <a:lnTo>
                    <a:pt x="612" y="44"/>
                  </a:lnTo>
                  <a:lnTo>
                    <a:pt x="612" y="41"/>
                  </a:lnTo>
                  <a:lnTo>
                    <a:pt x="584" y="42"/>
                  </a:lnTo>
                  <a:lnTo>
                    <a:pt x="568" y="44"/>
                  </a:lnTo>
                  <a:lnTo>
                    <a:pt x="557" y="44"/>
                  </a:lnTo>
                  <a:lnTo>
                    <a:pt x="509" y="47"/>
                  </a:lnTo>
                  <a:lnTo>
                    <a:pt x="491" y="49"/>
                  </a:lnTo>
                  <a:lnTo>
                    <a:pt x="480" y="49"/>
                  </a:lnTo>
                  <a:lnTo>
                    <a:pt x="457" y="51"/>
                  </a:lnTo>
                  <a:lnTo>
                    <a:pt x="437" y="51"/>
                  </a:lnTo>
                  <a:lnTo>
                    <a:pt x="410" y="54"/>
                  </a:lnTo>
                  <a:lnTo>
                    <a:pt x="400" y="54"/>
                  </a:lnTo>
                  <a:lnTo>
                    <a:pt x="376" y="55"/>
                  </a:lnTo>
                  <a:lnTo>
                    <a:pt x="367" y="55"/>
                  </a:lnTo>
                  <a:lnTo>
                    <a:pt x="314" y="59"/>
                  </a:lnTo>
                  <a:lnTo>
                    <a:pt x="312" y="57"/>
                  </a:lnTo>
                  <a:lnTo>
                    <a:pt x="309" y="55"/>
                  </a:lnTo>
                  <a:lnTo>
                    <a:pt x="304" y="51"/>
                  </a:lnTo>
                  <a:lnTo>
                    <a:pt x="302" y="41"/>
                  </a:lnTo>
                  <a:lnTo>
                    <a:pt x="302" y="38"/>
                  </a:lnTo>
                  <a:lnTo>
                    <a:pt x="300" y="36"/>
                  </a:lnTo>
                  <a:lnTo>
                    <a:pt x="297" y="33"/>
                  </a:lnTo>
                  <a:lnTo>
                    <a:pt x="294" y="29"/>
                  </a:lnTo>
                  <a:lnTo>
                    <a:pt x="292" y="24"/>
                  </a:lnTo>
                  <a:lnTo>
                    <a:pt x="239" y="29"/>
                  </a:lnTo>
                  <a:lnTo>
                    <a:pt x="235" y="29"/>
                  </a:lnTo>
                  <a:lnTo>
                    <a:pt x="177" y="36"/>
                  </a:lnTo>
                  <a:lnTo>
                    <a:pt x="160" y="38"/>
                  </a:lnTo>
                  <a:lnTo>
                    <a:pt x="139" y="39"/>
                  </a:lnTo>
                  <a:lnTo>
                    <a:pt x="103" y="42"/>
                  </a:lnTo>
                  <a:lnTo>
                    <a:pt x="93" y="44"/>
                  </a:lnTo>
                  <a:lnTo>
                    <a:pt x="51" y="47"/>
                  </a:lnTo>
                  <a:lnTo>
                    <a:pt x="2" y="52"/>
                  </a:lnTo>
                  <a:lnTo>
                    <a:pt x="4" y="59"/>
                  </a:lnTo>
                  <a:lnTo>
                    <a:pt x="2" y="62"/>
                  </a:lnTo>
                  <a:lnTo>
                    <a:pt x="0" y="67"/>
                  </a:lnTo>
                  <a:lnTo>
                    <a:pt x="0" y="70"/>
                  </a:lnTo>
                  <a:lnTo>
                    <a:pt x="2" y="72"/>
                  </a:lnTo>
                  <a:lnTo>
                    <a:pt x="4" y="73"/>
                  </a:lnTo>
                  <a:lnTo>
                    <a:pt x="12" y="82"/>
                  </a:lnTo>
                  <a:lnTo>
                    <a:pt x="18" y="88"/>
                  </a:lnTo>
                  <a:lnTo>
                    <a:pt x="22" y="90"/>
                  </a:lnTo>
                  <a:lnTo>
                    <a:pt x="23" y="91"/>
                  </a:lnTo>
                  <a:lnTo>
                    <a:pt x="27" y="93"/>
                  </a:lnTo>
                  <a:lnTo>
                    <a:pt x="30" y="96"/>
                  </a:lnTo>
                  <a:lnTo>
                    <a:pt x="28" y="101"/>
                  </a:lnTo>
                  <a:lnTo>
                    <a:pt x="27" y="106"/>
                  </a:lnTo>
                  <a:lnTo>
                    <a:pt x="25" y="111"/>
                  </a:lnTo>
                  <a:lnTo>
                    <a:pt x="23" y="113"/>
                  </a:lnTo>
                  <a:lnTo>
                    <a:pt x="25" y="116"/>
                  </a:lnTo>
                  <a:lnTo>
                    <a:pt x="27" y="117"/>
                  </a:lnTo>
                  <a:lnTo>
                    <a:pt x="33" y="121"/>
                  </a:lnTo>
                  <a:lnTo>
                    <a:pt x="33" y="122"/>
                  </a:lnTo>
                  <a:lnTo>
                    <a:pt x="31" y="126"/>
                  </a:lnTo>
                  <a:lnTo>
                    <a:pt x="30" y="126"/>
                  </a:lnTo>
                  <a:lnTo>
                    <a:pt x="28" y="127"/>
                  </a:lnTo>
                  <a:lnTo>
                    <a:pt x="27" y="129"/>
                  </a:lnTo>
                  <a:lnTo>
                    <a:pt x="27" y="130"/>
                  </a:lnTo>
                  <a:lnTo>
                    <a:pt x="27" y="134"/>
                  </a:lnTo>
                  <a:lnTo>
                    <a:pt x="25" y="135"/>
                  </a:lnTo>
                  <a:lnTo>
                    <a:pt x="22" y="139"/>
                  </a:lnTo>
                  <a:lnTo>
                    <a:pt x="22" y="140"/>
                  </a:lnTo>
                  <a:lnTo>
                    <a:pt x="22" y="142"/>
                  </a:lnTo>
                  <a:lnTo>
                    <a:pt x="23" y="142"/>
                  </a:lnTo>
                  <a:lnTo>
                    <a:pt x="30" y="139"/>
                  </a:lnTo>
                  <a:lnTo>
                    <a:pt x="31" y="137"/>
                  </a:lnTo>
                  <a:lnTo>
                    <a:pt x="33" y="137"/>
                  </a:lnTo>
                  <a:lnTo>
                    <a:pt x="35" y="134"/>
                  </a:lnTo>
                  <a:lnTo>
                    <a:pt x="40" y="132"/>
                  </a:lnTo>
                  <a:lnTo>
                    <a:pt x="43" y="132"/>
                  </a:lnTo>
                  <a:lnTo>
                    <a:pt x="43" y="130"/>
                  </a:lnTo>
                  <a:lnTo>
                    <a:pt x="43" y="127"/>
                  </a:lnTo>
                  <a:lnTo>
                    <a:pt x="44" y="127"/>
                  </a:lnTo>
                  <a:lnTo>
                    <a:pt x="48" y="124"/>
                  </a:lnTo>
                  <a:lnTo>
                    <a:pt x="53" y="122"/>
                  </a:lnTo>
                  <a:lnTo>
                    <a:pt x="54" y="119"/>
                  </a:lnTo>
                  <a:lnTo>
                    <a:pt x="56" y="116"/>
                  </a:lnTo>
                  <a:lnTo>
                    <a:pt x="56" y="111"/>
                  </a:lnTo>
                  <a:lnTo>
                    <a:pt x="54" y="108"/>
                  </a:lnTo>
                  <a:lnTo>
                    <a:pt x="54" y="104"/>
                  </a:lnTo>
                  <a:lnTo>
                    <a:pt x="53" y="103"/>
                  </a:lnTo>
                  <a:lnTo>
                    <a:pt x="54" y="101"/>
                  </a:lnTo>
                  <a:lnTo>
                    <a:pt x="57" y="103"/>
                  </a:lnTo>
                  <a:lnTo>
                    <a:pt x="59" y="106"/>
                  </a:lnTo>
                  <a:lnTo>
                    <a:pt x="61" y="106"/>
                  </a:lnTo>
                  <a:lnTo>
                    <a:pt x="62" y="108"/>
                  </a:lnTo>
                  <a:lnTo>
                    <a:pt x="62" y="113"/>
                  </a:lnTo>
                  <a:lnTo>
                    <a:pt x="62" y="114"/>
                  </a:lnTo>
                  <a:lnTo>
                    <a:pt x="64" y="114"/>
                  </a:lnTo>
                  <a:lnTo>
                    <a:pt x="67" y="114"/>
                  </a:lnTo>
                  <a:lnTo>
                    <a:pt x="69" y="111"/>
                  </a:lnTo>
                  <a:lnTo>
                    <a:pt x="71" y="104"/>
                  </a:lnTo>
                  <a:lnTo>
                    <a:pt x="72" y="101"/>
                  </a:lnTo>
                  <a:lnTo>
                    <a:pt x="74" y="101"/>
                  </a:lnTo>
                  <a:lnTo>
                    <a:pt x="74" y="103"/>
                  </a:lnTo>
                  <a:lnTo>
                    <a:pt x="74" y="106"/>
                  </a:lnTo>
                  <a:lnTo>
                    <a:pt x="74" y="108"/>
                  </a:lnTo>
                  <a:lnTo>
                    <a:pt x="75" y="109"/>
                  </a:lnTo>
                  <a:lnTo>
                    <a:pt x="79" y="111"/>
                  </a:lnTo>
                  <a:lnTo>
                    <a:pt x="80" y="113"/>
                  </a:lnTo>
                  <a:lnTo>
                    <a:pt x="80" y="114"/>
                  </a:lnTo>
                  <a:lnTo>
                    <a:pt x="79" y="116"/>
                  </a:lnTo>
                  <a:lnTo>
                    <a:pt x="75" y="119"/>
                  </a:lnTo>
                  <a:lnTo>
                    <a:pt x="72" y="121"/>
                  </a:lnTo>
                  <a:lnTo>
                    <a:pt x="69" y="121"/>
                  </a:lnTo>
                  <a:lnTo>
                    <a:pt x="64" y="122"/>
                  </a:lnTo>
                  <a:lnTo>
                    <a:pt x="59" y="124"/>
                  </a:lnTo>
                  <a:lnTo>
                    <a:pt x="57" y="126"/>
                  </a:lnTo>
                  <a:lnTo>
                    <a:pt x="57" y="127"/>
                  </a:lnTo>
                  <a:lnTo>
                    <a:pt x="56" y="129"/>
                  </a:lnTo>
                  <a:lnTo>
                    <a:pt x="57" y="129"/>
                  </a:lnTo>
                  <a:lnTo>
                    <a:pt x="59" y="129"/>
                  </a:lnTo>
                  <a:lnTo>
                    <a:pt x="62" y="129"/>
                  </a:lnTo>
                  <a:lnTo>
                    <a:pt x="64" y="127"/>
                  </a:lnTo>
                  <a:lnTo>
                    <a:pt x="69" y="124"/>
                  </a:lnTo>
                  <a:lnTo>
                    <a:pt x="75" y="124"/>
                  </a:lnTo>
                  <a:lnTo>
                    <a:pt x="84" y="121"/>
                  </a:lnTo>
                  <a:lnTo>
                    <a:pt x="92" y="119"/>
                  </a:lnTo>
                  <a:lnTo>
                    <a:pt x="98" y="117"/>
                  </a:lnTo>
                  <a:lnTo>
                    <a:pt x="105" y="116"/>
                  </a:lnTo>
                  <a:lnTo>
                    <a:pt x="113" y="116"/>
                  </a:lnTo>
                  <a:lnTo>
                    <a:pt x="119" y="114"/>
                  </a:lnTo>
                  <a:lnTo>
                    <a:pt x="121" y="113"/>
                  </a:lnTo>
                  <a:lnTo>
                    <a:pt x="124" y="113"/>
                  </a:lnTo>
                  <a:lnTo>
                    <a:pt x="126" y="109"/>
                  </a:lnTo>
                  <a:lnTo>
                    <a:pt x="129" y="109"/>
                  </a:lnTo>
                  <a:lnTo>
                    <a:pt x="133" y="108"/>
                  </a:lnTo>
                  <a:lnTo>
                    <a:pt x="133" y="106"/>
                  </a:lnTo>
                  <a:lnTo>
                    <a:pt x="131" y="104"/>
                  </a:lnTo>
                  <a:lnTo>
                    <a:pt x="133" y="103"/>
                  </a:lnTo>
                  <a:lnTo>
                    <a:pt x="134" y="101"/>
                  </a:lnTo>
                  <a:lnTo>
                    <a:pt x="136" y="101"/>
                  </a:lnTo>
                  <a:lnTo>
                    <a:pt x="137" y="104"/>
                  </a:lnTo>
                  <a:lnTo>
                    <a:pt x="137" y="106"/>
                  </a:lnTo>
                  <a:lnTo>
                    <a:pt x="139" y="108"/>
                  </a:lnTo>
                  <a:lnTo>
                    <a:pt x="142" y="108"/>
                  </a:lnTo>
                  <a:lnTo>
                    <a:pt x="144" y="106"/>
                  </a:lnTo>
                  <a:lnTo>
                    <a:pt x="149" y="104"/>
                  </a:lnTo>
                  <a:lnTo>
                    <a:pt x="152" y="104"/>
                  </a:lnTo>
                  <a:lnTo>
                    <a:pt x="155" y="104"/>
                  </a:lnTo>
                  <a:lnTo>
                    <a:pt x="157" y="104"/>
                  </a:lnTo>
                  <a:lnTo>
                    <a:pt x="160" y="103"/>
                  </a:lnTo>
                  <a:lnTo>
                    <a:pt x="162" y="101"/>
                  </a:lnTo>
                  <a:lnTo>
                    <a:pt x="167" y="103"/>
                  </a:lnTo>
                  <a:lnTo>
                    <a:pt x="172" y="106"/>
                  </a:lnTo>
                  <a:lnTo>
                    <a:pt x="175" y="109"/>
                  </a:lnTo>
                  <a:lnTo>
                    <a:pt x="175" y="111"/>
                  </a:lnTo>
                  <a:lnTo>
                    <a:pt x="173" y="113"/>
                  </a:lnTo>
                  <a:lnTo>
                    <a:pt x="172" y="113"/>
                  </a:lnTo>
                  <a:lnTo>
                    <a:pt x="167" y="113"/>
                  </a:lnTo>
                  <a:lnTo>
                    <a:pt x="162" y="111"/>
                  </a:lnTo>
                  <a:lnTo>
                    <a:pt x="157" y="111"/>
                  </a:lnTo>
                  <a:lnTo>
                    <a:pt x="155" y="111"/>
                  </a:lnTo>
                  <a:lnTo>
                    <a:pt x="154" y="111"/>
                  </a:lnTo>
                  <a:lnTo>
                    <a:pt x="152" y="111"/>
                  </a:lnTo>
                  <a:lnTo>
                    <a:pt x="150" y="113"/>
                  </a:lnTo>
                  <a:lnTo>
                    <a:pt x="149" y="114"/>
                  </a:lnTo>
                  <a:lnTo>
                    <a:pt x="144" y="113"/>
                  </a:lnTo>
                  <a:lnTo>
                    <a:pt x="142" y="113"/>
                  </a:lnTo>
                  <a:lnTo>
                    <a:pt x="136" y="113"/>
                  </a:lnTo>
                  <a:lnTo>
                    <a:pt x="133" y="114"/>
                  </a:lnTo>
                  <a:lnTo>
                    <a:pt x="133" y="116"/>
                  </a:lnTo>
                  <a:lnTo>
                    <a:pt x="134" y="117"/>
                  </a:lnTo>
                  <a:lnTo>
                    <a:pt x="136" y="117"/>
                  </a:lnTo>
                  <a:lnTo>
                    <a:pt x="141" y="117"/>
                  </a:lnTo>
                  <a:lnTo>
                    <a:pt x="146" y="117"/>
                  </a:lnTo>
                  <a:lnTo>
                    <a:pt x="152" y="119"/>
                  </a:lnTo>
                  <a:lnTo>
                    <a:pt x="160" y="119"/>
                  </a:lnTo>
                  <a:lnTo>
                    <a:pt x="173" y="122"/>
                  </a:lnTo>
                  <a:lnTo>
                    <a:pt x="188" y="126"/>
                  </a:lnTo>
                  <a:lnTo>
                    <a:pt x="193" y="127"/>
                  </a:lnTo>
                  <a:lnTo>
                    <a:pt x="198" y="130"/>
                  </a:lnTo>
                  <a:lnTo>
                    <a:pt x="206" y="135"/>
                  </a:lnTo>
                  <a:lnTo>
                    <a:pt x="219" y="144"/>
                  </a:lnTo>
                  <a:lnTo>
                    <a:pt x="221" y="144"/>
                  </a:lnTo>
                  <a:lnTo>
                    <a:pt x="222" y="142"/>
                  </a:lnTo>
                  <a:lnTo>
                    <a:pt x="221" y="137"/>
                  </a:lnTo>
                  <a:lnTo>
                    <a:pt x="221" y="134"/>
                  </a:lnTo>
                  <a:lnTo>
                    <a:pt x="219" y="132"/>
                  </a:lnTo>
                  <a:lnTo>
                    <a:pt x="217" y="132"/>
                  </a:lnTo>
                  <a:lnTo>
                    <a:pt x="217" y="130"/>
                  </a:lnTo>
                  <a:lnTo>
                    <a:pt x="216" y="129"/>
                  </a:lnTo>
                  <a:lnTo>
                    <a:pt x="214" y="129"/>
                  </a:lnTo>
                  <a:lnTo>
                    <a:pt x="211" y="132"/>
                  </a:lnTo>
                  <a:lnTo>
                    <a:pt x="209" y="132"/>
                  </a:lnTo>
                  <a:lnTo>
                    <a:pt x="208" y="130"/>
                  </a:lnTo>
                  <a:lnTo>
                    <a:pt x="208" y="129"/>
                  </a:lnTo>
                  <a:lnTo>
                    <a:pt x="209" y="126"/>
                  </a:lnTo>
                  <a:lnTo>
                    <a:pt x="211" y="124"/>
                  </a:lnTo>
                  <a:lnTo>
                    <a:pt x="214" y="121"/>
                  </a:lnTo>
                  <a:lnTo>
                    <a:pt x="216" y="121"/>
                  </a:lnTo>
                  <a:lnTo>
                    <a:pt x="219" y="122"/>
                  </a:lnTo>
                  <a:lnTo>
                    <a:pt x="221" y="126"/>
                  </a:lnTo>
                  <a:lnTo>
                    <a:pt x="222" y="127"/>
                  </a:lnTo>
                  <a:lnTo>
                    <a:pt x="224" y="127"/>
                  </a:lnTo>
                  <a:lnTo>
                    <a:pt x="225" y="127"/>
                  </a:lnTo>
                  <a:lnTo>
                    <a:pt x="227" y="127"/>
                  </a:lnTo>
                  <a:lnTo>
                    <a:pt x="225" y="130"/>
                  </a:lnTo>
                  <a:lnTo>
                    <a:pt x="225" y="132"/>
                  </a:lnTo>
                  <a:lnTo>
                    <a:pt x="224" y="135"/>
                  </a:lnTo>
                  <a:lnTo>
                    <a:pt x="227" y="139"/>
                  </a:lnTo>
                  <a:lnTo>
                    <a:pt x="229" y="139"/>
                  </a:lnTo>
                  <a:lnTo>
                    <a:pt x="232" y="139"/>
                  </a:lnTo>
                  <a:lnTo>
                    <a:pt x="237" y="142"/>
                  </a:lnTo>
                  <a:lnTo>
                    <a:pt x="240" y="142"/>
                  </a:lnTo>
                  <a:lnTo>
                    <a:pt x="242" y="140"/>
                  </a:lnTo>
                  <a:lnTo>
                    <a:pt x="245" y="140"/>
                  </a:lnTo>
                  <a:lnTo>
                    <a:pt x="247" y="142"/>
                  </a:lnTo>
                  <a:lnTo>
                    <a:pt x="248" y="147"/>
                  </a:lnTo>
                  <a:lnTo>
                    <a:pt x="252" y="148"/>
                  </a:lnTo>
                  <a:lnTo>
                    <a:pt x="252" y="150"/>
                  </a:lnTo>
                  <a:lnTo>
                    <a:pt x="248" y="150"/>
                  </a:lnTo>
                  <a:lnTo>
                    <a:pt x="235" y="144"/>
                  </a:lnTo>
                  <a:lnTo>
                    <a:pt x="230" y="144"/>
                  </a:lnTo>
                  <a:lnTo>
                    <a:pt x="229" y="144"/>
                  </a:lnTo>
                  <a:lnTo>
                    <a:pt x="229" y="145"/>
                  </a:lnTo>
                  <a:lnTo>
                    <a:pt x="230" y="147"/>
                  </a:lnTo>
                  <a:lnTo>
                    <a:pt x="248" y="155"/>
                  </a:lnTo>
                  <a:lnTo>
                    <a:pt x="250" y="160"/>
                  </a:lnTo>
                  <a:lnTo>
                    <a:pt x="252" y="161"/>
                  </a:lnTo>
                  <a:lnTo>
                    <a:pt x="253" y="161"/>
                  </a:lnTo>
                  <a:lnTo>
                    <a:pt x="258" y="163"/>
                  </a:lnTo>
                  <a:lnTo>
                    <a:pt x="263" y="163"/>
                  </a:lnTo>
                  <a:lnTo>
                    <a:pt x="265" y="165"/>
                  </a:lnTo>
                  <a:lnTo>
                    <a:pt x="265" y="166"/>
                  </a:lnTo>
                  <a:lnTo>
                    <a:pt x="268" y="171"/>
                  </a:lnTo>
                  <a:lnTo>
                    <a:pt x="271" y="173"/>
                  </a:lnTo>
                  <a:lnTo>
                    <a:pt x="274" y="178"/>
                  </a:lnTo>
                  <a:lnTo>
                    <a:pt x="274" y="183"/>
                  </a:lnTo>
                  <a:lnTo>
                    <a:pt x="274" y="189"/>
                  </a:lnTo>
                  <a:lnTo>
                    <a:pt x="273" y="192"/>
                  </a:lnTo>
                  <a:lnTo>
                    <a:pt x="271" y="194"/>
                  </a:lnTo>
                  <a:lnTo>
                    <a:pt x="270" y="194"/>
                  </a:lnTo>
                  <a:lnTo>
                    <a:pt x="266" y="191"/>
                  </a:lnTo>
                  <a:lnTo>
                    <a:pt x="265" y="186"/>
                  </a:lnTo>
                  <a:lnTo>
                    <a:pt x="265" y="181"/>
                  </a:lnTo>
                  <a:lnTo>
                    <a:pt x="265" y="171"/>
                  </a:lnTo>
                  <a:lnTo>
                    <a:pt x="263" y="171"/>
                  </a:lnTo>
                  <a:lnTo>
                    <a:pt x="261" y="171"/>
                  </a:lnTo>
                  <a:lnTo>
                    <a:pt x="261" y="173"/>
                  </a:lnTo>
                  <a:lnTo>
                    <a:pt x="260" y="176"/>
                  </a:lnTo>
                  <a:lnTo>
                    <a:pt x="260" y="179"/>
                  </a:lnTo>
                  <a:lnTo>
                    <a:pt x="260" y="183"/>
                  </a:lnTo>
                  <a:lnTo>
                    <a:pt x="261" y="186"/>
                  </a:lnTo>
                  <a:lnTo>
                    <a:pt x="263" y="192"/>
                  </a:lnTo>
                  <a:lnTo>
                    <a:pt x="268" y="197"/>
                  </a:lnTo>
                  <a:lnTo>
                    <a:pt x="270" y="199"/>
                  </a:lnTo>
                  <a:lnTo>
                    <a:pt x="271" y="199"/>
                  </a:lnTo>
                  <a:lnTo>
                    <a:pt x="274" y="197"/>
                  </a:lnTo>
                  <a:lnTo>
                    <a:pt x="276" y="196"/>
                  </a:lnTo>
                  <a:lnTo>
                    <a:pt x="279" y="194"/>
                  </a:lnTo>
                  <a:lnTo>
                    <a:pt x="283" y="194"/>
                  </a:lnTo>
                  <a:lnTo>
                    <a:pt x="286" y="194"/>
                  </a:lnTo>
                  <a:lnTo>
                    <a:pt x="287" y="192"/>
                  </a:lnTo>
                  <a:lnTo>
                    <a:pt x="291" y="189"/>
                  </a:lnTo>
                  <a:lnTo>
                    <a:pt x="292" y="189"/>
                  </a:lnTo>
                  <a:lnTo>
                    <a:pt x="299" y="188"/>
                  </a:lnTo>
                  <a:lnTo>
                    <a:pt x="305" y="188"/>
                  </a:lnTo>
                  <a:lnTo>
                    <a:pt x="310" y="188"/>
                  </a:lnTo>
                  <a:lnTo>
                    <a:pt x="312" y="186"/>
                  </a:lnTo>
                  <a:lnTo>
                    <a:pt x="312" y="183"/>
                  </a:lnTo>
                  <a:lnTo>
                    <a:pt x="314" y="181"/>
                  </a:lnTo>
                  <a:lnTo>
                    <a:pt x="315" y="181"/>
                  </a:lnTo>
                  <a:lnTo>
                    <a:pt x="317" y="181"/>
                  </a:lnTo>
                  <a:lnTo>
                    <a:pt x="318" y="178"/>
                  </a:lnTo>
                  <a:lnTo>
                    <a:pt x="320" y="176"/>
                  </a:lnTo>
                  <a:lnTo>
                    <a:pt x="323" y="176"/>
                  </a:lnTo>
                  <a:lnTo>
                    <a:pt x="325" y="176"/>
                  </a:lnTo>
                  <a:lnTo>
                    <a:pt x="323" y="179"/>
                  </a:lnTo>
                  <a:lnTo>
                    <a:pt x="323" y="183"/>
                  </a:lnTo>
                  <a:lnTo>
                    <a:pt x="325" y="183"/>
                  </a:lnTo>
                  <a:lnTo>
                    <a:pt x="328" y="181"/>
                  </a:lnTo>
                  <a:lnTo>
                    <a:pt x="333" y="176"/>
                  </a:lnTo>
                  <a:lnTo>
                    <a:pt x="343" y="170"/>
                  </a:lnTo>
                  <a:lnTo>
                    <a:pt x="353" y="163"/>
                  </a:lnTo>
                  <a:lnTo>
                    <a:pt x="359" y="158"/>
                  </a:lnTo>
                  <a:lnTo>
                    <a:pt x="362" y="157"/>
                  </a:lnTo>
                  <a:lnTo>
                    <a:pt x="364" y="157"/>
                  </a:lnTo>
                  <a:lnTo>
                    <a:pt x="366" y="157"/>
                  </a:lnTo>
                  <a:lnTo>
                    <a:pt x="367" y="155"/>
                  </a:lnTo>
                  <a:lnTo>
                    <a:pt x="371" y="155"/>
                  </a:lnTo>
                  <a:lnTo>
                    <a:pt x="371" y="153"/>
                  </a:lnTo>
                  <a:lnTo>
                    <a:pt x="374" y="155"/>
                  </a:lnTo>
                  <a:lnTo>
                    <a:pt x="376" y="157"/>
                  </a:lnTo>
                  <a:lnTo>
                    <a:pt x="380" y="157"/>
                  </a:lnTo>
                  <a:lnTo>
                    <a:pt x="382" y="155"/>
                  </a:lnTo>
                  <a:lnTo>
                    <a:pt x="384" y="153"/>
                  </a:lnTo>
                  <a:lnTo>
                    <a:pt x="384" y="152"/>
                  </a:lnTo>
                  <a:lnTo>
                    <a:pt x="380" y="150"/>
                  </a:lnTo>
                  <a:lnTo>
                    <a:pt x="376" y="150"/>
                  </a:lnTo>
                  <a:lnTo>
                    <a:pt x="374" y="148"/>
                  </a:lnTo>
                  <a:lnTo>
                    <a:pt x="374" y="147"/>
                  </a:lnTo>
                  <a:lnTo>
                    <a:pt x="377" y="147"/>
                  </a:lnTo>
                  <a:lnTo>
                    <a:pt x="380" y="147"/>
                  </a:lnTo>
                  <a:lnTo>
                    <a:pt x="380" y="145"/>
                  </a:lnTo>
                  <a:lnTo>
                    <a:pt x="377" y="142"/>
                  </a:lnTo>
                  <a:lnTo>
                    <a:pt x="377" y="140"/>
                  </a:lnTo>
                  <a:lnTo>
                    <a:pt x="380" y="135"/>
                  </a:lnTo>
                  <a:lnTo>
                    <a:pt x="382" y="135"/>
                  </a:lnTo>
                  <a:lnTo>
                    <a:pt x="387" y="134"/>
                  </a:lnTo>
                  <a:lnTo>
                    <a:pt x="389" y="134"/>
                  </a:lnTo>
                  <a:lnTo>
                    <a:pt x="389" y="132"/>
                  </a:lnTo>
                  <a:lnTo>
                    <a:pt x="389" y="129"/>
                  </a:lnTo>
                  <a:lnTo>
                    <a:pt x="392" y="129"/>
                  </a:lnTo>
                  <a:lnTo>
                    <a:pt x="393" y="129"/>
                  </a:lnTo>
                  <a:lnTo>
                    <a:pt x="395" y="127"/>
                  </a:lnTo>
                  <a:lnTo>
                    <a:pt x="400" y="129"/>
                  </a:lnTo>
                  <a:lnTo>
                    <a:pt x="403" y="130"/>
                  </a:lnTo>
                  <a:lnTo>
                    <a:pt x="405" y="129"/>
                  </a:lnTo>
                  <a:lnTo>
                    <a:pt x="408" y="127"/>
                  </a:lnTo>
                  <a:lnTo>
                    <a:pt x="411" y="127"/>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Freeform 26"/>
            <p:cNvSpPr>
              <a:spLocks/>
            </p:cNvSpPr>
            <p:nvPr/>
          </p:nvSpPr>
          <p:spPr bwMode="auto">
            <a:xfrm>
              <a:off x="5876752" y="4017970"/>
              <a:ext cx="773795" cy="797036"/>
            </a:xfrm>
            <a:custGeom>
              <a:avLst/>
              <a:gdLst>
                <a:gd name="T0" fmla="*/ 246975305 w 566"/>
                <a:gd name="T1" fmla="*/ 1134070847 h 583"/>
                <a:gd name="T2" fmla="*/ 272176857 w 566"/>
                <a:gd name="T3" fmla="*/ 1222277120 h 583"/>
                <a:gd name="T4" fmla="*/ 272176857 w 566"/>
                <a:gd name="T5" fmla="*/ 1305441493 h 583"/>
                <a:gd name="T6" fmla="*/ 299897770 w 566"/>
                <a:gd name="T7" fmla="*/ 1350804311 h 583"/>
                <a:gd name="T8" fmla="*/ 332660581 w 566"/>
                <a:gd name="T9" fmla="*/ 1408768706 h 583"/>
                <a:gd name="T10" fmla="*/ 519152162 w 566"/>
                <a:gd name="T11" fmla="*/ 1444050897 h 583"/>
                <a:gd name="T12" fmla="*/ 808969212 w 566"/>
                <a:gd name="T13" fmla="*/ 1428929958 h 583"/>
                <a:gd name="T14" fmla="*/ 1113908979 w 566"/>
                <a:gd name="T15" fmla="*/ 1416328381 h 583"/>
                <a:gd name="T16" fmla="*/ 1129029910 w 566"/>
                <a:gd name="T17" fmla="*/ 1469252463 h 583"/>
                <a:gd name="T18" fmla="*/ 1171871754 w 566"/>
                <a:gd name="T19" fmla="*/ 1436489634 h 583"/>
                <a:gd name="T20" fmla="*/ 1151710513 w 566"/>
                <a:gd name="T21" fmla="*/ 1345763998 h 583"/>
                <a:gd name="T22" fmla="*/ 1171871754 w 566"/>
                <a:gd name="T23" fmla="*/ 1323083383 h 583"/>
                <a:gd name="T24" fmla="*/ 1207153926 w 566"/>
                <a:gd name="T25" fmla="*/ 1318043069 h 583"/>
                <a:gd name="T26" fmla="*/ 1257557029 w 566"/>
                <a:gd name="T27" fmla="*/ 1325602745 h 583"/>
                <a:gd name="T28" fmla="*/ 1307961720 w 566"/>
                <a:gd name="T29" fmla="*/ 1313002756 h 583"/>
                <a:gd name="T30" fmla="*/ 1297881100 w 566"/>
                <a:gd name="T31" fmla="*/ 1272680251 h 583"/>
                <a:gd name="T32" fmla="*/ 1302921410 w 566"/>
                <a:gd name="T33" fmla="*/ 1244957736 h 583"/>
                <a:gd name="T34" fmla="*/ 1302921410 w 566"/>
                <a:gd name="T35" fmla="*/ 1232357747 h 583"/>
                <a:gd name="T36" fmla="*/ 1315521392 w 566"/>
                <a:gd name="T37" fmla="*/ 1199594918 h 583"/>
                <a:gd name="T38" fmla="*/ 1295360151 w 566"/>
                <a:gd name="T39" fmla="*/ 1214715857 h 583"/>
                <a:gd name="T40" fmla="*/ 1275198909 w 566"/>
                <a:gd name="T41" fmla="*/ 1181954615 h 583"/>
                <a:gd name="T42" fmla="*/ 1302921410 w 566"/>
                <a:gd name="T43" fmla="*/ 1189514291 h 583"/>
                <a:gd name="T44" fmla="*/ 1307961720 w 566"/>
                <a:gd name="T45" fmla="*/ 1144151473 h 583"/>
                <a:gd name="T46" fmla="*/ 1320561702 w 566"/>
                <a:gd name="T47" fmla="*/ 1121470858 h 583"/>
                <a:gd name="T48" fmla="*/ 1330642323 w 566"/>
                <a:gd name="T49" fmla="*/ 1091228979 h 583"/>
                <a:gd name="T50" fmla="*/ 1353324513 w 566"/>
                <a:gd name="T51" fmla="*/ 1050906475 h 583"/>
                <a:gd name="T52" fmla="*/ 1328122961 w 566"/>
                <a:gd name="T53" fmla="*/ 1050906475 h 583"/>
                <a:gd name="T54" fmla="*/ 1360884185 w 566"/>
                <a:gd name="T55" fmla="*/ 1038304898 h 583"/>
                <a:gd name="T56" fmla="*/ 1348284203 w 566"/>
                <a:gd name="T57" fmla="*/ 1000503343 h 583"/>
                <a:gd name="T58" fmla="*/ 1363405134 w 566"/>
                <a:gd name="T59" fmla="*/ 977821141 h 583"/>
                <a:gd name="T60" fmla="*/ 1368445444 w 566"/>
                <a:gd name="T61" fmla="*/ 947579262 h 583"/>
                <a:gd name="T62" fmla="*/ 1386085736 w 566"/>
                <a:gd name="T63" fmla="*/ 932458323 h 583"/>
                <a:gd name="T64" fmla="*/ 1406246978 w 566"/>
                <a:gd name="T65" fmla="*/ 899697081 h 583"/>
                <a:gd name="T66" fmla="*/ 1401206667 w 566"/>
                <a:gd name="T67" fmla="*/ 869455202 h 583"/>
                <a:gd name="T68" fmla="*/ 1335682633 w 566"/>
                <a:gd name="T69" fmla="*/ 854334263 h 583"/>
                <a:gd name="T70" fmla="*/ 1328122961 w 566"/>
                <a:gd name="T71" fmla="*/ 783769681 h 583"/>
                <a:gd name="T72" fmla="*/ 1262597340 w 566"/>
                <a:gd name="T73" fmla="*/ 718245611 h 583"/>
                <a:gd name="T74" fmla="*/ 1229836116 w 566"/>
                <a:gd name="T75" fmla="*/ 680442469 h 583"/>
                <a:gd name="T76" fmla="*/ 1212194237 w 566"/>
                <a:gd name="T77" fmla="*/ 619958711 h 583"/>
                <a:gd name="T78" fmla="*/ 1154231462 w 566"/>
                <a:gd name="T79" fmla="*/ 561995904 h 583"/>
                <a:gd name="T80" fmla="*/ 1106347720 w 566"/>
                <a:gd name="T81" fmla="*/ 524192762 h 583"/>
                <a:gd name="T82" fmla="*/ 1060984927 w 566"/>
                <a:gd name="T83" fmla="*/ 491431521 h 583"/>
                <a:gd name="T84" fmla="*/ 1055944616 w 566"/>
                <a:gd name="T85" fmla="*/ 451109016 h 583"/>
                <a:gd name="T86" fmla="*/ 985380272 w 566"/>
                <a:gd name="T87" fmla="*/ 418346187 h 583"/>
                <a:gd name="T88" fmla="*/ 940017479 w 566"/>
                <a:gd name="T89" fmla="*/ 365423594 h 583"/>
                <a:gd name="T90" fmla="*/ 879533755 w 566"/>
                <a:gd name="T91" fmla="*/ 327620452 h 583"/>
                <a:gd name="T92" fmla="*/ 834170962 w 566"/>
                <a:gd name="T93" fmla="*/ 277217320 h 583"/>
                <a:gd name="T94" fmla="*/ 793848281 w 566"/>
                <a:gd name="T95" fmla="*/ 224294826 h 583"/>
                <a:gd name="T96" fmla="*/ 748485488 w 566"/>
                <a:gd name="T97" fmla="*/ 158770706 h 583"/>
                <a:gd name="T98" fmla="*/ 665321161 w 566"/>
                <a:gd name="T99" fmla="*/ 131048191 h 583"/>
                <a:gd name="T100" fmla="*/ 612397109 w 566"/>
                <a:gd name="T101" fmla="*/ 100806287 h 583"/>
                <a:gd name="T102" fmla="*/ 662801800 w 566"/>
                <a:gd name="T103" fmla="*/ 15120946 h 583"/>
                <a:gd name="T104" fmla="*/ 443547507 w 566"/>
                <a:gd name="T105" fmla="*/ 32762841 h 583"/>
                <a:gd name="T106" fmla="*/ 221773754 w 566"/>
                <a:gd name="T107" fmla="*/ 55443469 h 583"/>
                <a:gd name="T108" fmla="*/ 0 w 566"/>
                <a:gd name="T109" fmla="*/ 80645035 h 583"/>
                <a:gd name="T110" fmla="*/ 90725611 w 566"/>
                <a:gd name="T111" fmla="*/ 410786412 h 583"/>
                <a:gd name="T112" fmla="*/ 168851239 w 566"/>
                <a:gd name="T113" fmla="*/ 685482782 h 583"/>
                <a:gd name="T114" fmla="*/ 214212494 w 566"/>
                <a:gd name="T115" fmla="*/ 803930934 h 583"/>
                <a:gd name="T116" fmla="*/ 259575287 w 566"/>
                <a:gd name="T117" fmla="*/ 877014878 h 583"/>
                <a:gd name="T118" fmla="*/ 284776839 w 566"/>
                <a:gd name="T119" fmla="*/ 945059899 h 583"/>
                <a:gd name="T120" fmla="*/ 254534977 w 566"/>
                <a:gd name="T121" fmla="*/ 987901767 h 583"/>
                <a:gd name="T122" fmla="*/ 254534977 w 566"/>
                <a:gd name="T123" fmla="*/ 1043345211 h 5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6"/>
                <a:gd name="T187" fmla="*/ 0 h 583"/>
                <a:gd name="T188" fmla="*/ 566 w 566"/>
                <a:gd name="T189" fmla="*/ 583 h 5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6" h="583">
                  <a:moveTo>
                    <a:pt x="101" y="419"/>
                  </a:moveTo>
                  <a:lnTo>
                    <a:pt x="98" y="422"/>
                  </a:lnTo>
                  <a:lnTo>
                    <a:pt x="95" y="432"/>
                  </a:lnTo>
                  <a:lnTo>
                    <a:pt x="96" y="441"/>
                  </a:lnTo>
                  <a:lnTo>
                    <a:pt x="98" y="443"/>
                  </a:lnTo>
                  <a:lnTo>
                    <a:pt x="98" y="450"/>
                  </a:lnTo>
                  <a:lnTo>
                    <a:pt x="101" y="454"/>
                  </a:lnTo>
                  <a:lnTo>
                    <a:pt x="106" y="464"/>
                  </a:lnTo>
                  <a:lnTo>
                    <a:pt x="109" y="469"/>
                  </a:lnTo>
                  <a:lnTo>
                    <a:pt x="108" y="476"/>
                  </a:lnTo>
                  <a:lnTo>
                    <a:pt x="108" y="481"/>
                  </a:lnTo>
                  <a:lnTo>
                    <a:pt x="108" y="485"/>
                  </a:lnTo>
                  <a:lnTo>
                    <a:pt x="108" y="490"/>
                  </a:lnTo>
                  <a:lnTo>
                    <a:pt x="108" y="500"/>
                  </a:lnTo>
                  <a:lnTo>
                    <a:pt x="108" y="505"/>
                  </a:lnTo>
                  <a:lnTo>
                    <a:pt x="106" y="507"/>
                  </a:lnTo>
                  <a:lnTo>
                    <a:pt x="106" y="512"/>
                  </a:lnTo>
                  <a:lnTo>
                    <a:pt x="108" y="518"/>
                  </a:lnTo>
                  <a:lnTo>
                    <a:pt x="109" y="521"/>
                  </a:lnTo>
                  <a:lnTo>
                    <a:pt x="113" y="525"/>
                  </a:lnTo>
                  <a:lnTo>
                    <a:pt x="117" y="528"/>
                  </a:lnTo>
                  <a:lnTo>
                    <a:pt x="117" y="531"/>
                  </a:lnTo>
                  <a:lnTo>
                    <a:pt x="119" y="533"/>
                  </a:lnTo>
                  <a:lnTo>
                    <a:pt x="119" y="536"/>
                  </a:lnTo>
                  <a:lnTo>
                    <a:pt x="122" y="542"/>
                  </a:lnTo>
                  <a:lnTo>
                    <a:pt x="124" y="547"/>
                  </a:lnTo>
                  <a:lnTo>
                    <a:pt x="127" y="551"/>
                  </a:lnTo>
                  <a:lnTo>
                    <a:pt x="130" y="554"/>
                  </a:lnTo>
                  <a:lnTo>
                    <a:pt x="132" y="556"/>
                  </a:lnTo>
                  <a:lnTo>
                    <a:pt x="132" y="559"/>
                  </a:lnTo>
                  <a:lnTo>
                    <a:pt x="134" y="569"/>
                  </a:lnTo>
                  <a:lnTo>
                    <a:pt x="139" y="573"/>
                  </a:lnTo>
                  <a:lnTo>
                    <a:pt x="142" y="575"/>
                  </a:lnTo>
                  <a:lnTo>
                    <a:pt x="144" y="577"/>
                  </a:lnTo>
                  <a:lnTo>
                    <a:pt x="197" y="573"/>
                  </a:lnTo>
                  <a:lnTo>
                    <a:pt x="206" y="573"/>
                  </a:lnTo>
                  <a:lnTo>
                    <a:pt x="230" y="572"/>
                  </a:lnTo>
                  <a:lnTo>
                    <a:pt x="240" y="572"/>
                  </a:lnTo>
                  <a:lnTo>
                    <a:pt x="267" y="569"/>
                  </a:lnTo>
                  <a:lnTo>
                    <a:pt x="287" y="569"/>
                  </a:lnTo>
                  <a:lnTo>
                    <a:pt x="310" y="567"/>
                  </a:lnTo>
                  <a:lnTo>
                    <a:pt x="321" y="567"/>
                  </a:lnTo>
                  <a:lnTo>
                    <a:pt x="339" y="565"/>
                  </a:lnTo>
                  <a:lnTo>
                    <a:pt x="387" y="562"/>
                  </a:lnTo>
                  <a:lnTo>
                    <a:pt x="398" y="562"/>
                  </a:lnTo>
                  <a:lnTo>
                    <a:pt x="414" y="560"/>
                  </a:lnTo>
                  <a:lnTo>
                    <a:pt x="442" y="559"/>
                  </a:lnTo>
                  <a:lnTo>
                    <a:pt x="442" y="562"/>
                  </a:lnTo>
                  <a:lnTo>
                    <a:pt x="440" y="564"/>
                  </a:lnTo>
                  <a:lnTo>
                    <a:pt x="442" y="565"/>
                  </a:lnTo>
                  <a:lnTo>
                    <a:pt x="444" y="567"/>
                  </a:lnTo>
                  <a:lnTo>
                    <a:pt x="444" y="570"/>
                  </a:lnTo>
                  <a:lnTo>
                    <a:pt x="447" y="580"/>
                  </a:lnTo>
                  <a:lnTo>
                    <a:pt x="448" y="583"/>
                  </a:lnTo>
                  <a:lnTo>
                    <a:pt x="452" y="583"/>
                  </a:lnTo>
                  <a:lnTo>
                    <a:pt x="457" y="583"/>
                  </a:lnTo>
                  <a:lnTo>
                    <a:pt x="460" y="583"/>
                  </a:lnTo>
                  <a:lnTo>
                    <a:pt x="465" y="582"/>
                  </a:lnTo>
                  <a:lnTo>
                    <a:pt x="465" y="578"/>
                  </a:lnTo>
                  <a:lnTo>
                    <a:pt x="465" y="570"/>
                  </a:lnTo>
                  <a:lnTo>
                    <a:pt x="463" y="560"/>
                  </a:lnTo>
                  <a:lnTo>
                    <a:pt x="463" y="556"/>
                  </a:lnTo>
                  <a:lnTo>
                    <a:pt x="463" y="552"/>
                  </a:lnTo>
                  <a:lnTo>
                    <a:pt x="460" y="549"/>
                  </a:lnTo>
                  <a:lnTo>
                    <a:pt x="457" y="538"/>
                  </a:lnTo>
                  <a:lnTo>
                    <a:pt x="457" y="534"/>
                  </a:lnTo>
                  <a:lnTo>
                    <a:pt x="457" y="531"/>
                  </a:lnTo>
                  <a:lnTo>
                    <a:pt x="458" y="529"/>
                  </a:lnTo>
                  <a:lnTo>
                    <a:pt x="458" y="526"/>
                  </a:lnTo>
                  <a:lnTo>
                    <a:pt x="460" y="525"/>
                  </a:lnTo>
                  <a:lnTo>
                    <a:pt x="463" y="525"/>
                  </a:lnTo>
                  <a:lnTo>
                    <a:pt x="465" y="525"/>
                  </a:lnTo>
                  <a:lnTo>
                    <a:pt x="465" y="523"/>
                  </a:lnTo>
                  <a:lnTo>
                    <a:pt x="466" y="520"/>
                  </a:lnTo>
                  <a:lnTo>
                    <a:pt x="470" y="520"/>
                  </a:lnTo>
                  <a:lnTo>
                    <a:pt x="473" y="518"/>
                  </a:lnTo>
                  <a:lnTo>
                    <a:pt x="475" y="521"/>
                  </a:lnTo>
                  <a:lnTo>
                    <a:pt x="479" y="523"/>
                  </a:lnTo>
                  <a:lnTo>
                    <a:pt x="484" y="523"/>
                  </a:lnTo>
                  <a:lnTo>
                    <a:pt x="488" y="525"/>
                  </a:lnTo>
                  <a:lnTo>
                    <a:pt x="491" y="523"/>
                  </a:lnTo>
                  <a:lnTo>
                    <a:pt x="493" y="525"/>
                  </a:lnTo>
                  <a:lnTo>
                    <a:pt x="497" y="528"/>
                  </a:lnTo>
                  <a:lnTo>
                    <a:pt x="499" y="526"/>
                  </a:lnTo>
                  <a:lnTo>
                    <a:pt x="501" y="526"/>
                  </a:lnTo>
                  <a:lnTo>
                    <a:pt x="504" y="528"/>
                  </a:lnTo>
                  <a:lnTo>
                    <a:pt x="507" y="528"/>
                  </a:lnTo>
                  <a:lnTo>
                    <a:pt x="512" y="528"/>
                  </a:lnTo>
                  <a:lnTo>
                    <a:pt x="517" y="526"/>
                  </a:lnTo>
                  <a:lnTo>
                    <a:pt x="519" y="521"/>
                  </a:lnTo>
                  <a:lnTo>
                    <a:pt x="519" y="520"/>
                  </a:lnTo>
                  <a:lnTo>
                    <a:pt x="515" y="515"/>
                  </a:lnTo>
                  <a:lnTo>
                    <a:pt x="514" y="513"/>
                  </a:lnTo>
                  <a:lnTo>
                    <a:pt x="515" y="512"/>
                  </a:lnTo>
                  <a:lnTo>
                    <a:pt x="515" y="508"/>
                  </a:lnTo>
                  <a:lnTo>
                    <a:pt x="515" y="505"/>
                  </a:lnTo>
                  <a:lnTo>
                    <a:pt x="515" y="503"/>
                  </a:lnTo>
                  <a:lnTo>
                    <a:pt x="517" y="500"/>
                  </a:lnTo>
                  <a:lnTo>
                    <a:pt x="520" y="497"/>
                  </a:lnTo>
                  <a:lnTo>
                    <a:pt x="520" y="495"/>
                  </a:lnTo>
                  <a:lnTo>
                    <a:pt x="519" y="494"/>
                  </a:lnTo>
                  <a:lnTo>
                    <a:pt x="517" y="494"/>
                  </a:lnTo>
                  <a:lnTo>
                    <a:pt x="514" y="495"/>
                  </a:lnTo>
                  <a:lnTo>
                    <a:pt x="512" y="494"/>
                  </a:lnTo>
                  <a:lnTo>
                    <a:pt x="512" y="492"/>
                  </a:lnTo>
                  <a:lnTo>
                    <a:pt x="514" y="490"/>
                  </a:lnTo>
                  <a:lnTo>
                    <a:pt x="517" y="490"/>
                  </a:lnTo>
                  <a:lnTo>
                    <a:pt x="517" y="489"/>
                  </a:lnTo>
                  <a:lnTo>
                    <a:pt x="519" y="487"/>
                  </a:lnTo>
                  <a:lnTo>
                    <a:pt x="522" y="485"/>
                  </a:lnTo>
                  <a:lnTo>
                    <a:pt x="524" y="484"/>
                  </a:lnTo>
                  <a:lnTo>
                    <a:pt x="524" y="481"/>
                  </a:lnTo>
                  <a:lnTo>
                    <a:pt x="522" y="477"/>
                  </a:lnTo>
                  <a:lnTo>
                    <a:pt x="522" y="476"/>
                  </a:lnTo>
                  <a:lnTo>
                    <a:pt x="520" y="474"/>
                  </a:lnTo>
                  <a:lnTo>
                    <a:pt x="520" y="476"/>
                  </a:lnTo>
                  <a:lnTo>
                    <a:pt x="519" y="481"/>
                  </a:lnTo>
                  <a:lnTo>
                    <a:pt x="519" y="482"/>
                  </a:lnTo>
                  <a:lnTo>
                    <a:pt x="515" y="485"/>
                  </a:lnTo>
                  <a:lnTo>
                    <a:pt x="514" y="482"/>
                  </a:lnTo>
                  <a:lnTo>
                    <a:pt x="512" y="477"/>
                  </a:lnTo>
                  <a:lnTo>
                    <a:pt x="510" y="477"/>
                  </a:lnTo>
                  <a:lnTo>
                    <a:pt x="507" y="476"/>
                  </a:lnTo>
                  <a:lnTo>
                    <a:pt x="507" y="474"/>
                  </a:lnTo>
                  <a:lnTo>
                    <a:pt x="507" y="471"/>
                  </a:lnTo>
                  <a:lnTo>
                    <a:pt x="506" y="469"/>
                  </a:lnTo>
                  <a:lnTo>
                    <a:pt x="506" y="467"/>
                  </a:lnTo>
                  <a:lnTo>
                    <a:pt x="507" y="467"/>
                  </a:lnTo>
                  <a:lnTo>
                    <a:pt x="509" y="469"/>
                  </a:lnTo>
                  <a:lnTo>
                    <a:pt x="514" y="472"/>
                  </a:lnTo>
                  <a:lnTo>
                    <a:pt x="515" y="472"/>
                  </a:lnTo>
                  <a:lnTo>
                    <a:pt x="517" y="472"/>
                  </a:lnTo>
                  <a:lnTo>
                    <a:pt x="517" y="471"/>
                  </a:lnTo>
                  <a:lnTo>
                    <a:pt x="515" y="464"/>
                  </a:lnTo>
                  <a:lnTo>
                    <a:pt x="515" y="461"/>
                  </a:lnTo>
                  <a:lnTo>
                    <a:pt x="517" y="459"/>
                  </a:lnTo>
                  <a:lnTo>
                    <a:pt x="519" y="456"/>
                  </a:lnTo>
                  <a:lnTo>
                    <a:pt x="519" y="454"/>
                  </a:lnTo>
                  <a:lnTo>
                    <a:pt x="515" y="450"/>
                  </a:lnTo>
                  <a:lnTo>
                    <a:pt x="514" y="448"/>
                  </a:lnTo>
                  <a:lnTo>
                    <a:pt x="514" y="446"/>
                  </a:lnTo>
                  <a:lnTo>
                    <a:pt x="515" y="445"/>
                  </a:lnTo>
                  <a:lnTo>
                    <a:pt x="517" y="445"/>
                  </a:lnTo>
                  <a:lnTo>
                    <a:pt x="524" y="445"/>
                  </a:lnTo>
                  <a:lnTo>
                    <a:pt x="525" y="445"/>
                  </a:lnTo>
                  <a:lnTo>
                    <a:pt x="525" y="441"/>
                  </a:lnTo>
                  <a:lnTo>
                    <a:pt x="525" y="438"/>
                  </a:lnTo>
                  <a:lnTo>
                    <a:pt x="525" y="435"/>
                  </a:lnTo>
                  <a:lnTo>
                    <a:pt x="527" y="435"/>
                  </a:lnTo>
                  <a:lnTo>
                    <a:pt x="528" y="433"/>
                  </a:lnTo>
                  <a:lnTo>
                    <a:pt x="533" y="435"/>
                  </a:lnTo>
                  <a:lnTo>
                    <a:pt x="533" y="433"/>
                  </a:lnTo>
                  <a:lnTo>
                    <a:pt x="533" y="425"/>
                  </a:lnTo>
                  <a:lnTo>
                    <a:pt x="537" y="422"/>
                  </a:lnTo>
                  <a:lnTo>
                    <a:pt x="537" y="419"/>
                  </a:lnTo>
                  <a:lnTo>
                    <a:pt x="537" y="417"/>
                  </a:lnTo>
                  <a:lnTo>
                    <a:pt x="535" y="417"/>
                  </a:lnTo>
                  <a:lnTo>
                    <a:pt x="530" y="419"/>
                  </a:lnTo>
                  <a:lnTo>
                    <a:pt x="528" y="419"/>
                  </a:lnTo>
                  <a:lnTo>
                    <a:pt x="528" y="420"/>
                  </a:lnTo>
                  <a:lnTo>
                    <a:pt x="527" y="419"/>
                  </a:lnTo>
                  <a:lnTo>
                    <a:pt x="527" y="417"/>
                  </a:lnTo>
                  <a:lnTo>
                    <a:pt x="527" y="415"/>
                  </a:lnTo>
                  <a:lnTo>
                    <a:pt x="528" y="414"/>
                  </a:lnTo>
                  <a:lnTo>
                    <a:pt x="532" y="412"/>
                  </a:lnTo>
                  <a:lnTo>
                    <a:pt x="535" y="410"/>
                  </a:lnTo>
                  <a:lnTo>
                    <a:pt x="537" y="412"/>
                  </a:lnTo>
                  <a:lnTo>
                    <a:pt x="540" y="412"/>
                  </a:lnTo>
                  <a:lnTo>
                    <a:pt x="540" y="410"/>
                  </a:lnTo>
                  <a:lnTo>
                    <a:pt x="541" y="404"/>
                  </a:lnTo>
                  <a:lnTo>
                    <a:pt x="541" y="401"/>
                  </a:lnTo>
                  <a:lnTo>
                    <a:pt x="540" y="396"/>
                  </a:lnTo>
                  <a:lnTo>
                    <a:pt x="537" y="397"/>
                  </a:lnTo>
                  <a:lnTo>
                    <a:pt x="535" y="397"/>
                  </a:lnTo>
                  <a:lnTo>
                    <a:pt x="535" y="392"/>
                  </a:lnTo>
                  <a:lnTo>
                    <a:pt x="532" y="391"/>
                  </a:lnTo>
                  <a:lnTo>
                    <a:pt x="535" y="388"/>
                  </a:lnTo>
                  <a:lnTo>
                    <a:pt x="537" y="388"/>
                  </a:lnTo>
                  <a:lnTo>
                    <a:pt x="540" y="389"/>
                  </a:lnTo>
                  <a:lnTo>
                    <a:pt x="541" y="388"/>
                  </a:lnTo>
                  <a:lnTo>
                    <a:pt x="543" y="384"/>
                  </a:lnTo>
                  <a:lnTo>
                    <a:pt x="545" y="381"/>
                  </a:lnTo>
                  <a:lnTo>
                    <a:pt x="548" y="379"/>
                  </a:lnTo>
                  <a:lnTo>
                    <a:pt x="548" y="378"/>
                  </a:lnTo>
                  <a:lnTo>
                    <a:pt x="548" y="376"/>
                  </a:lnTo>
                  <a:lnTo>
                    <a:pt x="543" y="376"/>
                  </a:lnTo>
                  <a:lnTo>
                    <a:pt x="541" y="373"/>
                  </a:lnTo>
                  <a:lnTo>
                    <a:pt x="538" y="373"/>
                  </a:lnTo>
                  <a:lnTo>
                    <a:pt x="538" y="370"/>
                  </a:lnTo>
                  <a:lnTo>
                    <a:pt x="540" y="368"/>
                  </a:lnTo>
                  <a:lnTo>
                    <a:pt x="546" y="368"/>
                  </a:lnTo>
                  <a:lnTo>
                    <a:pt x="550" y="370"/>
                  </a:lnTo>
                  <a:lnTo>
                    <a:pt x="551" y="368"/>
                  </a:lnTo>
                  <a:lnTo>
                    <a:pt x="556" y="363"/>
                  </a:lnTo>
                  <a:lnTo>
                    <a:pt x="554" y="362"/>
                  </a:lnTo>
                  <a:lnTo>
                    <a:pt x="553" y="360"/>
                  </a:lnTo>
                  <a:lnTo>
                    <a:pt x="554" y="358"/>
                  </a:lnTo>
                  <a:lnTo>
                    <a:pt x="558" y="357"/>
                  </a:lnTo>
                  <a:lnTo>
                    <a:pt x="561" y="355"/>
                  </a:lnTo>
                  <a:lnTo>
                    <a:pt x="566" y="352"/>
                  </a:lnTo>
                  <a:lnTo>
                    <a:pt x="566" y="348"/>
                  </a:lnTo>
                  <a:lnTo>
                    <a:pt x="564" y="347"/>
                  </a:lnTo>
                  <a:lnTo>
                    <a:pt x="559" y="345"/>
                  </a:lnTo>
                  <a:lnTo>
                    <a:pt x="556" y="345"/>
                  </a:lnTo>
                  <a:lnTo>
                    <a:pt x="551" y="344"/>
                  </a:lnTo>
                  <a:lnTo>
                    <a:pt x="546" y="342"/>
                  </a:lnTo>
                  <a:lnTo>
                    <a:pt x="541" y="342"/>
                  </a:lnTo>
                  <a:lnTo>
                    <a:pt x="537" y="342"/>
                  </a:lnTo>
                  <a:lnTo>
                    <a:pt x="533" y="340"/>
                  </a:lnTo>
                  <a:lnTo>
                    <a:pt x="530" y="339"/>
                  </a:lnTo>
                  <a:lnTo>
                    <a:pt x="528" y="335"/>
                  </a:lnTo>
                  <a:lnTo>
                    <a:pt x="527" y="332"/>
                  </a:lnTo>
                  <a:lnTo>
                    <a:pt x="527" y="326"/>
                  </a:lnTo>
                  <a:lnTo>
                    <a:pt x="528" y="316"/>
                  </a:lnTo>
                  <a:lnTo>
                    <a:pt x="528" y="314"/>
                  </a:lnTo>
                  <a:lnTo>
                    <a:pt x="527" y="311"/>
                  </a:lnTo>
                  <a:lnTo>
                    <a:pt x="524" y="308"/>
                  </a:lnTo>
                  <a:lnTo>
                    <a:pt x="520" y="301"/>
                  </a:lnTo>
                  <a:lnTo>
                    <a:pt x="519" y="296"/>
                  </a:lnTo>
                  <a:lnTo>
                    <a:pt x="517" y="295"/>
                  </a:lnTo>
                  <a:lnTo>
                    <a:pt x="506" y="287"/>
                  </a:lnTo>
                  <a:lnTo>
                    <a:pt x="501" y="285"/>
                  </a:lnTo>
                  <a:lnTo>
                    <a:pt x="497" y="285"/>
                  </a:lnTo>
                  <a:lnTo>
                    <a:pt x="493" y="282"/>
                  </a:lnTo>
                  <a:lnTo>
                    <a:pt x="491" y="278"/>
                  </a:lnTo>
                  <a:lnTo>
                    <a:pt x="491" y="275"/>
                  </a:lnTo>
                  <a:lnTo>
                    <a:pt x="491" y="272"/>
                  </a:lnTo>
                  <a:lnTo>
                    <a:pt x="488" y="270"/>
                  </a:lnTo>
                  <a:lnTo>
                    <a:pt x="488" y="267"/>
                  </a:lnTo>
                  <a:lnTo>
                    <a:pt x="489" y="265"/>
                  </a:lnTo>
                  <a:lnTo>
                    <a:pt x="488" y="260"/>
                  </a:lnTo>
                  <a:lnTo>
                    <a:pt x="486" y="251"/>
                  </a:lnTo>
                  <a:lnTo>
                    <a:pt x="483" y="251"/>
                  </a:lnTo>
                  <a:lnTo>
                    <a:pt x="481" y="246"/>
                  </a:lnTo>
                  <a:lnTo>
                    <a:pt x="478" y="242"/>
                  </a:lnTo>
                  <a:lnTo>
                    <a:pt x="476" y="241"/>
                  </a:lnTo>
                  <a:lnTo>
                    <a:pt x="475" y="233"/>
                  </a:lnTo>
                  <a:lnTo>
                    <a:pt x="473" y="229"/>
                  </a:lnTo>
                  <a:lnTo>
                    <a:pt x="466" y="228"/>
                  </a:lnTo>
                  <a:lnTo>
                    <a:pt x="458" y="223"/>
                  </a:lnTo>
                  <a:lnTo>
                    <a:pt x="452" y="221"/>
                  </a:lnTo>
                  <a:lnTo>
                    <a:pt x="445" y="220"/>
                  </a:lnTo>
                  <a:lnTo>
                    <a:pt x="444" y="216"/>
                  </a:lnTo>
                  <a:lnTo>
                    <a:pt x="440" y="213"/>
                  </a:lnTo>
                  <a:lnTo>
                    <a:pt x="442" y="211"/>
                  </a:lnTo>
                  <a:lnTo>
                    <a:pt x="439" y="208"/>
                  </a:lnTo>
                  <a:lnTo>
                    <a:pt x="435" y="210"/>
                  </a:lnTo>
                  <a:lnTo>
                    <a:pt x="432" y="208"/>
                  </a:lnTo>
                  <a:lnTo>
                    <a:pt x="431" y="207"/>
                  </a:lnTo>
                  <a:lnTo>
                    <a:pt x="431" y="203"/>
                  </a:lnTo>
                  <a:lnTo>
                    <a:pt x="427" y="197"/>
                  </a:lnTo>
                  <a:lnTo>
                    <a:pt x="421" y="195"/>
                  </a:lnTo>
                  <a:lnTo>
                    <a:pt x="419" y="192"/>
                  </a:lnTo>
                  <a:lnTo>
                    <a:pt x="419" y="190"/>
                  </a:lnTo>
                  <a:lnTo>
                    <a:pt x="418" y="187"/>
                  </a:lnTo>
                  <a:lnTo>
                    <a:pt x="419" y="184"/>
                  </a:lnTo>
                  <a:lnTo>
                    <a:pt x="419" y="182"/>
                  </a:lnTo>
                  <a:lnTo>
                    <a:pt x="419" y="179"/>
                  </a:lnTo>
                  <a:lnTo>
                    <a:pt x="413" y="176"/>
                  </a:lnTo>
                  <a:lnTo>
                    <a:pt x="409" y="174"/>
                  </a:lnTo>
                  <a:lnTo>
                    <a:pt x="406" y="171"/>
                  </a:lnTo>
                  <a:lnTo>
                    <a:pt x="400" y="166"/>
                  </a:lnTo>
                  <a:lnTo>
                    <a:pt x="396" y="166"/>
                  </a:lnTo>
                  <a:lnTo>
                    <a:pt x="391" y="166"/>
                  </a:lnTo>
                  <a:lnTo>
                    <a:pt x="390" y="164"/>
                  </a:lnTo>
                  <a:lnTo>
                    <a:pt x="387" y="159"/>
                  </a:lnTo>
                  <a:lnTo>
                    <a:pt x="383" y="154"/>
                  </a:lnTo>
                  <a:lnTo>
                    <a:pt x="380" y="151"/>
                  </a:lnTo>
                  <a:lnTo>
                    <a:pt x="377" y="146"/>
                  </a:lnTo>
                  <a:lnTo>
                    <a:pt x="373" y="145"/>
                  </a:lnTo>
                  <a:lnTo>
                    <a:pt x="372" y="143"/>
                  </a:lnTo>
                  <a:lnTo>
                    <a:pt x="364" y="138"/>
                  </a:lnTo>
                  <a:lnTo>
                    <a:pt x="359" y="135"/>
                  </a:lnTo>
                  <a:lnTo>
                    <a:pt x="354" y="135"/>
                  </a:lnTo>
                  <a:lnTo>
                    <a:pt x="351" y="133"/>
                  </a:lnTo>
                  <a:lnTo>
                    <a:pt x="349" y="130"/>
                  </a:lnTo>
                  <a:lnTo>
                    <a:pt x="342" y="127"/>
                  </a:lnTo>
                  <a:lnTo>
                    <a:pt x="341" y="125"/>
                  </a:lnTo>
                  <a:lnTo>
                    <a:pt x="338" y="117"/>
                  </a:lnTo>
                  <a:lnTo>
                    <a:pt x="336" y="114"/>
                  </a:lnTo>
                  <a:lnTo>
                    <a:pt x="333" y="112"/>
                  </a:lnTo>
                  <a:lnTo>
                    <a:pt x="331" y="110"/>
                  </a:lnTo>
                  <a:lnTo>
                    <a:pt x="328" y="106"/>
                  </a:lnTo>
                  <a:lnTo>
                    <a:pt x="325" y="104"/>
                  </a:lnTo>
                  <a:lnTo>
                    <a:pt x="321" y="101"/>
                  </a:lnTo>
                  <a:lnTo>
                    <a:pt x="320" y="97"/>
                  </a:lnTo>
                  <a:lnTo>
                    <a:pt x="318" y="94"/>
                  </a:lnTo>
                  <a:lnTo>
                    <a:pt x="315" y="89"/>
                  </a:lnTo>
                  <a:lnTo>
                    <a:pt x="312" y="84"/>
                  </a:lnTo>
                  <a:lnTo>
                    <a:pt x="307" y="79"/>
                  </a:lnTo>
                  <a:lnTo>
                    <a:pt x="305" y="76"/>
                  </a:lnTo>
                  <a:lnTo>
                    <a:pt x="302" y="68"/>
                  </a:lnTo>
                  <a:lnTo>
                    <a:pt x="298" y="65"/>
                  </a:lnTo>
                  <a:lnTo>
                    <a:pt x="297" y="63"/>
                  </a:lnTo>
                  <a:lnTo>
                    <a:pt x="290" y="63"/>
                  </a:lnTo>
                  <a:lnTo>
                    <a:pt x="285" y="63"/>
                  </a:lnTo>
                  <a:lnTo>
                    <a:pt x="279" y="63"/>
                  </a:lnTo>
                  <a:lnTo>
                    <a:pt x="272" y="60"/>
                  </a:lnTo>
                  <a:lnTo>
                    <a:pt x="267" y="53"/>
                  </a:lnTo>
                  <a:lnTo>
                    <a:pt x="264" y="52"/>
                  </a:lnTo>
                  <a:lnTo>
                    <a:pt x="261" y="50"/>
                  </a:lnTo>
                  <a:lnTo>
                    <a:pt x="258" y="50"/>
                  </a:lnTo>
                  <a:lnTo>
                    <a:pt x="254" y="50"/>
                  </a:lnTo>
                  <a:lnTo>
                    <a:pt x="250" y="45"/>
                  </a:lnTo>
                  <a:lnTo>
                    <a:pt x="245" y="44"/>
                  </a:lnTo>
                  <a:lnTo>
                    <a:pt x="243" y="40"/>
                  </a:lnTo>
                  <a:lnTo>
                    <a:pt x="243" y="37"/>
                  </a:lnTo>
                  <a:lnTo>
                    <a:pt x="243" y="35"/>
                  </a:lnTo>
                  <a:lnTo>
                    <a:pt x="246" y="27"/>
                  </a:lnTo>
                  <a:lnTo>
                    <a:pt x="246" y="26"/>
                  </a:lnTo>
                  <a:lnTo>
                    <a:pt x="258" y="11"/>
                  </a:lnTo>
                  <a:lnTo>
                    <a:pt x="263" y="6"/>
                  </a:lnTo>
                  <a:lnTo>
                    <a:pt x="263" y="3"/>
                  </a:lnTo>
                  <a:lnTo>
                    <a:pt x="264" y="0"/>
                  </a:lnTo>
                  <a:lnTo>
                    <a:pt x="263" y="0"/>
                  </a:lnTo>
                  <a:lnTo>
                    <a:pt x="222" y="6"/>
                  </a:lnTo>
                  <a:lnTo>
                    <a:pt x="215" y="6"/>
                  </a:lnTo>
                  <a:lnTo>
                    <a:pt x="176" y="13"/>
                  </a:lnTo>
                  <a:lnTo>
                    <a:pt x="170" y="13"/>
                  </a:lnTo>
                  <a:lnTo>
                    <a:pt x="155" y="16"/>
                  </a:lnTo>
                  <a:lnTo>
                    <a:pt x="137" y="16"/>
                  </a:lnTo>
                  <a:lnTo>
                    <a:pt x="135" y="17"/>
                  </a:lnTo>
                  <a:lnTo>
                    <a:pt x="104" y="21"/>
                  </a:lnTo>
                  <a:lnTo>
                    <a:pt x="88" y="22"/>
                  </a:lnTo>
                  <a:lnTo>
                    <a:pt x="83" y="24"/>
                  </a:lnTo>
                  <a:lnTo>
                    <a:pt x="65" y="26"/>
                  </a:lnTo>
                  <a:lnTo>
                    <a:pt x="36" y="29"/>
                  </a:lnTo>
                  <a:lnTo>
                    <a:pt x="26" y="31"/>
                  </a:lnTo>
                  <a:lnTo>
                    <a:pt x="16" y="32"/>
                  </a:lnTo>
                  <a:lnTo>
                    <a:pt x="0" y="32"/>
                  </a:lnTo>
                  <a:lnTo>
                    <a:pt x="5" y="50"/>
                  </a:lnTo>
                  <a:lnTo>
                    <a:pt x="13" y="79"/>
                  </a:lnTo>
                  <a:lnTo>
                    <a:pt x="15" y="84"/>
                  </a:lnTo>
                  <a:lnTo>
                    <a:pt x="24" y="125"/>
                  </a:lnTo>
                  <a:lnTo>
                    <a:pt x="33" y="148"/>
                  </a:lnTo>
                  <a:lnTo>
                    <a:pt x="36" y="163"/>
                  </a:lnTo>
                  <a:lnTo>
                    <a:pt x="39" y="171"/>
                  </a:lnTo>
                  <a:lnTo>
                    <a:pt x="47" y="202"/>
                  </a:lnTo>
                  <a:lnTo>
                    <a:pt x="54" y="223"/>
                  </a:lnTo>
                  <a:lnTo>
                    <a:pt x="55" y="231"/>
                  </a:lnTo>
                  <a:lnTo>
                    <a:pt x="67" y="270"/>
                  </a:lnTo>
                  <a:lnTo>
                    <a:pt x="67" y="272"/>
                  </a:lnTo>
                  <a:lnTo>
                    <a:pt x="75" y="303"/>
                  </a:lnTo>
                  <a:lnTo>
                    <a:pt x="78" y="306"/>
                  </a:lnTo>
                  <a:lnTo>
                    <a:pt x="82" y="313"/>
                  </a:lnTo>
                  <a:lnTo>
                    <a:pt x="83" y="314"/>
                  </a:lnTo>
                  <a:lnTo>
                    <a:pt x="85" y="317"/>
                  </a:lnTo>
                  <a:lnTo>
                    <a:pt x="85" y="319"/>
                  </a:lnTo>
                  <a:lnTo>
                    <a:pt x="88" y="326"/>
                  </a:lnTo>
                  <a:lnTo>
                    <a:pt x="88" y="331"/>
                  </a:lnTo>
                  <a:lnTo>
                    <a:pt x="91" y="335"/>
                  </a:lnTo>
                  <a:lnTo>
                    <a:pt x="96" y="342"/>
                  </a:lnTo>
                  <a:lnTo>
                    <a:pt x="101" y="344"/>
                  </a:lnTo>
                  <a:lnTo>
                    <a:pt x="103" y="348"/>
                  </a:lnTo>
                  <a:lnTo>
                    <a:pt x="103" y="352"/>
                  </a:lnTo>
                  <a:lnTo>
                    <a:pt x="106" y="358"/>
                  </a:lnTo>
                  <a:lnTo>
                    <a:pt x="106" y="363"/>
                  </a:lnTo>
                  <a:lnTo>
                    <a:pt x="104" y="370"/>
                  </a:lnTo>
                  <a:lnTo>
                    <a:pt x="108" y="371"/>
                  </a:lnTo>
                  <a:lnTo>
                    <a:pt x="113" y="375"/>
                  </a:lnTo>
                  <a:lnTo>
                    <a:pt x="116" y="378"/>
                  </a:lnTo>
                  <a:lnTo>
                    <a:pt x="114" y="381"/>
                  </a:lnTo>
                  <a:lnTo>
                    <a:pt x="111" y="383"/>
                  </a:lnTo>
                  <a:lnTo>
                    <a:pt x="109" y="386"/>
                  </a:lnTo>
                  <a:lnTo>
                    <a:pt x="108" y="389"/>
                  </a:lnTo>
                  <a:lnTo>
                    <a:pt x="101" y="392"/>
                  </a:lnTo>
                  <a:lnTo>
                    <a:pt x="100" y="397"/>
                  </a:lnTo>
                  <a:lnTo>
                    <a:pt x="101" y="401"/>
                  </a:lnTo>
                  <a:lnTo>
                    <a:pt x="101" y="402"/>
                  </a:lnTo>
                  <a:lnTo>
                    <a:pt x="101" y="406"/>
                  </a:lnTo>
                  <a:lnTo>
                    <a:pt x="101" y="410"/>
                  </a:lnTo>
                  <a:lnTo>
                    <a:pt x="101" y="414"/>
                  </a:lnTo>
                  <a:lnTo>
                    <a:pt x="101" y="419"/>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3" name="Freeform 27"/>
            <p:cNvSpPr>
              <a:spLocks/>
            </p:cNvSpPr>
            <p:nvPr/>
          </p:nvSpPr>
          <p:spPr bwMode="auto">
            <a:xfrm>
              <a:off x="1600374" y="1367109"/>
              <a:ext cx="847620" cy="1357558"/>
            </a:xfrm>
            <a:custGeom>
              <a:avLst/>
              <a:gdLst>
                <a:gd name="T0" fmla="*/ 1532254794 w 620"/>
                <a:gd name="T1" fmla="*/ 1806951014 h 993"/>
                <a:gd name="T2" fmla="*/ 1542335415 w 620"/>
                <a:gd name="T3" fmla="*/ 1806951014 h 993"/>
                <a:gd name="T4" fmla="*/ 1544856364 w 620"/>
                <a:gd name="T5" fmla="*/ 1675902963 h 993"/>
                <a:gd name="T6" fmla="*/ 1522174172 w 620"/>
                <a:gd name="T7" fmla="*/ 1630539779 h 993"/>
                <a:gd name="T8" fmla="*/ 1486891999 w 620"/>
                <a:gd name="T9" fmla="*/ 1605338231 h 993"/>
                <a:gd name="T10" fmla="*/ 1466730757 w 620"/>
                <a:gd name="T11" fmla="*/ 1622980108 h 993"/>
                <a:gd name="T12" fmla="*/ 1444050153 w 620"/>
                <a:gd name="T13" fmla="*/ 1650701017 h 993"/>
                <a:gd name="T14" fmla="*/ 1376005168 w 620"/>
                <a:gd name="T15" fmla="*/ 1643141347 h 993"/>
                <a:gd name="T16" fmla="*/ 1290319889 w 620"/>
                <a:gd name="T17" fmla="*/ 1622980108 h 993"/>
                <a:gd name="T18" fmla="*/ 1237395835 w 620"/>
                <a:gd name="T19" fmla="*/ 1643141347 h 993"/>
                <a:gd name="T20" fmla="*/ 1146670245 w 620"/>
                <a:gd name="T21" fmla="*/ 1660781637 h 993"/>
                <a:gd name="T22" fmla="*/ 1106347761 w 620"/>
                <a:gd name="T23" fmla="*/ 1622980108 h 993"/>
                <a:gd name="T24" fmla="*/ 1093747779 w 620"/>
                <a:gd name="T25" fmla="*/ 1524693276 h 993"/>
                <a:gd name="T26" fmla="*/ 1048384984 w 620"/>
                <a:gd name="T27" fmla="*/ 1499491728 h 993"/>
                <a:gd name="T28" fmla="*/ 1035783414 w 620"/>
                <a:gd name="T29" fmla="*/ 1446569270 h 993"/>
                <a:gd name="T30" fmla="*/ 997981879 w 620"/>
                <a:gd name="T31" fmla="*/ 1325601838 h 993"/>
                <a:gd name="T32" fmla="*/ 995460930 w 620"/>
                <a:gd name="T33" fmla="*/ 1252516554 h 993"/>
                <a:gd name="T34" fmla="*/ 977820637 w 620"/>
                <a:gd name="T35" fmla="*/ 1214715025 h 993"/>
                <a:gd name="T36" fmla="*/ 932457842 w 620"/>
                <a:gd name="T37" fmla="*/ 1212194077 h 993"/>
                <a:gd name="T38" fmla="*/ 864412856 w 620"/>
                <a:gd name="T39" fmla="*/ 1249997193 h 993"/>
                <a:gd name="T40" fmla="*/ 821570812 w 620"/>
                <a:gd name="T41" fmla="*/ 1186992529 h 993"/>
                <a:gd name="T42" fmla="*/ 834170993 w 620"/>
                <a:gd name="T43" fmla="*/ 1141629742 h 993"/>
                <a:gd name="T44" fmla="*/ 877014427 w 620"/>
                <a:gd name="T45" fmla="*/ 1096266955 h 993"/>
                <a:gd name="T46" fmla="*/ 871974116 w 620"/>
                <a:gd name="T47" fmla="*/ 1048384807 h 993"/>
                <a:gd name="T48" fmla="*/ 884574099 w 620"/>
                <a:gd name="T49" fmla="*/ 1015622000 h 993"/>
                <a:gd name="T50" fmla="*/ 917336911 w 620"/>
                <a:gd name="T51" fmla="*/ 937497994 h 993"/>
                <a:gd name="T52" fmla="*/ 942538463 w 620"/>
                <a:gd name="T53" fmla="*/ 869453020 h 993"/>
                <a:gd name="T54" fmla="*/ 892135358 w 620"/>
                <a:gd name="T55" fmla="*/ 861893349 h 993"/>
                <a:gd name="T56" fmla="*/ 877014427 w 620"/>
                <a:gd name="T57" fmla="*/ 834170852 h 993"/>
                <a:gd name="T58" fmla="*/ 846772563 w 620"/>
                <a:gd name="T59" fmla="*/ 821570673 h 993"/>
                <a:gd name="T60" fmla="*/ 819049863 w 620"/>
                <a:gd name="T61" fmla="*/ 758566009 h 993"/>
                <a:gd name="T62" fmla="*/ 781248328 w 620"/>
                <a:gd name="T63" fmla="*/ 685482312 h 993"/>
                <a:gd name="T64" fmla="*/ 715724292 w 620"/>
                <a:gd name="T65" fmla="*/ 594756739 h 993"/>
                <a:gd name="T66" fmla="*/ 698083999 w 620"/>
                <a:gd name="T67" fmla="*/ 546873003 h 993"/>
                <a:gd name="T68" fmla="*/ 690522739 w 620"/>
                <a:gd name="T69" fmla="*/ 488910236 h 993"/>
                <a:gd name="T70" fmla="*/ 675401807 w 620"/>
                <a:gd name="T71" fmla="*/ 425905571 h 993"/>
                <a:gd name="T72" fmla="*/ 662801825 w 620"/>
                <a:gd name="T73" fmla="*/ 292338060 h 993"/>
                <a:gd name="T74" fmla="*/ 604837460 w 620"/>
                <a:gd name="T75" fmla="*/ 25201555 h 993"/>
                <a:gd name="T76" fmla="*/ 435986264 w 620"/>
                <a:gd name="T77" fmla="*/ 299897730 h 993"/>
                <a:gd name="T78" fmla="*/ 370463716 w 620"/>
                <a:gd name="T79" fmla="*/ 587195480 h 993"/>
                <a:gd name="T80" fmla="*/ 312499351 w 620"/>
                <a:gd name="T81" fmla="*/ 836691801 h 993"/>
                <a:gd name="T82" fmla="*/ 312499351 w 620"/>
                <a:gd name="T83" fmla="*/ 927417375 h 993"/>
                <a:gd name="T84" fmla="*/ 330141232 w 620"/>
                <a:gd name="T85" fmla="*/ 992941400 h 993"/>
                <a:gd name="T86" fmla="*/ 357862146 w 620"/>
                <a:gd name="T87" fmla="*/ 1030742929 h 993"/>
                <a:gd name="T88" fmla="*/ 390624958 w 620"/>
                <a:gd name="T89" fmla="*/ 1088707284 h 993"/>
                <a:gd name="T90" fmla="*/ 320059023 w 620"/>
                <a:gd name="T91" fmla="*/ 1181952219 h 993"/>
                <a:gd name="T92" fmla="*/ 287297799 w 620"/>
                <a:gd name="T93" fmla="*/ 1239916574 h 993"/>
                <a:gd name="T94" fmla="*/ 254534986 w 620"/>
                <a:gd name="T95" fmla="*/ 1272677793 h 993"/>
                <a:gd name="T96" fmla="*/ 239414055 w 620"/>
                <a:gd name="T97" fmla="*/ 1323080889 h 993"/>
                <a:gd name="T98" fmla="*/ 194052798 w 620"/>
                <a:gd name="T99" fmla="*/ 1343242128 h 993"/>
                <a:gd name="T100" fmla="*/ 136088434 w 620"/>
                <a:gd name="T101" fmla="*/ 1428927392 h 993"/>
                <a:gd name="T102" fmla="*/ 123486863 w 620"/>
                <a:gd name="T103" fmla="*/ 1474290179 h 993"/>
                <a:gd name="T104" fmla="*/ 156249676 w 620"/>
                <a:gd name="T105" fmla="*/ 1507052986 h 993"/>
                <a:gd name="T106" fmla="*/ 181451228 w 620"/>
                <a:gd name="T107" fmla="*/ 1539814205 h 993"/>
                <a:gd name="T108" fmla="*/ 163810935 w 620"/>
                <a:gd name="T109" fmla="*/ 1585176992 h 993"/>
                <a:gd name="T110" fmla="*/ 118446553 w 620"/>
                <a:gd name="T111" fmla="*/ 1683464221 h 993"/>
                <a:gd name="T112" fmla="*/ 710683981 w 620"/>
                <a:gd name="T113" fmla="*/ 2147483647 h 993"/>
                <a:gd name="T114" fmla="*/ 1320561752 w 620"/>
                <a:gd name="T115" fmla="*/ 2147483647 h 993"/>
                <a:gd name="T116" fmla="*/ 1484372637 w 620"/>
                <a:gd name="T117" fmla="*/ 2147483647 h 9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0"/>
                <a:gd name="T178" fmla="*/ 0 h 993"/>
                <a:gd name="T179" fmla="*/ 620 w 620"/>
                <a:gd name="T180" fmla="*/ 993 h 9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0" h="993">
                  <a:moveTo>
                    <a:pt x="608" y="717"/>
                  </a:moveTo>
                  <a:lnTo>
                    <a:pt x="617" y="672"/>
                  </a:lnTo>
                  <a:lnTo>
                    <a:pt x="615" y="683"/>
                  </a:lnTo>
                  <a:lnTo>
                    <a:pt x="608" y="717"/>
                  </a:lnTo>
                  <a:lnTo>
                    <a:pt x="595" y="826"/>
                  </a:lnTo>
                  <a:lnTo>
                    <a:pt x="599" y="799"/>
                  </a:lnTo>
                  <a:lnTo>
                    <a:pt x="610" y="737"/>
                  </a:lnTo>
                  <a:lnTo>
                    <a:pt x="612" y="717"/>
                  </a:lnTo>
                  <a:lnTo>
                    <a:pt x="620" y="673"/>
                  </a:lnTo>
                  <a:lnTo>
                    <a:pt x="617" y="672"/>
                  </a:lnTo>
                  <a:lnTo>
                    <a:pt x="615" y="670"/>
                  </a:lnTo>
                  <a:lnTo>
                    <a:pt x="613" y="665"/>
                  </a:lnTo>
                  <a:lnTo>
                    <a:pt x="607" y="659"/>
                  </a:lnTo>
                  <a:lnTo>
                    <a:pt x="605" y="654"/>
                  </a:lnTo>
                  <a:lnTo>
                    <a:pt x="607" y="652"/>
                  </a:lnTo>
                  <a:lnTo>
                    <a:pt x="604" y="647"/>
                  </a:lnTo>
                  <a:lnTo>
                    <a:pt x="599" y="636"/>
                  </a:lnTo>
                  <a:lnTo>
                    <a:pt x="595" y="632"/>
                  </a:lnTo>
                  <a:lnTo>
                    <a:pt x="594" y="634"/>
                  </a:lnTo>
                  <a:lnTo>
                    <a:pt x="590" y="637"/>
                  </a:lnTo>
                  <a:lnTo>
                    <a:pt x="586" y="636"/>
                  </a:lnTo>
                  <a:lnTo>
                    <a:pt x="586" y="637"/>
                  </a:lnTo>
                  <a:lnTo>
                    <a:pt x="586" y="642"/>
                  </a:lnTo>
                  <a:lnTo>
                    <a:pt x="582" y="644"/>
                  </a:lnTo>
                  <a:lnTo>
                    <a:pt x="581" y="649"/>
                  </a:lnTo>
                  <a:lnTo>
                    <a:pt x="584" y="659"/>
                  </a:lnTo>
                  <a:lnTo>
                    <a:pt x="582" y="659"/>
                  </a:lnTo>
                  <a:lnTo>
                    <a:pt x="573" y="655"/>
                  </a:lnTo>
                  <a:lnTo>
                    <a:pt x="569" y="655"/>
                  </a:lnTo>
                  <a:lnTo>
                    <a:pt x="566" y="655"/>
                  </a:lnTo>
                  <a:lnTo>
                    <a:pt x="551" y="657"/>
                  </a:lnTo>
                  <a:lnTo>
                    <a:pt x="546" y="652"/>
                  </a:lnTo>
                  <a:lnTo>
                    <a:pt x="529" y="652"/>
                  </a:lnTo>
                  <a:lnTo>
                    <a:pt x="524" y="650"/>
                  </a:lnTo>
                  <a:lnTo>
                    <a:pt x="517" y="650"/>
                  </a:lnTo>
                  <a:lnTo>
                    <a:pt x="512" y="644"/>
                  </a:lnTo>
                  <a:lnTo>
                    <a:pt x="502" y="647"/>
                  </a:lnTo>
                  <a:lnTo>
                    <a:pt x="501" y="657"/>
                  </a:lnTo>
                  <a:lnTo>
                    <a:pt x="494" y="657"/>
                  </a:lnTo>
                  <a:lnTo>
                    <a:pt x="491" y="652"/>
                  </a:lnTo>
                  <a:lnTo>
                    <a:pt x="467" y="644"/>
                  </a:lnTo>
                  <a:lnTo>
                    <a:pt x="460" y="647"/>
                  </a:lnTo>
                  <a:lnTo>
                    <a:pt x="455" y="654"/>
                  </a:lnTo>
                  <a:lnTo>
                    <a:pt x="455" y="659"/>
                  </a:lnTo>
                  <a:lnTo>
                    <a:pt x="452" y="660"/>
                  </a:lnTo>
                  <a:lnTo>
                    <a:pt x="449" y="654"/>
                  </a:lnTo>
                  <a:lnTo>
                    <a:pt x="442" y="652"/>
                  </a:lnTo>
                  <a:lnTo>
                    <a:pt x="439" y="644"/>
                  </a:lnTo>
                  <a:lnTo>
                    <a:pt x="440" y="637"/>
                  </a:lnTo>
                  <a:lnTo>
                    <a:pt x="436" y="626"/>
                  </a:lnTo>
                  <a:lnTo>
                    <a:pt x="439" y="623"/>
                  </a:lnTo>
                  <a:lnTo>
                    <a:pt x="434" y="605"/>
                  </a:lnTo>
                  <a:lnTo>
                    <a:pt x="427" y="595"/>
                  </a:lnTo>
                  <a:lnTo>
                    <a:pt x="419" y="598"/>
                  </a:lnTo>
                  <a:lnTo>
                    <a:pt x="414" y="598"/>
                  </a:lnTo>
                  <a:lnTo>
                    <a:pt x="416" y="595"/>
                  </a:lnTo>
                  <a:lnTo>
                    <a:pt x="413" y="592"/>
                  </a:lnTo>
                  <a:lnTo>
                    <a:pt x="408" y="585"/>
                  </a:lnTo>
                  <a:lnTo>
                    <a:pt x="406" y="577"/>
                  </a:lnTo>
                  <a:lnTo>
                    <a:pt x="411" y="574"/>
                  </a:lnTo>
                  <a:lnTo>
                    <a:pt x="413" y="562"/>
                  </a:lnTo>
                  <a:lnTo>
                    <a:pt x="408" y="553"/>
                  </a:lnTo>
                  <a:lnTo>
                    <a:pt x="405" y="549"/>
                  </a:lnTo>
                  <a:lnTo>
                    <a:pt x="396" y="526"/>
                  </a:lnTo>
                  <a:lnTo>
                    <a:pt x="395" y="520"/>
                  </a:lnTo>
                  <a:lnTo>
                    <a:pt x="395" y="505"/>
                  </a:lnTo>
                  <a:lnTo>
                    <a:pt x="396" y="502"/>
                  </a:lnTo>
                  <a:lnTo>
                    <a:pt x="395" y="497"/>
                  </a:lnTo>
                  <a:lnTo>
                    <a:pt x="392" y="494"/>
                  </a:lnTo>
                  <a:lnTo>
                    <a:pt x="395" y="489"/>
                  </a:lnTo>
                  <a:lnTo>
                    <a:pt x="395" y="486"/>
                  </a:lnTo>
                  <a:lnTo>
                    <a:pt x="388" y="482"/>
                  </a:lnTo>
                  <a:lnTo>
                    <a:pt x="388" y="479"/>
                  </a:lnTo>
                  <a:lnTo>
                    <a:pt x="385" y="471"/>
                  </a:lnTo>
                  <a:lnTo>
                    <a:pt x="380" y="469"/>
                  </a:lnTo>
                  <a:lnTo>
                    <a:pt x="370" y="481"/>
                  </a:lnTo>
                  <a:lnTo>
                    <a:pt x="361" y="489"/>
                  </a:lnTo>
                  <a:lnTo>
                    <a:pt x="354" y="487"/>
                  </a:lnTo>
                  <a:lnTo>
                    <a:pt x="349" y="494"/>
                  </a:lnTo>
                  <a:lnTo>
                    <a:pt x="343" y="496"/>
                  </a:lnTo>
                  <a:lnTo>
                    <a:pt x="333" y="484"/>
                  </a:lnTo>
                  <a:lnTo>
                    <a:pt x="333" y="481"/>
                  </a:lnTo>
                  <a:lnTo>
                    <a:pt x="326" y="478"/>
                  </a:lnTo>
                  <a:lnTo>
                    <a:pt x="326" y="471"/>
                  </a:lnTo>
                  <a:lnTo>
                    <a:pt x="333" y="468"/>
                  </a:lnTo>
                  <a:lnTo>
                    <a:pt x="333" y="463"/>
                  </a:lnTo>
                  <a:lnTo>
                    <a:pt x="333" y="458"/>
                  </a:lnTo>
                  <a:lnTo>
                    <a:pt x="331" y="453"/>
                  </a:lnTo>
                  <a:lnTo>
                    <a:pt x="334" y="447"/>
                  </a:lnTo>
                  <a:lnTo>
                    <a:pt x="339" y="443"/>
                  </a:lnTo>
                  <a:lnTo>
                    <a:pt x="349" y="442"/>
                  </a:lnTo>
                  <a:lnTo>
                    <a:pt x="348" y="435"/>
                  </a:lnTo>
                  <a:lnTo>
                    <a:pt x="349" y="429"/>
                  </a:lnTo>
                  <a:lnTo>
                    <a:pt x="344" y="425"/>
                  </a:lnTo>
                  <a:lnTo>
                    <a:pt x="343" y="419"/>
                  </a:lnTo>
                  <a:lnTo>
                    <a:pt x="346" y="416"/>
                  </a:lnTo>
                  <a:lnTo>
                    <a:pt x="348" y="412"/>
                  </a:lnTo>
                  <a:lnTo>
                    <a:pt x="344" y="407"/>
                  </a:lnTo>
                  <a:lnTo>
                    <a:pt x="344" y="403"/>
                  </a:lnTo>
                  <a:lnTo>
                    <a:pt x="351" y="403"/>
                  </a:lnTo>
                  <a:lnTo>
                    <a:pt x="352" y="398"/>
                  </a:lnTo>
                  <a:lnTo>
                    <a:pt x="351" y="393"/>
                  </a:lnTo>
                  <a:lnTo>
                    <a:pt x="354" y="390"/>
                  </a:lnTo>
                  <a:lnTo>
                    <a:pt x="364" y="372"/>
                  </a:lnTo>
                  <a:lnTo>
                    <a:pt x="362" y="363"/>
                  </a:lnTo>
                  <a:lnTo>
                    <a:pt x="367" y="362"/>
                  </a:lnTo>
                  <a:lnTo>
                    <a:pt x="369" y="355"/>
                  </a:lnTo>
                  <a:lnTo>
                    <a:pt x="374" y="345"/>
                  </a:lnTo>
                  <a:lnTo>
                    <a:pt x="372" y="342"/>
                  </a:lnTo>
                  <a:lnTo>
                    <a:pt x="367" y="342"/>
                  </a:lnTo>
                  <a:lnTo>
                    <a:pt x="362" y="344"/>
                  </a:lnTo>
                  <a:lnTo>
                    <a:pt x="354" y="342"/>
                  </a:lnTo>
                  <a:lnTo>
                    <a:pt x="349" y="342"/>
                  </a:lnTo>
                  <a:lnTo>
                    <a:pt x="346" y="341"/>
                  </a:lnTo>
                  <a:lnTo>
                    <a:pt x="346" y="336"/>
                  </a:lnTo>
                  <a:lnTo>
                    <a:pt x="348" y="331"/>
                  </a:lnTo>
                  <a:lnTo>
                    <a:pt x="344" y="328"/>
                  </a:lnTo>
                  <a:lnTo>
                    <a:pt x="336" y="331"/>
                  </a:lnTo>
                  <a:lnTo>
                    <a:pt x="333" y="331"/>
                  </a:lnTo>
                  <a:lnTo>
                    <a:pt x="336" y="326"/>
                  </a:lnTo>
                  <a:lnTo>
                    <a:pt x="331" y="316"/>
                  </a:lnTo>
                  <a:lnTo>
                    <a:pt x="326" y="315"/>
                  </a:lnTo>
                  <a:lnTo>
                    <a:pt x="325" y="308"/>
                  </a:lnTo>
                  <a:lnTo>
                    <a:pt x="325" y="301"/>
                  </a:lnTo>
                  <a:lnTo>
                    <a:pt x="325" y="298"/>
                  </a:lnTo>
                  <a:lnTo>
                    <a:pt x="318" y="292"/>
                  </a:lnTo>
                  <a:lnTo>
                    <a:pt x="317" y="285"/>
                  </a:lnTo>
                  <a:lnTo>
                    <a:pt x="310" y="272"/>
                  </a:lnTo>
                  <a:lnTo>
                    <a:pt x="302" y="257"/>
                  </a:lnTo>
                  <a:lnTo>
                    <a:pt x="300" y="251"/>
                  </a:lnTo>
                  <a:lnTo>
                    <a:pt x="286" y="243"/>
                  </a:lnTo>
                  <a:lnTo>
                    <a:pt x="284" y="236"/>
                  </a:lnTo>
                  <a:lnTo>
                    <a:pt x="281" y="231"/>
                  </a:lnTo>
                  <a:lnTo>
                    <a:pt x="268" y="222"/>
                  </a:lnTo>
                  <a:lnTo>
                    <a:pt x="276" y="218"/>
                  </a:lnTo>
                  <a:lnTo>
                    <a:pt x="277" y="217"/>
                  </a:lnTo>
                  <a:lnTo>
                    <a:pt x="271" y="207"/>
                  </a:lnTo>
                  <a:lnTo>
                    <a:pt x="274" y="204"/>
                  </a:lnTo>
                  <a:lnTo>
                    <a:pt x="277" y="199"/>
                  </a:lnTo>
                  <a:lnTo>
                    <a:pt x="274" y="194"/>
                  </a:lnTo>
                  <a:lnTo>
                    <a:pt x="276" y="189"/>
                  </a:lnTo>
                  <a:lnTo>
                    <a:pt x="272" y="179"/>
                  </a:lnTo>
                  <a:lnTo>
                    <a:pt x="268" y="178"/>
                  </a:lnTo>
                  <a:lnTo>
                    <a:pt x="268" y="169"/>
                  </a:lnTo>
                  <a:lnTo>
                    <a:pt x="264" y="165"/>
                  </a:lnTo>
                  <a:lnTo>
                    <a:pt x="258" y="148"/>
                  </a:lnTo>
                  <a:lnTo>
                    <a:pt x="258" y="143"/>
                  </a:lnTo>
                  <a:lnTo>
                    <a:pt x="263" y="116"/>
                  </a:lnTo>
                  <a:lnTo>
                    <a:pt x="271" y="83"/>
                  </a:lnTo>
                  <a:lnTo>
                    <a:pt x="284" y="19"/>
                  </a:lnTo>
                  <a:lnTo>
                    <a:pt x="269" y="16"/>
                  </a:lnTo>
                  <a:lnTo>
                    <a:pt x="240" y="10"/>
                  </a:lnTo>
                  <a:lnTo>
                    <a:pt x="212" y="3"/>
                  </a:lnTo>
                  <a:lnTo>
                    <a:pt x="201" y="0"/>
                  </a:lnTo>
                  <a:lnTo>
                    <a:pt x="196" y="19"/>
                  </a:lnTo>
                  <a:lnTo>
                    <a:pt x="173" y="119"/>
                  </a:lnTo>
                  <a:lnTo>
                    <a:pt x="170" y="129"/>
                  </a:lnTo>
                  <a:lnTo>
                    <a:pt x="153" y="204"/>
                  </a:lnTo>
                  <a:lnTo>
                    <a:pt x="150" y="218"/>
                  </a:lnTo>
                  <a:lnTo>
                    <a:pt x="147" y="233"/>
                  </a:lnTo>
                  <a:lnTo>
                    <a:pt x="131" y="308"/>
                  </a:lnTo>
                  <a:lnTo>
                    <a:pt x="127" y="321"/>
                  </a:lnTo>
                  <a:lnTo>
                    <a:pt x="126" y="328"/>
                  </a:lnTo>
                  <a:lnTo>
                    <a:pt x="124" y="332"/>
                  </a:lnTo>
                  <a:lnTo>
                    <a:pt x="127" y="342"/>
                  </a:lnTo>
                  <a:lnTo>
                    <a:pt x="127" y="350"/>
                  </a:lnTo>
                  <a:lnTo>
                    <a:pt x="129" y="355"/>
                  </a:lnTo>
                  <a:lnTo>
                    <a:pt x="124" y="368"/>
                  </a:lnTo>
                  <a:lnTo>
                    <a:pt x="124" y="376"/>
                  </a:lnTo>
                  <a:lnTo>
                    <a:pt x="126" y="381"/>
                  </a:lnTo>
                  <a:lnTo>
                    <a:pt x="129" y="390"/>
                  </a:lnTo>
                  <a:lnTo>
                    <a:pt x="131" y="394"/>
                  </a:lnTo>
                  <a:lnTo>
                    <a:pt x="132" y="399"/>
                  </a:lnTo>
                  <a:lnTo>
                    <a:pt x="134" y="406"/>
                  </a:lnTo>
                  <a:lnTo>
                    <a:pt x="139" y="403"/>
                  </a:lnTo>
                  <a:lnTo>
                    <a:pt x="142" y="409"/>
                  </a:lnTo>
                  <a:lnTo>
                    <a:pt x="149" y="411"/>
                  </a:lnTo>
                  <a:lnTo>
                    <a:pt x="150" y="414"/>
                  </a:lnTo>
                  <a:lnTo>
                    <a:pt x="152" y="424"/>
                  </a:lnTo>
                  <a:lnTo>
                    <a:pt x="155" y="432"/>
                  </a:lnTo>
                  <a:lnTo>
                    <a:pt x="153" y="435"/>
                  </a:lnTo>
                  <a:lnTo>
                    <a:pt x="144" y="447"/>
                  </a:lnTo>
                  <a:lnTo>
                    <a:pt x="142" y="453"/>
                  </a:lnTo>
                  <a:lnTo>
                    <a:pt x="127" y="469"/>
                  </a:lnTo>
                  <a:lnTo>
                    <a:pt x="126" y="474"/>
                  </a:lnTo>
                  <a:lnTo>
                    <a:pt x="124" y="479"/>
                  </a:lnTo>
                  <a:lnTo>
                    <a:pt x="119" y="486"/>
                  </a:lnTo>
                  <a:lnTo>
                    <a:pt x="114" y="492"/>
                  </a:lnTo>
                  <a:lnTo>
                    <a:pt x="111" y="496"/>
                  </a:lnTo>
                  <a:lnTo>
                    <a:pt x="109" y="497"/>
                  </a:lnTo>
                  <a:lnTo>
                    <a:pt x="103" y="502"/>
                  </a:lnTo>
                  <a:lnTo>
                    <a:pt x="101" y="505"/>
                  </a:lnTo>
                  <a:lnTo>
                    <a:pt x="105" y="507"/>
                  </a:lnTo>
                  <a:lnTo>
                    <a:pt x="103" y="512"/>
                  </a:lnTo>
                  <a:lnTo>
                    <a:pt x="98" y="520"/>
                  </a:lnTo>
                  <a:lnTo>
                    <a:pt x="95" y="525"/>
                  </a:lnTo>
                  <a:lnTo>
                    <a:pt x="90" y="526"/>
                  </a:lnTo>
                  <a:lnTo>
                    <a:pt x="88" y="530"/>
                  </a:lnTo>
                  <a:lnTo>
                    <a:pt x="82" y="531"/>
                  </a:lnTo>
                  <a:lnTo>
                    <a:pt x="77" y="533"/>
                  </a:lnTo>
                  <a:lnTo>
                    <a:pt x="72" y="541"/>
                  </a:lnTo>
                  <a:lnTo>
                    <a:pt x="62" y="556"/>
                  </a:lnTo>
                  <a:lnTo>
                    <a:pt x="56" y="561"/>
                  </a:lnTo>
                  <a:lnTo>
                    <a:pt x="54" y="567"/>
                  </a:lnTo>
                  <a:lnTo>
                    <a:pt x="49" y="574"/>
                  </a:lnTo>
                  <a:lnTo>
                    <a:pt x="49" y="579"/>
                  </a:lnTo>
                  <a:lnTo>
                    <a:pt x="51" y="582"/>
                  </a:lnTo>
                  <a:lnTo>
                    <a:pt x="49" y="585"/>
                  </a:lnTo>
                  <a:lnTo>
                    <a:pt x="49" y="588"/>
                  </a:lnTo>
                  <a:lnTo>
                    <a:pt x="52" y="593"/>
                  </a:lnTo>
                  <a:lnTo>
                    <a:pt x="59" y="592"/>
                  </a:lnTo>
                  <a:lnTo>
                    <a:pt x="62" y="598"/>
                  </a:lnTo>
                  <a:lnTo>
                    <a:pt x="67" y="597"/>
                  </a:lnTo>
                  <a:lnTo>
                    <a:pt x="70" y="601"/>
                  </a:lnTo>
                  <a:lnTo>
                    <a:pt x="74" y="605"/>
                  </a:lnTo>
                  <a:lnTo>
                    <a:pt x="72" y="611"/>
                  </a:lnTo>
                  <a:lnTo>
                    <a:pt x="70" y="615"/>
                  </a:lnTo>
                  <a:lnTo>
                    <a:pt x="67" y="619"/>
                  </a:lnTo>
                  <a:lnTo>
                    <a:pt x="65" y="623"/>
                  </a:lnTo>
                  <a:lnTo>
                    <a:pt x="65" y="629"/>
                  </a:lnTo>
                  <a:lnTo>
                    <a:pt x="62" y="636"/>
                  </a:lnTo>
                  <a:lnTo>
                    <a:pt x="57" y="644"/>
                  </a:lnTo>
                  <a:lnTo>
                    <a:pt x="51" y="655"/>
                  </a:lnTo>
                  <a:lnTo>
                    <a:pt x="47" y="668"/>
                  </a:lnTo>
                  <a:lnTo>
                    <a:pt x="0" y="882"/>
                  </a:lnTo>
                  <a:lnTo>
                    <a:pt x="186" y="921"/>
                  </a:lnTo>
                  <a:lnTo>
                    <a:pt x="258" y="936"/>
                  </a:lnTo>
                  <a:lnTo>
                    <a:pt x="282" y="941"/>
                  </a:lnTo>
                  <a:lnTo>
                    <a:pt x="380" y="960"/>
                  </a:lnTo>
                  <a:lnTo>
                    <a:pt x="462" y="975"/>
                  </a:lnTo>
                  <a:lnTo>
                    <a:pt x="467" y="977"/>
                  </a:lnTo>
                  <a:lnTo>
                    <a:pt x="524" y="985"/>
                  </a:lnTo>
                  <a:lnTo>
                    <a:pt x="527" y="986"/>
                  </a:lnTo>
                  <a:lnTo>
                    <a:pt x="568" y="993"/>
                  </a:lnTo>
                  <a:lnTo>
                    <a:pt x="579" y="926"/>
                  </a:lnTo>
                  <a:lnTo>
                    <a:pt x="589" y="861"/>
                  </a:lnTo>
                  <a:lnTo>
                    <a:pt x="595" y="826"/>
                  </a:lnTo>
                  <a:lnTo>
                    <a:pt x="608" y="717"/>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4" name="Freeform 28"/>
            <p:cNvSpPr>
              <a:spLocks/>
            </p:cNvSpPr>
            <p:nvPr/>
          </p:nvSpPr>
          <p:spPr bwMode="auto">
            <a:xfrm>
              <a:off x="1600374" y="1367109"/>
              <a:ext cx="847620" cy="1357558"/>
            </a:xfrm>
            <a:custGeom>
              <a:avLst/>
              <a:gdLst>
                <a:gd name="T0" fmla="*/ 1532254794 w 620"/>
                <a:gd name="T1" fmla="*/ 1806951014 h 993"/>
                <a:gd name="T2" fmla="*/ 1542335415 w 620"/>
                <a:gd name="T3" fmla="*/ 1806951014 h 993"/>
                <a:gd name="T4" fmla="*/ 1544856364 w 620"/>
                <a:gd name="T5" fmla="*/ 1675902963 h 993"/>
                <a:gd name="T6" fmla="*/ 1522174172 w 620"/>
                <a:gd name="T7" fmla="*/ 1630539779 h 993"/>
                <a:gd name="T8" fmla="*/ 1486891999 w 620"/>
                <a:gd name="T9" fmla="*/ 1605338231 h 993"/>
                <a:gd name="T10" fmla="*/ 1466730757 w 620"/>
                <a:gd name="T11" fmla="*/ 1622980108 h 993"/>
                <a:gd name="T12" fmla="*/ 1444050153 w 620"/>
                <a:gd name="T13" fmla="*/ 1650701017 h 993"/>
                <a:gd name="T14" fmla="*/ 1376005168 w 620"/>
                <a:gd name="T15" fmla="*/ 1643141347 h 993"/>
                <a:gd name="T16" fmla="*/ 1290319889 w 620"/>
                <a:gd name="T17" fmla="*/ 1622980108 h 993"/>
                <a:gd name="T18" fmla="*/ 1237395835 w 620"/>
                <a:gd name="T19" fmla="*/ 1643141347 h 993"/>
                <a:gd name="T20" fmla="*/ 1146670245 w 620"/>
                <a:gd name="T21" fmla="*/ 1660781637 h 993"/>
                <a:gd name="T22" fmla="*/ 1106347761 w 620"/>
                <a:gd name="T23" fmla="*/ 1622980108 h 993"/>
                <a:gd name="T24" fmla="*/ 1093747779 w 620"/>
                <a:gd name="T25" fmla="*/ 1524693276 h 993"/>
                <a:gd name="T26" fmla="*/ 1048384984 w 620"/>
                <a:gd name="T27" fmla="*/ 1499491728 h 993"/>
                <a:gd name="T28" fmla="*/ 1035783414 w 620"/>
                <a:gd name="T29" fmla="*/ 1446569270 h 993"/>
                <a:gd name="T30" fmla="*/ 997981879 w 620"/>
                <a:gd name="T31" fmla="*/ 1325601838 h 993"/>
                <a:gd name="T32" fmla="*/ 995460930 w 620"/>
                <a:gd name="T33" fmla="*/ 1252516554 h 993"/>
                <a:gd name="T34" fmla="*/ 977820637 w 620"/>
                <a:gd name="T35" fmla="*/ 1214715025 h 993"/>
                <a:gd name="T36" fmla="*/ 932457842 w 620"/>
                <a:gd name="T37" fmla="*/ 1212194077 h 993"/>
                <a:gd name="T38" fmla="*/ 864412856 w 620"/>
                <a:gd name="T39" fmla="*/ 1249997193 h 993"/>
                <a:gd name="T40" fmla="*/ 821570812 w 620"/>
                <a:gd name="T41" fmla="*/ 1186992529 h 993"/>
                <a:gd name="T42" fmla="*/ 834170993 w 620"/>
                <a:gd name="T43" fmla="*/ 1141629742 h 993"/>
                <a:gd name="T44" fmla="*/ 877014427 w 620"/>
                <a:gd name="T45" fmla="*/ 1096266955 h 993"/>
                <a:gd name="T46" fmla="*/ 871974116 w 620"/>
                <a:gd name="T47" fmla="*/ 1048384807 h 993"/>
                <a:gd name="T48" fmla="*/ 884574099 w 620"/>
                <a:gd name="T49" fmla="*/ 1015622000 h 993"/>
                <a:gd name="T50" fmla="*/ 917336911 w 620"/>
                <a:gd name="T51" fmla="*/ 937497994 h 993"/>
                <a:gd name="T52" fmla="*/ 942538463 w 620"/>
                <a:gd name="T53" fmla="*/ 869453020 h 993"/>
                <a:gd name="T54" fmla="*/ 892135358 w 620"/>
                <a:gd name="T55" fmla="*/ 861893349 h 993"/>
                <a:gd name="T56" fmla="*/ 877014427 w 620"/>
                <a:gd name="T57" fmla="*/ 834170852 h 993"/>
                <a:gd name="T58" fmla="*/ 846772563 w 620"/>
                <a:gd name="T59" fmla="*/ 821570673 h 993"/>
                <a:gd name="T60" fmla="*/ 819049863 w 620"/>
                <a:gd name="T61" fmla="*/ 758566009 h 993"/>
                <a:gd name="T62" fmla="*/ 781248328 w 620"/>
                <a:gd name="T63" fmla="*/ 685482312 h 993"/>
                <a:gd name="T64" fmla="*/ 715724292 w 620"/>
                <a:gd name="T65" fmla="*/ 594756739 h 993"/>
                <a:gd name="T66" fmla="*/ 698083999 w 620"/>
                <a:gd name="T67" fmla="*/ 546873003 h 993"/>
                <a:gd name="T68" fmla="*/ 690522739 w 620"/>
                <a:gd name="T69" fmla="*/ 488910236 h 993"/>
                <a:gd name="T70" fmla="*/ 675401807 w 620"/>
                <a:gd name="T71" fmla="*/ 425905571 h 993"/>
                <a:gd name="T72" fmla="*/ 662801825 w 620"/>
                <a:gd name="T73" fmla="*/ 292338060 h 993"/>
                <a:gd name="T74" fmla="*/ 604837460 w 620"/>
                <a:gd name="T75" fmla="*/ 25201555 h 993"/>
                <a:gd name="T76" fmla="*/ 435986264 w 620"/>
                <a:gd name="T77" fmla="*/ 299897730 h 993"/>
                <a:gd name="T78" fmla="*/ 370463716 w 620"/>
                <a:gd name="T79" fmla="*/ 587195480 h 993"/>
                <a:gd name="T80" fmla="*/ 312499351 w 620"/>
                <a:gd name="T81" fmla="*/ 836691801 h 993"/>
                <a:gd name="T82" fmla="*/ 312499351 w 620"/>
                <a:gd name="T83" fmla="*/ 927417375 h 993"/>
                <a:gd name="T84" fmla="*/ 330141232 w 620"/>
                <a:gd name="T85" fmla="*/ 992941400 h 993"/>
                <a:gd name="T86" fmla="*/ 357862146 w 620"/>
                <a:gd name="T87" fmla="*/ 1030742929 h 993"/>
                <a:gd name="T88" fmla="*/ 390624958 w 620"/>
                <a:gd name="T89" fmla="*/ 1088707284 h 993"/>
                <a:gd name="T90" fmla="*/ 320059023 w 620"/>
                <a:gd name="T91" fmla="*/ 1181952219 h 993"/>
                <a:gd name="T92" fmla="*/ 287297799 w 620"/>
                <a:gd name="T93" fmla="*/ 1239916574 h 993"/>
                <a:gd name="T94" fmla="*/ 254534986 w 620"/>
                <a:gd name="T95" fmla="*/ 1272677793 h 993"/>
                <a:gd name="T96" fmla="*/ 239414055 w 620"/>
                <a:gd name="T97" fmla="*/ 1323080889 h 993"/>
                <a:gd name="T98" fmla="*/ 194052798 w 620"/>
                <a:gd name="T99" fmla="*/ 1343242128 h 993"/>
                <a:gd name="T100" fmla="*/ 136088434 w 620"/>
                <a:gd name="T101" fmla="*/ 1428927392 h 993"/>
                <a:gd name="T102" fmla="*/ 123486863 w 620"/>
                <a:gd name="T103" fmla="*/ 1474290179 h 993"/>
                <a:gd name="T104" fmla="*/ 156249676 w 620"/>
                <a:gd name="T105" fmla="*/ 1507052986 h 993"/>
                <a:gd name="T106" fmla="*/ 181451228 w 620"/>
                <a:gd name="T107" fmla="*/ 1539814205 h 993"/>
                <a:gd name="T108" fmla="*/ 163810935 w 620"/>
                <a:gd name="T109" fmla="*/ 1585176992 h 993"/>
                <a:gd name="T110" fmla="*/ 118446553 w 620"/>
                <a:gd name="T111" fmla="*/ 1683464221 h 993"/>
                <a:gd name="T112" fmla="*/ 710683981 w 620"/>
                <a:gd name="T113" fmla="*/ 2147483647 h 993"/>
                <a:gd name="T114" fmla="*/ 1320561752 w 620"/>
                <a:gd name="T115" fmla="*/ 2147483647 h 993"/>
                <a:gd name="T116" fmla="*/ 1484372637 w 620"/>
                <a:gd name="T117" fmla="*/ 2147483647 h 9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0"/>
                <a:gd name="T178" fmla="*/ 0 h 993"/>
                <a:gd name="T179" fmla="*/ 620 w 620"/>
                <a:gd name="T180" fmla="*/ 993 h 9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0" h="993">
                  <a:moveTo>
                    <a:pt x="608" y="717"/>
                  </a:moveTo>
                  <a:lnTo>
                    <a:pt x="617" y="672"/>
                  </a:lnTo>
                  <a:lnTo>
                    <a:pt x="615" y="683"/>
                  </a:lnTo>
                  <a:lnTo>
                    <a:pt x="608" y="717"/>
                  </a:lnTo>
                  <a:lnTo>
                    <a:pt x="595" y="826"/>
                  </a:lnTo>
                  <a:lnTo>
                    <a:pt x="599" y="799"/>
                  </a:lnTo>
                  <a:lnTo>
                    <a:pt x="610" y="737"/>
                  </a:lnTo>
                  <a:lnTo>
                    <a:pt x="612" y="717"/>
                  </a:lnTo>
                  <a:lnTo>
                    <a:pt x="620" y="673"/>
                  </a:lnTo>
                  <a:lnTo>
                    <a:pt x="617" y="672"/>
                  </a:lnTo>
                  <a:lnTo>
                    <a:pt x="615" y="670"/>
                  </a:lnTo>
                  <a:lnTo>
                    <a:pt x="613" y="665"/>
                  </a:lnTo>
                  <a:lnTo>
                    <a:pt x="607" y="659"/>
                  </a:lnTo>
                  <a:lnTo>
                    <a:pt x="605" y="654"/>
                  </a:lnTo>
                  <a:lnTo>
                    <a:pt x="607" y="652"/>
                  </a:lnTo>
                  <a:lnTo>
                    <a:pt x="604" y="647"/>
                  </a:lnTo>
                  <a:lnTo>
                    <a:pt x="599" y="636"/>
                  </a:lnTo>
                  <a:lnTo>
                    <a:pt x="595" y="632"/>
                  </a:lnTo>
                  <a:lnTo>
                    <a:pt x="594" y="634"/>
                  </a:lnTo>
                  <a:lnTo>
                    <a:pt x="590" y="637"/>
                  </a:lnTo>
                  <a:lnTo>
                    <a:pt x="586" y="636"/>
                  </a:lnTo>
                  <a:lnTo>
                    <a:pt x="586" y="637"/>
                  </a:lnTo>
                  <a:lnTo>
                    <a:pt x="586" y="642"/>
                  </a:lnTo>
                  <a:lnTo>
                    <a:pt x="582" y="644"/>
                  </a:lnTo>
                  <a:lnTo>
                    <a:pt x="581" y="649"/>
                  </a:lnTo>
                  <a:lnTo>
                    <a:pt x="584" y="659"/>
                  </a:lnTo>
                  <a:lnTo>
                    <a:pt x="582" y="659"/>
                  </a:lnTo>
                  <a:lnTo>
                    <a:pt x="573" y="655"/>
                  </a:lnTo>
                  <a:lnTo>
                    <a:pt x="569" y="655"/>
                  </a:lnTo>
                  <a:lnTo>
                    <a:pt x="566" y="655"/>
                  </a:lnTo>
                  <a:lnTo>
                    <a:pt x="551" y="657"/>
                  </a:lnTo>
                  <a:lnTo>
                    <a:pt x="546" y="652"/>
                  </a:lnTo>
                  <a:lnTo>
                    <a:pt x="529" y="652"/>
                  </a:lnTo>
                  <a:lnTo>
                    <a:pt x="524" y="650"/>
                  </a:lnTo>
                  <a:lnTo>
                    <a:pt x="517" y="650"/>
                  </a:lnTo>
                  <a:lnTo>
                    <a:pt x="512" y="644"/>
                  </a:lnTo>
                  <a:lnTo>
                    <a:pt x="502" y="647"/>
                  </a:lnTo>
                  <a:lnTo>
                    <a:pt x="501" y="657"/>
                  </a:lnTo>
                  <a:lnTo>
                    <a:pt x="494" y="657"/>
                  </a:lnTo>
                  <a:lnTo>
                    <a:pt x="491" y="652"/>
                  </a:lnTo>
                  <a:lnTo>
                    <a:pt x="467" y="644"/>
                  </a:lnTo>
                  <a:lnTo>
                    <a:pt x="460" y="647"/>
                  </a:lnTo>
                  <a:lnTo>
                    <a:pt x="455" y="654"/>
                  </a:lnTo>
                  <a:lnTo>
                    <a:pt x="455" y="659"/>
                  </a:lnTo>
                  <a:lnTo>
                    <a:pt x="452" y="660"/>
                  </a:lnTo>
                  <a:lnTo>
                    <a:pt x="449" y="654"/>
                  </a:lnTo>
                  <a:lnTo>
                    <a:pt x="442" y="652"/>
                  </a:lnTo>
                  <a:lnTo>
                    <a:pt x="439" y="644"/>
                  </a:lnTo>
                  <a:lnTo>
                    <a:pt x="440" y="637"/>
                  </a:lnTo>
                  <a:lnTo>
                    <a:pt x="436" y="626"/>
                  </a:lnTo>
                  <a:lnTo>
                    <a:pt x="439" y="623"/>
                  </a:lnTo>
                  <a:lnTo>
                    <a:pt x="434" y="605"/>
                  </a:lnTo>
                  <a:lnTo>
                    <a:pt x="427" y="595"/>
                  </a:lnTo>
                  <a:lnTo>
                    <a:pt x="419" y="598"/>
                  </a:lnTo>
                  <a:lnTo>
                    <a:pt x="414" y="598"/>
                  </a:lnTo>
                  <a:lnTo>
                    <a:pt x="416" y="595"/>
                  </a:lnTo>
                  <a:lnTo>
                    <a:pt x="413" y="592"/>
                  </a:lnTo>
                  <a:lnTo>
                    <a:pt x="408" y="585"/>
                  </a:lnTo>
                  <a:lnTo>
                    <a:pt x="406" y="577"/>
                  </a:lnTo>
                  <a:lnTo>
                    <a:pt x="411" y="574"/>
                  </a:lnTo>
                  <a:lnTo>
                    <a:pt x="413" y="562"/>
                  </a:lnTo>
                  <a:lnTo>
                    <a:pt x="408" y="553"/>
                  </a:lnTo>
                  <a:lnTo>
                    <a:pt x="405" y="549"/>
                  </a:lnTo>
                  <a:lnTo>
                    <a:pt x="396" y="526"/>
                  </a:lnTo>
                  <a:lnTo>
                    <a:pt x="395" y="520"/>
                  </a:lnTo>
                  <a:lnTo>
                    <a:pt x="395" y="505"/>
                  </a:lnTo>
                  <a:lnTo>
                    <a:pt x="396" y="502"/>
                  </a:lnTo>
                  <a:lnTo>
                    <a:pt x="395" y="497"/>
                  </a:lnTo>
                  <a:lnTo>
                    <a:pt x="392" y="494"/>
                  </a:lnTo>
                  <a:lnTo>
                    <a:pt x="395" y="489"/>
                  </a:lnTo>
                  <a:lnTo>
                    <a:pt x="395" y="486"/>
                  </a:lnTo>
                  <a:lnTo>
                    <a:pt x="388" y="482"/>
                  </a:lnTo>
                  <a:lnTo>
                    <a:pt x="388" y="479"/>
                  </a:lnTo>
                  <a:lnTo>
                    <a:pt x="385" y="471"/>
                  </a:lnTo>
                  <a:lnTo>
                    <a:pt x="380" y="469"/>
                  </a:lnTo>
                  <a:lnTo>
                    <a:pt x="370" y="481"/>
                  </a:lnTo>
                  <a:lnTo>
                    <a:pt x="361" y="489"/>
                  </a:lnTo>
                  <a:lnTo>
                    <a:pt x="354" y="487"/>
                  </a:lnTo>
                  <a:lnTo>
                    <a:pt x="349" y="494"/>
                  </a:lnTo>
                  <a:lnTo>
                    <a:pt x="343" y="496"/>
                  </a:lnTo>
                  <a:lnTo>
                    <a:pt x="333" y="484"/>
                  </a:lnTo>
                  <a:lnTo>
                    <a:pt x="333" y="481"/>
                  </a:lnTo>
                  <a:lnTo>
                    <a:pt x="326" y="478"/>
                  </a:lnTo>
                  <a:lnTo>
                    <a:pt x="326" y="471"/>
                  </a:lnTo>
                  <a:lnTo>
                    <a:pt x="333" y="468"/>
                  </a:lnTo>
                  <a:lnTo>
                    <a:pt x="333" y="463"/>
                  </a:lnTo>
                  <a:lnTo>
                    <a:pt x="333" y="458"/>
                  </a:lnTo>
                  <a:lnTo>
                    <a:pt x="331" y="453"/>
                  </a:lnTo>
                  <a:lnTo>
                    <a:pt x="334" y="447"/>
                  </a:lnTo>
                  <a:lnTo>
                    <a:pt x="339" y="443"/>
                  </a:lnTo>
                  <a:lnTo>
                    <a:pt x="349" y="442"/>
                  </a:lnTo>
                  <a:lnTo>
                    <a:pt x="348" y="435"/>
                  </a:lnTo>
                  <a:lnTo>
                    <a:pt x="349" y="429"/>
                  </a:lnTo>
                  <a:lnTo>
                    <a:pt x="344" y="425"/>
                  </a:lnTo>
                  <a:lnTo>
                    <a:pt x="343" y="419"/>
                  </a:lnTo>
                  <a:lnTo>
                    <a:pt x="346" y="416"/>
                  </a:lnTo>
                  <a:lnTo>
                    <a:pt x="348" y="412"/>
                  </a:lnTo>
                  <a:lnTo>
                    <a:pt x="344" y="407"/>
                  </a:lnTo>
                  <a:lnTo>
                    <a:pt x="344" y="403"/>
                  </a:lnTo>
                  <a:lnTo>
                    <a:pt x="351" y="403"/>
                  </a:lnTo>
                  <a:lnTo>
                    <a:pt x="352" y="398"/>
                  </a:lnTo>
                  <a:lnTo>
                    <a:pt x="351" y="393"/>
                  </a:lnTo>
                  <a:lnTo>
                    <a:pt x="354" y="390"/>
                  </a:lnTo>
                  <a:lnTo>
                    <a:pt x="364" y="372"/>
                  </a:lnTo>
                  <a:lnTo>
                    <a:pt x="362" y="363"/>
                  </a:lnTo>
                  <a:lnTo>
                    <a:pt x="367" y="362"/>
                  </a:lnTo>
                  <a:lnTo>
                    <a:pt x="369" y="355"/>
                  </a:lnTo>
                  <a:lnTo>
                    <a:pt x="374" y="345"/>
                  </a:lnTo>
                  <a:lnTo>
                    <a:pt x="372" y="342"/>
                  </a:lnTo>
                  <a:lnTo>
                    <a:pt x="367" y="342"/>
                  </a:lnTo>
                  <a:lnTo>
                    <a:pt x="362" y="344"/>
                  </a:lnTo>
                  <a:lnTo>
                    <a:pt x="354" y="342"/>
                  </a:lnTo>
                  <a:lnTo>
                    <a:pt x="349" y="342"/>
                  </a:lnTo>
                  <a:lnTo>
                    <a:pt x="346" y="341"/>
                  </a:lnTo>
                  <a:lnTo>
                    <a:pt x="346" y="336"/>
                  </a:lnTo>
                  <a:lnTo>
                    <a:pt x="348" y="331"/>
                  </a:lnTo>
                  <a:lnTo>
                    <a:pt x="344" y="328"/>
                  </a:lnTo>
                  <a:lnTo>
                    <a:pt x="336" y="331"/>
                  </a:lnTo>
                  <a:lnTo>
                    <a:pt x="333" y="331"/>
                  </a:lnTo>
                  <a:lnTo>
                    <a:pt x="336" y="326"/>
                  </a:lnTo>
                  <a:lnTo>
                    <a:pt x="331" y="316"/>
                  </a:lnTo>
                  <a:lnTo>
                    <a:pt x="326" y="315"/>
                  </a:lnTo>
                  <a:lnTo>
                    <a:pt x="325" y="308"/>
                  </a:lnTo>
                  <a:lnTo>
                    <a:pt x="325" y="301"/>
                  </a:lnTo>
                  <a:lnTo>
                    <a:pt x="325" y="298"/>
                  </a:lnTo>
                  <a:lnTo>
                    <a:pt x="318" y="292"/>
                  </a:lnTo>
                  <a:lnTo>
                    <a:pt x="317" y="285"/>
                  </a:lnTo>
                  <a:lnTo>
                    <a:pt x="310" y="272"/>
                  </a:lnTo>
                  <a:lnTo>
                    <a:pt x="302" y="257"/>
                  </a:lnTo>
                  <a:lnTo>
                    <a:pt x="300" y="251"/>
                  </a:lnTo>
                  <a:lnTo>
                    <a:pt x="286" y="243"/>
                  </a:lnTo>
                  <a:lnTo>
                    <a:pt x="284" y="236"/>
                  </a:lnTo>
                  <a:lnTo>
                    <a:pt x="281" y="231"/>
                  </a:lnTo>
                  <a:lnTo>
                    <a:pt x="268" y="222"/>
                  </a:lnTo>
                  <a:lnTo>
                    <a:pt x="276" y="218"/>
                  </a:lnTo>
                  <a:lnTo>
                    <a:pt x="277" y="217"/>
                  </a:lnTo>
                  <a:lnTo>
                    <a:pt x="271" y="207"/>
                  </a:lnTo>
                  <a:lnTo>
                    <a:pt x="274" y="204"/>
                  </a:lnTo>
                  <a:lnTo>
                    <a:pt x="277" y="199"/>
                  </a:lnTo>
                  <a:lnTo>
                    <a:pt x="274" y="194"/>
                  </a:lnTo>
                  <a:lnTo>
                    <a:pt x="276" y="189"/>
                  </a:lnTo>
                  <a:lnTo>
                    <a:pt x="272" y="179"/>
                  </a:lnTo>
                  <a:lnTo>
                    <a:pt x="268" y="178"/>
                  </a:lnTo>
                  <a:lnTo>
                    <a:pt x="268" y="169"/>
                  </a:lnTo>
                  <a:lnTo>
                    <a:pt x="264" y="165"/>
                  </a:lnTo>
                  <a:lnTo>
                    <a:pt x="258" y="148"/>
                  </a:lnTo>
                  <a:lnTo>
                    <a:pt x="258" y="143"/>
                  </a:lnTo>
                  <a:lnTo>
                    <a:pt x="263" y="116"/>
                  </a:lnTo>
                  <a:lnTo>
                    <a:pt x="271" y="83"/>
                  </a:lnTo>
                  <a:lnTo>
                    <a:pt x="284" y="19"/>
                  </a:lnTo>
                  <a:lnTo>
                    <a:pt x="269" y="16"/>
                  </a:lnTo>
                  <a:lnTo>
                    <a:pt x="240" y="10"/>
                  </a:lnTo>
                  <a:lnTo>
                    <a:pt x="212" y="3"/>
                  </a:lnTo>
                  <a:lnTo>
                    <a:pt x="201" y="0"/>
                  </a:lnTo>
                  <a:lnTo>
                    <a:pt x="196" y="19"/>
                  </a:lnTo>
                  <a:lnTo>
                    <a:pt x="173" y="119"/>
                  </a:lnTo>
                  <a:lnTo>
                    <a:pt x="170" y="129"/>
                  </a:lnTo>
                  <a:lnTo>
                    <a:pt x="153" y="204"/>
                  </a:lnTo>
                  <a:lnTo>
                    <a:pt x="150" y="218"/>
                  </a:lnTo>
                  <a:lnTo>
                    <a:pt x="147" y="233"/>
                  </a:lnTo>
                  <a:lnTo>
                    <a:pt x="131" y="308"/>
                  </a:lnTo>
                  <a:lnTo>
                    <a:pt x="127" y="321"/>
                  </a:lnTo>
                  <a:lnTo>
                    <a:pt x="126" y="328"/>
                  </a:lnTo>
                  <a:lnTo>
                    <a:pt x="124" y="332"/>
                  </a:lnTo>
                  <a:lnTo>
                    <a:pt x="127" y="342"/>
                  </a:lnTo>
                  <a:lnTo>
                    <a:pt x="127" y="350"/>
                  </a:lnTo>
                  <a:lnTo>
                    <a:pt x="129" y="355"/>
                  </a:lnTo>
                  <a:lnTo>
                    <a:pt x="124" y="368"/>
                  </a:lnTo>
                  <a:lnTo>
                    <a:pt x="124" y="376"/>
                  </a:lnTo>
                  <a:lnTo>
                    <a:pt x="126" y="381"/>
                  </a:lnTo>
                  <a:lnTo>
                    <a:pt x="129" y="390"/>
                  </a:lnTo>
                  <a:lnTo>
                    <a:pt x="131" y="394"/>
                  </a:lnTo>
                  <a:lnTo>
                    <a:pt x="132" y="399"/>
                  </a:lnTo>
                  <a:lnTo>
                    <a:pt x="134" y="406"/>
                  </a:lnTo>
                  <a:lnTo>
                    <a:pt x="139" y="403"/>
                  </a:lnTo>
                  <a:lnTo>
                    <a:pt x="142" y="409"/>
                  </a:lnTo>
                  <a:lnTo>
                    <a:pt x="149" y="411"/>
                  </a:lnTo>
                  <a:lnTo>
                    <a:pt x="150" y="414"/>
                  </a:lnTo>
                  <a:lnTo>
                    <a:pt x="152" y="424"/>
                  </a:lnTo>
                  <a:lnTo>
                    <a:pt x="155" y="432"/>
                  </a:lnTo>
                  <a:lnTo>
                    <a:pt x="153" y="435"/>
                  </a:lnTo>
                  <a:lnTo>
                    <a:pt x="144" y="447"/>
                  </a:lnTo>
                  <a:lnTo>
                    <a:pt x="142" y="453"/>
                  </a:lnTo>
                  <a:lnTo>
                    <a:pt x="127" y="469"/>
                  </a:lnTo>
                  <a:lnTo>
                    <a:pt x="126" y="474"/>
                  </a:lnTo>
                  <a:lnTo>
                    <a:pt x="124" y="479"/>
                  </a:lnTo>
                  <a:lnTo>
                    <a:pt x="119" y="486"/>
                  </a:lnTo>
                  <a:lnTo>
                    <a:pt x="114" y="492"/>
                  </a:lnTo>
                  <a:lnTo>
                    <a:pt x="111" y="496"/>
                  </a:lnTo>
                  <a:lnTo>
                    <a:pt x="109" y="497"/>
                  </a:lnTo>
                  <a:lnTo>
                    <a:pt x="103" y="502"/>
                  </a:lnTo>
                  <a:lnTo>
                    <a:pt x="101" y="505"/>
                  </a:lnTo>
                  <a:lnTo>
                    <a:pt x="105" y="507"/>
                  </a:lnTo>
                  <a:lnTo>
                    <a:pt x="103" y="512"/>
                  </a:lnTo>
                  <a:lnTo>
                    <a:pt x="98" y="520"/>
                  </a:lnTo>
                  <a:lnTo>
                    <a:pt x="95" y="525"/>
                  </a:lnTo>
                  <a:lnTo>
                    <a:pt x="90" y="526"/>
                  </a:lnTo>
                  <a:lnTo>
                    <a:pt x="88" y="530"/>
                  </a:lnTo>
                  <a:lnTo>
                    <a:pt x="82" y="531"/>
                  </a:lnTo>
                  <a:lnTo>
                    <a:pt x="77" y="533"/>
                  </a:lnTo>
                  <a:lnTo>
                    <a:pt x="72" y="541"/>
                  </a:lnTo>
                  <a:lnTo>
                    <a:pt x="62" y="556"/>
                  </a:lnTo>
                  <a:lnTo>
                    <a:pt x="56" y="561"/>
                  </a:lnTo>
                  <a:lnTo>
                    <a:pt x="54" y="567"/>
                  </a:lnTo>
                  <a:lnTo>
                    <a:pt x="49" y="574"/>
                  </a:lnTo>
                  <a:lnTo>
                    <a:pt x="49" y="579"/>
                  </a:lnTo>
                  <a:lnTo>
                    <a:pt x="51" y="582"/>
                  </a:lnTo>
                  <a:lnTo>
                    <a:pt x="49" y="585"/>
                  </a:lnTo>
                  <a:lnTo>
                    <a:pt x="49" y="588"/>
                  </a:lnTo>
                  <a:lnTo>
                    <a:pt x="52" y="593"/>
                  </a:lnTo>
                  <a:lnTo>
                    <a:pt x="59" y="592"/>
                  </a:lnTo>
                  <a:lnTo>
                    <a:pt x="62" y="598"/>
                  </a:lnTo>
                  <a:lnTo>
                    <a:pt x="67" y="597"/>
                  </a:lnTo>
                  <a:lnTo>
                    <a:pt x="70" y="601"/>
                  </a:lnTo>
                  <a:lnTo>
                    <a:pt x="74" y="605"/>
                  </a:lnTo>
                  <a:lnTo>
                    <a:pt x="72" y="611"/>
                  </a:lnTo>
                  <a:lnTo>
                    <a:pt x="70" y="615"/>
                  </a:lnTo>
                  <a:lnTo>
                    <a:pt x="67" y="619"/>
                  </a:lnTo>
                  <a:lnTo>
                    <a:pt x="65" y="623"/>
                  </a:lnTo>
                  <a:lnTo>
                    <a:pt x="65" y="629"/>
                  </a:lnTo>
                  <a:lnTo>
                    <a:pt x="62" y="636"/>
                  </a:lnTo>
                  <a:lnTo>
                    <a:pt x="57" y="644"/>
                  </a:lnTo>
                  <a:lnTo>
                    <a:pt x="51" y="655"/>
                  </a:lnTo>
                  <a:lnTo>
                    <a:pt x="47" y="668"/>
                  </a:lnTo>
                  <a:lnTo>
                    <a:pt x="0" y="882"/>
                  </a:lnTo>
                  <a:lnTo>
                    <a:pt x="186" y="921"/>
                  </a:lnTo>
                  <a:lnTo>
                    <a:pt x="258" y="936"/>
                  </a:lnTo>
                  <a:lnTo>
                    <a:pt x="282" y="941"/>
                  </a:lnTo>
                  <a:lnTo>
                    <a:pt x="380" y="960"/>
                  </a:lnTo>
                  <a:lnTo>
                    <a:pt x="462" y="975"/>
                  </a:lnTo>
                  <a:lnTo>
                    <a:pt x="467" y="977"/>
                  </a:lnTo>
                  <a:lnTo>
                    <a:pt x="524" y="985"/>
                  </a:lnTo>
                  <a:lnTo>
                    <a:pt x="527" y="986"/>
                  </a:lnTo>
                  <a:lnTo>
                    <a:pt x="568" y="993"/>
                  </a:lnTo>
                  <a:lnTo>
                    <a:pt x="579" y="926"/>
                  </a:lnTo>
                  <a:lnTo>
                    <a:pt x="589" y="861"/>
                  </a:lnTo>
                  <a:lnTo>
                    <a:pt x="595" y="826"/>
                  </a:lnTo>
                  <a:lnTo>
                    <a:pt x="608" y="717"/>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Freeform 30"/>
            <p:cNvSpPr>
              <a:spLocks/>
            </p:cNvSpPr>
            <p:nvPr/>
          </p:nvSpPr>
          <p:spPr bwMode="auto">
            <a:xfrm>
              <a:off x="4978548" y="2753377"/>
              <a:ext cx="563257" cy="996636"/>
            </a:xfrm>
            <a:custGeom>
              <a:avLst/>
              <a:gdLst>
                <a:gd name="T0" fmla="*/ 821570893 w 412"/>
                <a:gd name="T1" fmla="*/ 1728826655 h 729"/>
                <a:gd name="T2" fmla="*/ 846772646 w 412"/>
                <a:gd name="T3" fmla="*/ 1675902621 h 729"/>
                <a:gd name="T4" fmla="*/ 924898260 w 412"/>
                <a:gd name="T5" fmla="*/ 1650700681 h 729"/>
                <a:gd name="T6" fmla="*/ 904737016 w 412"/>
                <a:gd name="T7" fmla="*/ 1582657308 h 729"/>
                <a:gd name="T8" fmla="*/ 924898260 w 412"/>
                <a:gd name="T9" fmla="*/ 1529733274 h 729"/>
                <a:gd name="T10" fmla="*/ 927417622 w 412"/>
                <a:gd name="T11" fmla="*/ 1479330187 h 729"/>
                <a:gd name="T12" fmla="*/ 937498244 w 412"/>
                <a:gd name="T13" fmla="*/ 1421367432 h 729"/>
                <a:gd name="T14" fmla="*/ 950099815 w 412"/>
                <a:gd name="T15" fmla="*/ 1386085271 h 729"/>
                <a:gd name="T16" fmla="*/ 977820732 w 412"/>
                <a:gd name="T17" fmla="*/ 1350803111 h 729"/>
                <a:gd name="T18" fmla="*/ 1003022287 w 412"/>
                <a:gd name="T19" fmla="*/ 1297879076 h 729"/>
                <a:gd name="T20" fmla="*/ 1038304464 w 412"/>
                <a:gd name="T21" fmla="*/ 1239916321 h 729"/>
                <a:gd name="T22" fmla="*/ 1028223842 w 412"/>
                <a:gd name="T23" fmla="*/ 1154231074 h 729"/>
                <a:gd name="T24" fmla="*/ 992941665 w 412"/>
                <a:gd name="T25" fmla="*/ 1088707062 h 729"/>
                <a:gd name="T26" fmla="*/ 992941665 w 412"/>
                <a:gd name="T27" fmla="*/ 1043344284 h 729"/>
                <a:gd name="T28" fmla="*/ 992941665 w 412"/>
                <a:gd name="T29" fmla="*/ 768646471 h 729"/>
                <a:gd name="T30" fmla="*/ 960180437 w 412"/>
                <a:gd name="T31" fmla="*/ 390623225 h 729"/>
                <a:gd name="T32" fmla="*/ 919857949 w 412"/>
                <a:gd name="T33" fmla="*/ 181451160 h 729"/>
                <a:gd name="T34" fmla="*/ 871974201 w 412"/>
                <a:gd name="T35" fmla="*/ 98285249 h 729"/>
                <a:gd name="T36" fmla="*/ 861893579 w 412"/>
                <a:gd name="T37" fmla="*/ 7559672 h 729"/>
                <a:gd name="T38" fmla="*/ 582155326 w 412"/>
                <a:gd name="T39" fmla="*/ 20161241 h 729"/>
                <a:gd name="T40" fmla="*/ 171370624 w 412"/>
                <a:gd name="T41" fmla="*/ 45362790 h 729"/>
                <a:gd name="T42" fmla="*/ 234375355 w 412"/>
                <a:gd name="T43" fmla="*/ 128527126 h 729"/>
                <a:gd name="T44" fmla="*/ 299897810 w 412"/>
                <a:gd name="T45" fmla="*/ 194051138 h 729"/>
                <a:gd name="T46" fmla="*/ 294857499 w 412"/>
                <a:gd name="T47" fmla="*/ 262096148 h 729"/>
                <a:gd name="T48" fmla="*/ 262096272 w 412"/>
                <a:gd name="T49" fmla="*/ 332660469 h 729"/>
                <a:gd name="T50" fmla="*/ 189012506 w 412"/>
                <a:gd name="T51" fmla="*/ 385582916 h 729"/>
                <a:gd name="T52" fmla="*/ 105846581 w 412"/>
                <a:gd name="T53" fmla="*/ 403224790 h 729"/>
                <a:gd name="T54" fmla="*/ 80645001 w 412"/>
                <a:gd name="T55" fmla="*/ 461187645 h 729"/>
                <a:gd name="T56" fmla="*/ 123488463 w 412"/>
                <a:gd name="T57" fmla="*/ 516631040 h 729"/>
                <a:gd name="T58" fmla="*/ 90725623 w 412"/>
                <a:gd name="T59" fmla="*/ 627517830 h 729"/>
                <a:gd name="T60" fmla="*/ 40322500 w 412"/>
                <a:gd name="T61" fmla="*/ 670361247 h 729"/>
                <a:gd name="T62" fmla="*/ 20161250 w 412"/>
                <a:gd name="T63" fmla="*/ 730844950 h 729"/>
                <a:gd name="T64" fmla="*/ 2520950 w 412"/>
                <a:gd name="T65" fmla="*/ 788807706 h 729"/>
                <a:gd name="T66" fmla="*/ 20161250 w 412"/>
                <a:gd name="T67" fmla="*/ 899694694 h 729"/>
                <a:gd name="T68" fmla="*/ 40322500 w 412"/>
                <a:gd name="T69" fmla="*/ 965218707 h 729"/>
                <a:gd name="T70" fmla="*/ 118448152 w 412"/>
                <a:gd name="T71" fmla="*/ 1055944262 h 729"/>
                <a:gd name="T72" fmla="*/ 201612490 w 412"/>
                <a:gd name="T73" fmla="*/ 1113908605 h 729"/>
                <a:gd name="T74" fmla="*/ 214214111 w 412"/>
                <a:gd name="T75" fmla="*/ 1184472926 h 729"/>
                <a:gd name="T76" fmla="*/ 259576910 w 412"/>
                <a:gd name="T77" fmla="*/ 1239916321 h 729"/>
                <a:gd name="T78" fmla="*/ 320059054 w 412"/>
                <a:gd name="T79" fmla="*/ 1219755086 h 729"/>
                <a:gd name="T80" fmla="*/ 372983114 w 412"/>
                <a:gd name="T81" fmla="*/ 1257556607 h 729"/>
                <a:gd name="T82" fmla="*/ 360383130 w 412"/>
                <a:gd name="T83" fmla="*/ 1318040311 h 729"/>
                <a:gd name="T84" fmla="*/ 315018743 w 412"/>
                <a:gd name="T85" fmla="*/ 1396165889 h 729"/>
                <a:gd name="T86" fmla="*/ 365423441 w 412"/>
                <a:gd name="T87" fmla="*/ 1491931753 h 729"/>
                <a:gd name="T88" fmla="*/ 435987894 w 412"/>
                <a:gd name="T89" fmla="*/ 1529733274 h 729"/>
                <a:gd name="T90" fmla="*/ 458668500 w 412"/>
                <a:gd name="T91" fmla="*/ 1552415456 h 729"/>
                <a:gd name="T92" fmla="*/ 549394098 w 412"/>
                <a:gd name="T93" fmla="*/ 1617939469 h 729"/>
                <a:gd name="T94" fmla="*/ 582155326 w 412"/>
                <a:gd name="T95" fmla="*/ 1713705729 h 729"/>
                <a:gd name="T96" fmla="*/ 569555342 w 412"/>
                <a:gd name="T97" fmla="*/ 1754028199 h 729"/>
                <a:gd name="T98" fmla="*/ 607356881 w 412"/>
                <a:gd name="T99" fmla="*/ 1824592519 h 729"/>
                <a:gd name="T100" fmla="*/ 624998763 w 412"/>
                <a:gd name="T101" fmla="*/ 1806950645 h 729"/>
                <a:gd name="T102" fmla="*/ 652721268 w 412"/>
                <a:gd name="T103" fmla="*/ 1811990954 h 729"/>
                <a:gd name="T104" fmla="*/ 703124378 w 412"/>
                <a:gd name="T105" fmla="*/ 1751507250 h 729"/>
                <a:gd name="T106" fmla="*/ 788809665 w 412"/>
                <a:gd name="T107" fmla="*/ 1779229742 h 7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2"/>
                <a:gd name="T163" fmla="*/ 0 h 729"/>
                <a:gd name="T164" fmla="*/ 412 w 412"/>
                <a:gd name="T165" fmla="*/ 729 h 7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2" h="729">
                  <a:moveTo>
                    <a:pt x="331" y="711"/>
                  </a:moveTo>
                  <a:lnTo>
                    <a:pt x="334" y="704"/>
                  </a:lnTo>
                  <a:lnTo>
                    <a:pt x="332" y="700"/>
                  </a:lnTo>
                  <a:lnTo>
                    <a:pt x="332" y="696"/>
                  </a:lnTo>
                  <a:lnTo>
                    <a:pt x="326" y="690"/>
                  </a:lnTo>
                  <a:lnTo>
                    <a:pt x="326" y="686"/>
                  </a:lnTo>
                  <a:lnTo>
                    <a:pt x="326" y="683"/>
                  </a:lnTo>
                  <a:lnTo>
                    <a:pt x="328" y="678"/>
                  </a:lnTo>
                  <a:lnTo>
                    <a:pt x="328" y="672"/>
                  </a:lnTo>
                  <a:lnTo>
                    <a:pt x="329" y="669"/>
                  </a:lnTo>
                  <a:lnTo>
                    <a:pt x="331" y="667"/>
                  </a:lnTo>
                  <a:lnTo>
                    <a:pt x="336" y="665"/>
                  </a:lnTo>
                  <a:lnTo>
                    <a:pt x="339" y="665"/>
                  </a:lnTo>
                  <a:lnTo>
                    <a:pt x="341" y="665"/>
                  </a:lnTo>
                  <a:lnTo>
                    <a:pt x="349" y="660"/>
                  </a:lnTo>
                  <a:lnTo>
                    <a:pt x="357" y="657"/>
                  </a:lnTo>
                  <a:lnTo>
                    <a:pt x="365" y="657"/>
                  </a:lnTo>
                  <a:lnTo>
                    <a:pt x="367" y="655"/>
                  </a:lnTo>
                  <a:lnTo>
                    <a:pt x="368" y="652"/>
                  </a:lnTo>
                  <a:lnTo>
                    <a:pt x="365" y="647"/>
                  </a:lnTo>
                  <a:lnTo>
                    <a:pt x="362" y="644"/>
                  </a:lnTo>
                  <a:lnTo>
                    <a:pt x="359" y="638"/>
                  </a:lnTo>
                  <a:lnTo>
                    <a:pt x="357" y="633"/>
                  </a:lnTo>
                  <a:lnTo>
                    <a:pt x="359" y="628"/>
                  </a:lnTo>
                  <a:lnTo>
                    <a:pt x="363" y="625"/>
                  </a:lnTo>
                  <a:lnTo>
                    <a:pt x="368" y="620"/>
                  </a:lnTo>
                  <a:lnTo>
                    <a:pt x="370" y="615"/>
                  </a:lnTo>
                  <a:lnTo>
                    <a:pt x="368" y="611"/>
                  </a:lnTo>
                  <a:lnTo>
                    <a:pt x="363" y="611"/>
                  </a:lnTo>
                  <a:lnTo>
                    <a:pt x="367" y="607"/>
                  </a:lnTo>
                  <a:lnTo>
                    <a:pt x="362" y="603"/>
                  </a:lnTo>
                  <a:lnTo>
                    <a:pt x="362" y="602"/>
                  </a:lnTo>
                  <a:lnTo>
                    <a:pt x="363" y="602"/>
                  </a:lnTo>
                  <a:lnTo>
                    <a:pt x="368" y="600"/>
                  </a:lnTo>
                  <a:lnTo>
                    <a:pt x="368" y="595"/>
                  </a:lnTo>
                  <a:lnTo>
                    <a:pt x="368" y="587"/>
                  </a:lnTo>
                  <a:lnTo>
                    <a:pt x="367" y="582"/>
                  </a:lnTo>
                  <a:lnTo>
                    <a:pt x="373" y="577"/>
                  </a:lnTo>
                  <a:lnTo>
                    <a:pt x="375" y="571"/>
                  </a:lnTo>
                  <a:lnTo>
                    <a:pt x="378" y="567"/>
                  </a:lnTo>
                  <a:lnTo>
                    <a:pt x="377" y="564"/>
                  </a:lnTo>
                  <a:lnTo>
                    <a:pt x="372" y="564"/>
                  </a:lnTo>
                  <a:lnTo>
                    <a:pt x="370" y="561"/>
                  </a:lnTo>
                  <a:lnTo>
                    <a:pt x="368" y="558"/>
                  </a:lnTo>
                  <a:lnTo>
                    <a:pt x="372" y="556"/>
                  </a:lnTo>
                  <a:lnTo>
                    <a:pt x="373" y="554"/>
                  </a:lnTo>
                  <a:lnTo>
                    <a:pt x="373" y="550"/>
                  </a:lnTo>
                  <a:lnTo>
                    <a:pt x="377" y="550"/>
                  </a:lnTo>
                  <a:lnTo>
                    <a:pt x="378" y="551"/>
                  </a:lnTo>
                  <a:lnTo>
                    <a:pt x="380" y="548"/>
                  </a:lnTo>
                  <a:lnTo>
                    <a:pt x="385" y="550"/>
                  </a:lnTo>
                  <a:lnTo>
                    <a:pt x="385" y="548"/>
                  </a:lnTo>
                  <a:lnTo>
                    <a:pt x="385" y="541"/>
                  </a:lnTo>
                  <a:lnTo>
                    <a:pt x="388" y="536"/>
                  </a:lnTo>
                  <a:lnTo>
                    <a:pt x="391" y="532"/>
                  </a:lnTo>
                  <a:lnTo>
                    <a:pt x="393" y="528"/>
                  </a:lnTo>
                  <a:lnTo>
                    <a:pt x="391" y="525"/>
                  </a:lnTo>
                  <a:lnTo>
                    <a:pt x="393" y="523"/>
                  </a:lnTo>
                  <a:lnTo>
                    <a:pt x="398" y="520"/>
                  </a:lnTo>
                  <a:lnTo>
                    <a:pt x="398" y="515"/>
                  </a:lnTo>
                  <a:lnTo>
                    <a:pt x="399" y="512"/>
                  </a:lnTo>
                  <a:lnTo>
                    <a:pt x="401" y="507"/>
                  </a:lnTo>
                  <a:lnTo>
                    <a:pt x="401" y="502"/>
                  </a:lnTo>
                  <a:lnTo>
                    <a:pt x="404" y="497"/>
                  </a:lnTo>
                  <a:lnTo>
                    <a:pt x="409" y="494"/>
                  </a:lnTo>
                  <a:lnTo>
                    <a:pt x="412" y="492"/>
                  </a:lnTo>
                  <a:lnTo>
                    <a:pt x="412" y="488"/>
                  </a:lnTo>
                  <a:lnTo>
                    <a:pt x="411" y="479"/>
                  </a:lnTo>
                  <a:lnTo>
                    <a:pt x="408" y="473"/>
                  </a:lnTo>
                  <a:lnTo>
                    <a:pt x="408" y="466"/>
                  </a:lnTo>
                  <a:lnTo>
                    <a:pt x="409" y="460"/>
                  </a:lnTo>
                  <a:lnTo>
                    <a:pt x="408" y="458"/>
                  </a:lnTo>
                  <a:lnTo>
                    <a:pt x="403" y="453"/>
                  </a:lnTo>
                  <a:lnTo>
                    <a:pt x="401" y="445"/>
                  </a:lnTo>
                  <a:lnTo>
                    <a:pt x="399" y="444"/>
                  </a:lnTo>
                  <a:lnTo>
                    <a:pt x="393" y="439"/>
                  </a:lnTo>
                  <a:lnTo>
                    <a:pt x="391" y="437"/>
                  </a:lnTo>
                  <a:lnTo>
                    <a:pt x="394" y="432"/>
                  </a:lnTo>
                  <a:lnTo>
                    <a:pt x="396" y="429"/>
                  </a:lnTo>
                  <a:lnTo>
                    <a:pt x="399" y="426"/>
                  </a:lnTo>
                  <a:lnTo>
                    <a:pt x="398" y="422"/>
                  </a:lnTo>
                  <a:lnTo>
                    <a:pt x="398" y="421"/>
                  </a:lnTo>
                  <a:lnTo>
                    <a:pt x="396" y="417"/>
                  </a:lnTo>
                  <a:lnTo>
                    <a:pt x="394" y="414"/>
                  </a:lnTo>
                  <a:lnTo>
                    <a:pt x="398" y="411"/>
                  </a:lnTo>
                  <a:lnTo>
                    <a:pt x="403" y="408"/>
                  </a:lnTo>
                  <a:lnTo>
                    <a:pt x="401" y="391"/>
                  </a:lnTo>
                  <a:lnTo>
                    <a:pt x="401" y="375"/>
                  </a:lnTo>
                  <a:lnTo>
                    <a:pt x="396" y="341"/>
                  </a:lnTo>
                  <a:lnTo>
                    <a:pt x="394" y="305"/>
                  </a:lnTo>
                  <a:lnTo>
                    <a:pt x="391" y="261"/>
                  </a:lnTo>
                  <a:lnTo>
                    <a:pt x="390" y="261"/>
                  </a:lnTo>
                  <a:lnTo>
                    <a:pt x="388" y="228"/>
                  </a:lnTo>
                  <a:lnTo>
                    <a:pt x="385" y="191"/>
                  </a:lnTo>
                  <a:lnTo>
                    <a:pt x="383" y="171"/>
                  </a:lnTo>
                  <a:lnTo>
                    <a:pt x="381" y="155"/>
                  </a:lnTo>
                  <a:lnTo>
                    <a:pt x="380" y="132"/>
                  </a:lnTo>
                  <a:lnTo>
                    <a:pt x="377" y="96"/>
                  </a:lnTo>
                  <a:lnTo>
                    <a:pt x="373" y="95"/>
                  </a:lnTo>
                  <a:lnTo>
                    <a:pt x="372" y="91"/>
                  </a:lnTo>
                  <a:lnTo>
                    <a:pt x="367" y="83"/>
                  </a:lnTo>
                  <a:lnTo>
                    <a:pt x="365" y="72"/>
                  </a:lnTo>
                  <a:lnTo>
                    <a:pt x="363" y="65"/>
                  </a:lnTo>
                  <a:lnTo>
                    <a:pt x="360" y="59"/>
                  </a:lnTo>
                  <a:lnTo>
                    <a:pt x="359" y="54"/>
                  </a:lnTo>
                  <a:lnTo>
                    <a:pt x="352" y="47"/>
                  </a:lnTo>
                  <a:lnTo>
                    <a:pt x="349" y="44"/>
                  </a:lnTo>
                  <a:lnTo>
                    <a:pt x="346" y="39"/>
                  </a:lnTo>
                  <a:lnTo>
                    <a:pt x="342" y="34"/>
                  </a:lnTo>
                  <a:lnTo>
                    <a:pt x="341" y="29"/>
                  </a:lnTo>
                  <a:lnTo>
                    <a:pt x="341" y="23"/>
                  </a:lnTo>
                  <a:lnTo>
                    <a:pt x="342" y="18"/>
                  </a:lnTo>
                  <a:lnTo>
                    <a:pt x="342" y="8"/>
                  </a:lnTo>
                  <a:lnTo>
                    <a:pt x="342" y="3"/>
                  </a:lnTo>
                  <a:lnTo>
                    <a:pt x="342" y="0"/>
                  </a:lnTo>
                  <a:lnTo>
                    <a:pt x="303" y="3"/>
                  </a:lnTo>
                  <a:lnTo>
                    <a:pt x="292" y="3"/>
                  </a:lnTo>
                  <a:lnTo>
                    <a:pt x="256" y="7"/>
                  </a:lnTo>
                  <a:lnTo>
                    <a:pt x="248" y="8"/>
                  </a:lnTo>
                  <a:lnTo>
                    <a:pt x="231" y="8"/>
                  </a:lnTo>
                  <a:lnTo>
                    <a:pt x="191" y="11"/>
                  </a:lnTo>
                  <a:lnTo>
                    <a:pt x="189" y="11"/>
                  </a:lnTo>
                  <a:lnTo>
                    <a:pt x="145" y="13"/>
                  </a:lnTo>
                  <a:lnTo>
                    <a:pt x="138" y="15"/>
                  </a:lnTo>
                  <a:lnTo>
                    <a:pt x="90" y="16"/>
                  </a:lnTo>
                  <a:lnTo>
                    <a:pt x="68" y="18"/>
                  </a:lnTo>
                  <a:lnTo>
                    <a:pt x="68" y="21"/>
                  </a:lnTo>
                  <a:lnTo>
                    <a:pt x="85" y="33"/>
                  </a:lnTo>
                  <a:lnTo>
                    <a:pt x="88" y="34"/>
                  </a:lnTo>
                  <a:lnTo>
                    <a:pt x="91" y="39"/>
                  </a:lnTo>
                  <a:lnTo>
                    <a:pt x="91" y="44"/>
                  </a:lnTo>
                  <a:lnTo>
                    <a:pt x="93" y="51"/>
                  </a:lnTo>
                  <a:lnTo>
                    <a:pt x="96" y="54"/>
                  </a:lnTo>
                  <a:lnTo>
                    <a:pt x="101" y="55"/>
                  </a:lnTo>
                  <a:lnTo>
                    <a:pt x="109" y="59"/>
                  </a:lnTo>
                  <a:lnTo>
                    <a:pt x="116" y="64"/>
                  </a:lnTo>
                  <a:lnTo>
                    <a:pt x="117" y="68"/>
                  </a:lnTo>
                  <a:lnTo>
                    <a:pt x="119" y="77"/>
                  </a:lnTo>
                  <a:lnTo>
                    <a:pt x="120" y="80"/>
                  </a:lnTo>
                  <a:lnTo>
                    <a:pt x="119" y="86"/>
                  </a:lnTo>
                  <a:lnTo>
                    <a:pt x="119" y="90"/>
                  </a:lnTo>
                  <a:lnTo>
                    <a:pt x="119" y="95"/>
                  </a:lnTo>
                  <a:lnTo>
                    <a:pt x="119" y="103"/>
                  </a:lnTo>
                  <a:lnTo>
                    <a:pt x="117" y="104"/>
                  </a:lnTo>
                  <a:lnTo>
                    <a:pt x="112" y="109"/>
                  </a:lnTo>
                  <a:lnTo>
                    <a:pt x="109" y="111"/>
                  </a:lnTo>
                  <a:lnTo>
                    <a:pt x="107" y="114"/>
                  </a:lnTo>
                  <a:lnTo>
                    <a:pt x="106" y="117"/>
                  </a:lnTo>
                  <a:lnTo>
                    <a:pt x="104" y="122"/>
                  </a:lnTo>
                  <a:lnTo>
                    <a:pt x="104" y="132"/>
                  </a:lnTo>
                  <a:lnTo>
                    <a:pt x="103" y="135"/>
                  </a:lnTo>
                  <a:lnTo>
                    <a:pt x="98" y="140"/>
                  </a:lnTo>
                  <a:lnTo>
                    <a:pt x="93" y="143"/>
                  </a:lnTo>
                  <a:lnTo>
                    <a:pt x="85" y="147"/>
                  </a:lnTo>
                  <a:lnTo>
                    <a:pt x="78" y="150"/>
                  </a:lnTo>
                  <a:lnTo>
                    <a:pt x="75" y="153"/>
                  </a:lnTo>
                  <a:lnTo>
                    <a:pt x="68" y="155"/>
                  </a:lnTo>
                  <a:lnTo>
                    <a:pt x="63" y="155"/>
                  </a:lnTo>
                  <a:lnTo>
                    <a:pt x="57" y="157"/>
                  </a:lnTo>
                  <a:lnTo>
                    <a:pt x="54" y="158"/>
                  </a:lnTo>
                  <a:lnTo>
                    <a:pt x="49" y="160"/>
                  </a:lnTo>
                  <a:lnTo>
                    <a:pt x="42" y="160"/>
                  </a:lnTo>
                  <a:lnTo>
                    <a:pt x="41" y="160"/>
                  </a:lnTo>
                  <a:lnTo>
                    <a:pt x="37" y="163"/>
                  </a:lnTo>
                  <a:lnTo>
                    <a:pt x="36" y="173"/>
                  </a:lnTo>
                  <a:lnTo>
                    <a:pt x="36" y="174"/>
                  </a:lnTo>
                  <a:lnTo>
                    <a:pt x="36" y="176"/>
                  </a:lnTo>
                  <a:lnTo>
                    <a:pt x="32" y="183"/>
                  </a:lnTo>
                  <a:lnTo>
                    <a:pt x="34" y="188"/>
                  </a:lnTo>
                  <a:lnTo>
                    <a:pt x="37" y="191"/>
                  </a:lnTo>
                  <a:lnTo>
                    <a:pt x="41" y="194"/>
                  </a:lnTo>
                  <a:lnTo>
                    <a:pt x="44" y="196"/>
                  </a:lnTo>
                  <a:lnTo>
                    <a:pt x="47" y="201"/>
                  </a:lnTo>
                  <a:lnTo>
                    <a:pt x="49" y="205"/>
                  </a:lnTo>
                  <a:lnTo>
                    <a:pt x="49" y="207"/>
                  </a:lnTo>
                  <a:lnTo>
                    <a:pt x="49" y="220"/>
                  </a:lnTo>
                  <a:lnTo>
                    <a:pt x="47" y="225"/>
                  </a:lnTo>
                  <a:lnTo>
                    <a:pt x="41" y="233"/>
                  </a:lnTo>
                  <a:lnTo>
                    <a:pt x="36" y="240"/>
                  </a:lnTo>
                  <a:lnTo>
                    <a:pt x="36" y="249"/>
                  </a:lnTo>
                  <a:lnTo>
                    <a:pt x="36" y="254"/>
                  </a:lnTo>
                  <a:lnTo>
                    <a:pt x="36" y="258"/>
                  </a:lnTo>
                  <a:lnTo>
                    <a:pt x="31" y="263"/>
                  </a:lnTo>
                  <a:lnTo>
                    <a:pt x="28" y="264"/>
                  </a:lnTo>
                  <a:lnTo>
                    <a:pt x="21" y="266"/>
                  </a:lnTo>
                  <a:lnTo>
                    <a:pt x="16" y="266"/>
                  </a:lnTo>
                  <a:lnTo>
                    <a:pt x="11" y="269"/>
                  </a:lnTo>
                  <a:lnTo>
                    <a:pt x="10" y="272"/>
                  </a:lnTo>
                  <a:lnTo>
                    <a:pt x="5" y="276"/>
                  </a:lnTo>
                  <a:lnTo>
                    <a:pt x="5" y="277"/>
                  </a:lnTo>
                  <a:lnTo>
                    <a:pt x="10" y="284"/>
                  </a:lnTo>
                  <a:lnTo>
                    <a:pt x="8" y="290"/>
                  </a:lnTo>
                  <a:lnTo>
                    <a:pt x="10" y="294"/>
                  </a:lnTo>
                  <a:lnTo>
                    <a:pt x="10" y="297"/>
                  </a:lnTo>
                  <a:lnTo>
                    <a:pt x="8" y="298"/>
                  </a:lnTo>
                  <a:lnTo>
                    <a:pt x="6" y="300"/>
                  </a:lnTo>
                  <a:lnTo>
                    <a:pt x="5" y="303"/>
                  </a:lnTo>
                  <a:lnTo>
                    <a:pt x="1" y="313"/>
                  </a:lnTo>
                  <a:lnTo>
                    <a:pt x="0" y="316"/>
                  </a:lnTo>
                  <a:lnTo>
                    <a:pt x="0" y="323"/>
                  </a:lnTo>
                  <a:lnTo>
                    <a:pt x="0" y="329"/>
                  </a:lnTo>
                  <a:lnTo>
                    <a:pt x="1" y="344"/>
                  </a:lnTo>
                  <a:lnTo>
                    <a:pt x="5" y="349"/>
                  </a:lnTo>
                  <a:lnTo>
                    <a:pt x="8" y="357"/>
                  </a:lnTo>
                  <a:lnTo>
                    <a:pt x="6" y="360"/>
                  </a:lnTo>
                  <a:lnTo>
                    <a:pt x="5" y="365"/>
                  </a:lnTo>
                  <a:lnTo>
                    <a:pt x="6" y="369"/>
                  </a:lnTo>
                  <a:lnTo>
                    <a:pt x="13" y="375"/>
                  </a:lnTo>
                  <a:lnTo>
                    <a:pt x="16" y="380"/>
                  </a:lnTo>
                  <a:lnTo>
                    <a:pt x="16" y="383"/>
                  </a:lnTo>
                  <a:lnTo>
                    <a:pt x="19" y="386"/>
                  </a:lnTo>
                  <a:lnTo>
                    <a:pt x="24" y="390"/>
                  </a:lnTo>
                  <a:lnTo>
                    <a:pt x="34" y="401"/>
                  </a:lnTo>
                  <a:lnTo>
                    <a:pt x="37" y="404"/>
                  </a:lnTo>
                  <a:lnTo>
                    <a:pt x="44" y="411"/>
                  </a:lnTo>
                  <a:lnTo>
                    <a:pt x="47" y="419"/>
                  </a:lnTo>
                  <a:lnTo>
                    <a:pt x="50" y="419"/>
                  </a:lnTo>
                  <a:lnTo>
                    <a:pt x="57" y="424"/>
                  </a:lnTo>
                  <a:lnTo>
                    <a:pt x="60" y="424"/>
                  </a:lnTo>
                  <a:lnTo>
                    <a:pt x="65" y="429"/>
                  </a:lnTo>
                  <a:lnTo>
                    <a:pt x="73" y="437"/>
                  </a:lnTo>
                  <a:lnTo>
                    <a:pt x="80" y="442"/>
                  </a:lnTo>
                  <a:lnTo>
                    <a:pt x="81" y="445"/>
                  </a:lnTo>
                  <a:lnTo>
                    <a:pt x="83" y="448"/>
                  </a:lnTo>
                  <a:lnTo>
                    <a:pt x="83" y="452"/>
                  </a:lnTo>
                  <a:lnTo>
                    <a:pt x="85" y="458"/>
                  </a:lnTo>
                  <a:lnTo>
                    <a:pt x="86" y="461"/>
                  </a:lnTo>
                  <a:lnTo>
                    <a:pt x="85" y="470"/>
                  </a:lnTo>
                  <a:lnTo>
                    <a:pt x="88" y="476"/>
                  </a:lnTo>
                  <a:lnTo>
                    <a:pt x="90" y="484"/>
                  </a:lnTo>
                  <a:lnTo>
                    <a:pt x="91" y="488"/>
                  </a:lnTo>
                  <a:lnTo>
                    <a:pt x="94" y="491"/>
                  </a:lnTo>
                  <a:lnTo>
                    <a:pt x="98" y="494"/>
                  </a:lnTo>
                  <a:lnTo>
                    <a:pt x="103" y="492"/>
                  </a:lnTo>
                  <a:lnTo>
                    <a:pt x="104" y="489"/>
                  </a:lnTo>
                  <a:lnTo>
                    <a:pt x="107" y="484"/>
                  </a:lnTo>
                  <a:lnTo>
                    <a:pt x="112" y="479"/>
                  </a:lnTo>
                  <a:lnTo>
                    <a:pt x="117" y="479"/>
                  </a:lnTo>
                  <a:lnTo>
                    <a:pt x="120" y="481"/>
                  </a:lnTo>
                  <a:lnTo>
                    <a:pt x="127" y="484"/>
                  </a:lnTo>
                  <a:lnTo>
                    <a:pt x="130" y="483"/>
                  </a:lnTo>
                  <a:lnTo>
                    <a:pt x="134" y="484"/>
                  </a:lnTo>
                  <a:lnTo>
                    <a:pt x="140" y="488"/>
                  </a:lnTo>
                  <a:lnTo>
                    <a:pt x="145" y="491"/>
                  </a:lnTo>
                  <a:lnTo>
                    <a:pt x="147" y="496"/>
                  </a:lnTo>
                  <a:lnTo>
                    <a:pt x="148" y="499"/>
                  </a:lnTo>
                  <a:lnTo>
                    <a:pt x="145" y="501"/>
                  </a:lnTo>
                  <a:lnTo>
                    <a:pt x="142" y="502"/>
                  </a:lnTo>
                  <a:lnTo>
                    <a:pt x="142" y="507"/>
                  </a:lnTo>
                  <a:lnTo>
                    <a:pt x="140" y="514"/>
                  </a:lnTo>
                  <a:lnTo>
                    <a:pt x="142" y="519"/>
                  </a:lnTo>
                  <a:lnTo>
                    <a:pt x="143" y="523"/>
                  </a:lnTo>
                  <a:lnTo>
                    <a:pt x="142" y="528"/>
                  </a:lnTo>
                  <a:lnTo>
                    <a:pt x="137" y="533"/>
                  </a:lnTo>
                  <a:lnTo>
                    <a:pt x="135" y="538"/>
                  </a:lnTo>
                  <a:lnTo>
                    <a:pt x="132" y="548"/>
                  </a:lnTo>
                  <a:lnTo>
                    <a:pt x="129" y="551"/>
                  </a:lnTo>
                  <a:lnTo>
                    <a:pt x="125" y="554"/>
                  </a:lnTo>
                  <a:lnTo>
                    <a:pt x="124" y="563"/>
                  </a:lnTo>
                  <a:lnTo>
                    <a:pt x="125" y="574"/>
                  </a:lnTo>
                  <a:lnTo>
                    <a:pt x="127" y="577"/>
                  </a:lnTo>
                  <a:lnTo>
                    <a:pt x="134" y="582"/>
                  </a:lnTo>
                  <a:lnTo>
                    <a:pt x="140" y="589"/>
                  </a:lnTo>
                  <a:lnTo>
                    <a:pt x="145" y="592"/>
                  </a:lnTo>
                  <a:lnTo>
                    <a:pt x="145" y="594"/>
                  </a:lnTo>
                  <a:lnTo>
                    <a:pt x="150" y="595"/>
                  </a:lnTo>
                  <a:lnTo>
                    <a:pt x="153" y="600"/>
                  </a:lnTo>
                  <a:lnTo>
                    <a:pt x="166" y="607"/>
                  </a:lnTo>
                  <a:lnTo>
                    <a:pt x="171" y="605"/>
                  </a:lnTo>
                  <a:lnTo>
                    <a:pt x="173" y="607"/>
                  </a:lnTo>
                  <a:lnTo>
                    <a:pt x="173" y="608"/>
                  </a:lnTo>
                  <a:lnTo>
                    <a:pt x="168" y="611"/>
                  </a:lnTo>
                  <a:lnTo>
                    <a:pt x="169" y="613"/>
                  </a:lnTo>
                  <a:lnTo>
                    <a:pt x="174" y="616"/>
                  </a:lnTo>
                  <a:lnTo>
                    <a:pt x="178" y="618"/>
                  </a:lnTo>
                  <a:lnTo>
                    <a:pt x="182" y="616"/>
                  </a:lnTo>
                  <a:lnTo>
                    <a:pt x="196" y="625"/>
                  </a:lnTo>
                  <a:lnTo>
                    <a:pt x="202" y="626"/>
                  </a:lnTo>
                  <a:lnTo>
                    <a:pt x="204" y="629"/>
                  </a:lnTo>
                  <a:lnTo>
                    <a:pt x="205" y="633"/>
                  </a:lnTo>
                  <a:lnTo>
                    <a:pt x="215" y="641"/>
                  </a:lnTo>
                  <a:lnTo>
                    <a:pt x="218" y="642"/>
                  </a:lnTo>
                  <a:lnTo>
                    <a:pt x="220" y="646"/>
                  </a:lnTo>
                  <a:lnTo>
                    <a:pt x="218" y="654"/>
                  </a:lnTo>
                  <a:lnTo>
                    <a:pt x="218" y="655"/>
                  </a:lnTo>
                  <a:lnTo>
                    <a:pt x="222" y="660"/>
                  </a:lnTo>
                  <a:lnTo>
                    <a:pt x="228" y="673"/>
                  </a:lnTo>
                  <a:lnTo>
                    <a:pt x="231" y="680"/>
                  </a:lnTo>
                  <a:lnTo>
                    <a:pt x="230" y="682"/>
                  </a:lnTo>
                  <a:lnTo>
                    <a:pt x="226" y="685"/>
                  </a:lnTo>
                  <a:lnTo>
                    <a:pt x="223" y="688"/>
                  </a:lnTo>
                  <a:lnTo>
                    <a:pt x="222" y="693"/>
                  </a:lnTo>
                  <a:lnTo>
                    <a:pt x="223" y="695"/>
                  </a:lnTo>
                  <a:lnTo>
                    <a:pt x="226" y="696"/>
                  </a:lnTo>
                  <a:lnTo>
                    <a:pt x="228" y="701"/>
                  </a:lnTo>
                  <a:lnTo>
                    <a:pt x="230" y="706"/>
                  </a:lnTo>
                  <a:lnTo>
                    <a:pt x="235" y="711"/>
                  </a:lnTo>
                  <a:lnTo>
                    <a:pt x="236" y="714"/>
                  </a:lnTo>
                  <a:lnTo>
                    <a:pt x="236" y="719"/>
                  </a:lnTo>
                  <a:lnTo>
                    <a:pt x="241" y="724"/>
                  </a:lnTo>
                  <a:lnTo>
                    <a:pt x="244" y="727"/>
                  </a:lnTo>
                  <a:lnTo>
                    <a:pt x="246" y="729"/>
                  </a:lnTo>
                  <a:lnTo>
                    <a:pt x="249" y="729"/>
                  </a:lnTo>
                  <a:lnTo>
                    <a:pt x="251" y="726"/>
                  </a:lnTo>
                  <a:lnTo>
                    <a:pt x="248" y="721"/>
                  </a:lnTo>
                  <a:lnTo>
                    <a:pt x="248" y="717"/>
                  </a:lnTo>
                  <a:lnTo>
                    <a:pt x="249" y="716"/>
                  </a:lnTo>
                  <a:lnTo>
                    <a:pt x="253" y="719"/>
                  </a:lnTo>
                  <a:lnTo>
                    <a:pt x="257" y="724"/>
                  </a:lnTo>
                  <a:lnTo>
                    <a:pt x="259" y="727"/>
                  </a:lnTo>
                  <a:lnTo>
                    <a:pt x="257" y="722"/>
                  </a:lnTo>
                  <a:lnTo>
                    <a:pt x="259" y="719"/>
                  </a:lnTo>
                  <a:lnTo>
                    <a:pt x="262" y="711"/>
                  </a:lnTo>
                  <a:lnTo>
                    <a:pt x="264" y="708"/>
                  </a:lnTo>
                  <a:lnTo>
                    <a:pt x="266" y="703"/>
                  </a:lnTo>
                  <a:lnTo>
                    <a:pt x="271" y="698"/>
                  </a:lnTo>
                  <a:lnTo>
                    <a:pt x="274" y="696"/>
                  </a:lnTo>
                  <a:lnTo>
                    <a:pt x="279" y="695"/>
                  </a:lnTo>
                  <a:lnTo>
                    <a:pt x="282" y="695"/>
                  </a:lnTo>
                  <a:lnTo>
                    <a:pt x="292" y="696"/>
                  </a:lnTo>
                  <a:lnTo>
                    <a:pt x="295" y="700"/>
                  </a:lnTo>
                  <a:lnTo>
                    <a:pt x="302" y="703"/>
                  </a:lnTo>
                  <a:lnTo>
                    <a:pt x="305" y="704"/>
                  </a:lnTo>
                  <a:lnTo>
                    <a:pt x="313" y="706"/>
                  </a:lnTo>
                  <a:lnTo>
                    <a:pt x="319" y="711"/>
                  </a:lnTo>
                  <a:lnTo>
                    <a:pt x="324" y="713"/>
                  </a:lnTo>
                  <a:lnTo>
                    <a:pt x="329" y="713"/>
                  </a:lnTo>
                  <a:lnTo>
                    <a:pt x="331" y="71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6" name="Freeform 32"/>
            <p:cNvSpPr>
              <a:spLocks/>
            </p:cNvSpPr>
            <p:nvPr/>
          </p:nvSpPr>
          <p:spPr bwMode="auto">
            <a:xfrm>
              <a:off x="5473448" y="2842240"/>
              <a:ext cx="441583" cy="751921"/>
            </a:xfrm>
            <a:custGeom>
              <a:avLst/>
              <a:gdLst>
                <a:gd name="T0" fmla="*/ 435988284 w 323"/>
                <a:gd name="T1" fmla="*/ 1217234532 h 550"/>
                <a:gd name="T2" fmla="*/ 458668910 w 323"/>
                <a:gd name="T3" fmla="*/ 1229836101 h 550"/>
                <a:gd name="T4" fmla="*/ 501512385 w 323"/>
                <a:gd name="T5" fmla="*/ 1270158583 h 550"/>
                <a:gd name="T6" fmla="*/ 536794594 w 323"/>
                <a:gd name="T7" fmla="*/ 1265118273 h 550"/>
                <a:gd name="T8" fmla="*/ 554434905 w 323"/>
                <a:gd name="T9" fmla="*/ 1222274842 h 550"/>
                <a:gd name="T10" fmla="*/ 582157434 w 323"/>
                <a:gd name="T11" fmla="*/ 1166831429 h 550"/>
                <a:gd name="T12" fmla="*/ 619959006 w 323"/>
                <a:gd name="T13" fmla="*/ 1118949275 h 550"/>
                <a:gd name="T14" fmla="*/ 665321846 w 323"/>
                <a:gd name="T15" fmla="*/ 1073586483 h 550"/>
                <a:gd name="T16" fmla="*/ 665321846 w 323"/>
                <a:gd name="T17" fmla="*/ 1010581811 h 550"/>
                <a:gd name="T18" fmla="*/ 705644370 w 323"/>
                <a:gd name="T19" fmla="*/ 1020662431 h 550"/>
                <a:gd name="T20" fmla="*/ 756047525 w 323"/>
                <a:gd name="T21" fmla="*/ 995460880 h 550"/>
                <a:gd name="T22" fmla="*/ 814011947 w 323"/>
                <a:gd name="T23" fmla="*/ 975299639 h 550"/>
                <a:gd name="T24" fmla="*/ 803931316 w 323"/>
                <a:gd name="T25" fmla="*/ 942538416 h 550"/>
                <a:gd name="T26" fmla="*/ 793850685 w 323"/>
                <a:gd name="T27" fmla="*/ 909775606 h 550"/>
                <a:gd name="T28" fmla="*/ 788810370 w 323"/>
                <a:gd name="T29" fmla="*/ 806449840 h 550"/>
                <a:gd name="T30" fmla="*/ 763608792 w 323"/>
                <a:gd name="T31" fmla="*/ 577114930 h 550"/>
                <a:gd name="T32" fmla="*/ 730845947 w 323"/>
                <a:gd name="T33" fmla="*/ 274696215 h 550"/>
                <a:gd name="T34" fmla="*/ 710684685 w 323"/>
                <a:gd name="T35" fmla="*/ 78124040 h 550"/>
                <a:gd name="T36" fmla="*/ 579636482 w 323"/>
                <a:gd name="T37" fmla="*/ 12599985 h 550"/>
                <a:gd name="T38" fmla="*/ 282257768 w 323"/>
                <a:gd name="T39" fmla="*/ 50403115 h 550"/>
                <a:gd name="T40" fmla="*/ 148690151 w 323"/>
                <a:gd name="T41" fmla="*/ 95765920 h 550"/>
                <a:gd name="T42" fmla="*/ 70564442 w 323"/>
                <a:gd name="T43" fmla="*/ 108365927 h 550"/>
                <a:gd name="T44" fmla="*/ 45362852 w 323"/>
                <a:gd name="T45" fmla="*/ 168851237 h 550"/>
                <a:gd name="T46" fmla="*/ 70564442 w 323"/>
                <a:gd name="T47" fmla="*/ 493950604 h 550"/>
                <a:gd name="T48" fmla="*/ 98286971 w 323"/>
                <a:gd name="T49" fmla="*/ 821570771 h 550"/>
                <a:gd name="T50" fmla="*/ 90725704 w 323"/>
                <a:gd name="T51" fmla="*/ 897175624 h 550"/>
                <a:gd name="T52" fmla="*/ 73085393 w 323"/>
                <a:gd name="T53" fmla="*/ 937498106 h 550"/>
                <a:gd name="T54" fmla="*/ 115927306 w 323"/>
                <a:gd name="T55" fmla="*/ 990420570 h 550"/>
                <a:gd name="T56" fmla="*/ 126007937 w 323"/>
                <a:gd name="T57" fmla="*/ 1066025224 h 550"/>
                <a:gd name="T58" fmla="*/ 98286971 w 323"/>
                <a:gd name="T59" fmla="*/ 1113908965 h 550"/>
                <a:gd name="T60" fmla="*/ 73085393 w 323"/>
                <a:gd name="T61" fmla="*/ 1159271757 h 550"/>
                <a:gd name="T62" fmla="*/ 57964447 w 323"/>
                <a:gd name="T63" fmla="*/ 1217234532 h 550"/>
                <a:gd name="T64" fmla="*/ 27722541 w 323"/>
                <a:gd name="T65" fmla="*/ 1222274842 h 550"/>
                <a:gd name="T66" fmla="*/ 25201584 w 323"/>
                <a:gd name="T67" fmla="*/ 1257557014 h 550"/>
                <a:gd name="T68" fmla="*/ 12601586 w 323"/>
                <a:gd name="T69" fmla="*/ 1302921394 h 550"/>
                <a:gd name="T70" fmla="*/ 0 w 323"/>
                <a:gd name="T71" fmla="*/ 1353324496 h 550"/>
                <a:gd name="T72" fmla="*/ 20161268 w 323"/>
                <a:gd name="T73" fmla="*/ 1386085719 h 550"/>
                <a:gd name="T74" fmla="*/ 52924131 w 323"/>
                <a:gd name="T75" fmla="*/ 1381045409 h 550"/>
                <a:gd name="T76" fmla="*/ 45362852 w 323"/>
                <a:gd name="T77" fmla="*/ 1353324496 h 550"/>
                <a:gd name="T78" fmla="*/ 73085393 w 323"/>
                <a:gd name="T79" fmla="*/ 1353324496 h 550"/>
                <a:gd name="T80" fmla="*/ 105846675 w 323"/>
                <a:gd name="T81" fmla="*/ 1365924478 h 550"/>
                <a:gd name="T82" fmla="*/ 126007937 w 323"/>
                <a:gd name="T83" fmla="*/ 1340722927 h 550"/>
                <a:gd name="T84" fmla="*/ 143649835 w 323"/>
                <a:gd name="T85" fmla="*/ 1333163255 h 550"/>
                <a:gd name="T86" fmla="*/ 181451408 w 323"/>
                <a:gd name="T87" fmla="*/ 1328122945 h 550"/>
                <a:gd name="T88" fmla="*/ 241935244 w 323"/>
                <a:gd name="T89" fmla="*/ 1353324496 h 550"/>
                <a:gd name="T90" fmla="*/ 269657773 w 323"/>
                <a:gd name="T91" fmla="*/ 1348284186 h 550"/>
                <a:gd name="T92" fmla="*/ 307459345 w 323"/>
                <a:gd name="T93" fmla="*/ 1307961704 h 550"/>
                <a:gd name="T94" fmla="*/ 357862500 w 323"/>
                <a:gd name="T95" fmla="*/ 1320561686 h 550"/>
                <a:gd name="T96" fmla="*/ 378023762 w 323"/>
                <a:gd name="T97" fmla="*/ 1335682616 h 550"/>
                <a:gd name="T98" fmla="*/ 398185025 w 323"/>
                <a:gd name="T99" fmla="*/ 1282758565 h 550"/>
                <a:gd name="T100" fmla="*/ 410786607 w 323"/>
                <a:gd name="T101" fmla="*/ 1244957032 h 5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3"/>
                <a:gd name="T154" fmla="*/ 0 h 550"/>
                <a:gd name="T155" fmla="*/ 323 w 323"/>
                <a:gd name="T156" fmla="*/ 550 h 5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3" h="550">
                  <a:moveTo>
                    <a:pt x="173" y="493"/>
                  </a:moveTo>
                  <a:lnTo>
                    <a:pt x="178" y="489"/>
                  </a:lnTo>
                  <a:lnTo>
                    <a:pt x="173" y="488"/>
                  </a:lnTo>
                  <a:lnTo>
                    <a:pt x="171" y="486"/>
                  </a:lnTo>
                  <a:lnTo>
                    <a:pt x="173" y="483"/>
                  </a:lnTo>
                  <a:lnTo>
                    <a:pt x="176" y="481"/>
                  </a:lnTo>
                  <a:lnTo>
                    <a:pt x="178" y="481"/>
                  </a:lnTo>
                  <a:lnTo>
                    <a:pt x="181" y="481"/>
                  </a:lnTo>
                  <a:lnTo>
                    <a:pt x="181" y="485"/>
                  </a:lnTo>
                  <a:lnTo>
                    <a:pt x="182" y="488"/>
                  </a:lnTo>
                  <a:lnTo>
                    <a:pt x="184" y="494"/>
                  </a:lnTo>
                  <a:lnTo>
                    <a:pt x="186" y="499"/>
                  </a:lnTo>
                  <a:lnTo>
                    <a:pt x="187" y="501"/>
                  </a:lnTo>
                  <a:lnTo>
                    <a:pt x="192" y="502"/>
                  </a:lnTo>
                  <a:lnTo>
                    <a:pt x="199" y="504"/>
                  </a:lnTo>
                  <a:lnTo>
                    <a:pt x="202" y="504"/>
                  </a:lnTo>
                  <a:lnTo>
                    <a:pt x="207" y="507"/>
                  </a:lnTo>
                  <a:lnTo>
                    <a:pt x="209" y="506"/>
                  </a:lnTo>
                  <a:lnTo>
                    <a:pt x="210" y="502"/>
                  </a:lnTo>
                  <a:lnTo>
                    <a:pt x="213" y="502"/>
                  </a:lnTo>
                  <a:lnTo>
                    <a:pt x="217" y="502"/>
                  </a:lnTo>
                  <a:lnTo>
                    <a:pt x="220" y="499"/>
                  </a:lnTo>
                  <a:lnTo>
                    <a:pt x="220" y="493"/>
                  </a:lnTo>
                  <a:lnTo>
                    <a:pt x="220" y="491"/>
                  </a:lnTo>
                  <a:lnTo>
                    <a:pt x="220" y="485"/>
                  </a:lnTo>
                  <a:lnTo>
                    <a:pt x="222" y="480"/>
                  </a:lnTo>
                  <a:lnTo>
                    <a:pt x="225" y="475"/>
                  </a:lnTo>
                  <a:lnTo>
                    <a:pt x="227" y="470"/>
                  </a:lnTo>
                  <a:lnTo>
                    <a:pt x="228" y="465"/>
                  </a:lnTo>
                  <a:lnTo>
                    <a:pt x="231" y="463"/>
                  </a:lnTo>
                  <a:lnTo>
                    <a:pt x="236" y="465"/>
                  </a:lnTo>
                  <a:lnTo>
                    <a:pt x="243" y="458"/>
                  </a:lnTo>
                  <a:lnTo>
                    <a:pt x="244" y="452"/>
                  </a:lnTo>
                  <a:lnTo>
                    <a:pt x="244" y="449"/>
                  </a:lnTo>
                  <a:lnTo>
                    <a:pt x="246" y="444"/>
                  </a:lnTo>
                  <a:lnTo>
                    <a:pt x="248" y="440"/>
                  </a:lnTo>
                  <a:lnTo>
                    <a:pt x="256" y="439"/>
                  </a:lnTo>
                  <a:lnTo>
                    <a:pt x="259" y="432"/>
                  </a:lnTo>
                  <a:lnTo>
                    <a:pt x="262" y="429"/>
                  </a:lnTo>
                  <a:lnTo>
                    <a:pt x="264" y="426"/>
                  </a:lnTo>
                  <a:lnTo>
                    <a:pt x="262" y="423"/>
                  </a:lnTo>
                  <a:lnTo>
                    <a:pt x="259" y="414"/>
                  </a:lnTo>
                  <a:lnTo>
                    <a:pt x="259" y="409"/>
                  </a:lnTo>
                  <a:lnTo>
                    <a:pt x="261" y="405"/>
                  </a:lnTo>
                  <a:lnTo>
                    <a:pt x="264" y="401"/>
                  </a:lnTo>
                  <a:lnTo>
                    <a:pt x="269" y="401"/>
                  </a:lnTo>
                  <a:lnTo>
                    <a:pt x="271" y="400"/>
                  </a:lnTo>
                  <a:lnTo>
                    <a:pt x="274" y="400"/>
                  </a:lnTo>
                  <a:lnTo>
                    <a:pt x="277" y="400"/>
                  </a:lnTo>
                  <a:lnTo>
                    <a:pt x="280" y="405"/>
                  </a:lnTo>
                  <a:lnTo>
                    <a:pt x="284" y="405"/>
                  </a:lnTo>
                  <a:lnTo>
                    <a:pt x="287" y="406"/>
                  </a:lnTo>
                  <a:lnTo>
                    <a:pt x="290" y="405"/>
                  </a:lnTo>
                  <a:lnTo>
                    <a:pt x="297" y="396"/>
                  </a:lnTo>
                  <a:lnTo>
                    <a:pt x="300" y="395"/>
                  </a:lnTo>
                  <a:lnTo>
                    <a:pt x="303" y="392"/>
                  </a:lnTo>
                  <a:lnTo>
                    <a:pt x="313" y="390"/>
                  </a:lnTo>
                  <a:lnTo>
                    <a:pt x="321" y="390"/>
                  </a:lnTo>
                  <a:lnTo>
                    <a:pt x="323" y="388"/>
                  </a:lnTo>
                  <a:lnTo>
                    <a:pt x="323" y="387"/>
                  </a:lnTo>
                  <a:lnTo>
                    <a:pt x="319" y="382"/>
                  </a:lnTo>
                  <a:lnTo>
                    <a:pt x="319" y="380"/>
                  </a:lnTo>
                  <a:lnTo>
                    <a:pt x="321" y="379"/>
                  </a:lnTo>
                  <a:lnTo>
                    <a:pt x="323" y="377"/>
                  </a:lnTo>
                  <a:lnTo>
                    <a:pt x="319" y="374"/>
                  </a:lnTo>
                  <a:lnTo>
                    <a:pt x="315" y="374"/>
                  </a:lnTo>
                  <a:lnTo>
                    <a:pt x="313" y="370"/>
                  </a:lnTo>
                  <a:lnTo>
                    <a:pt x="315" y="367"/>
                  </a:lnTo>
                  <a:lnTo>
                    <a:pt x="315" y="362"/>
                  </a:lnTo>
                  <a:lnTo>
                    <a:pt x="315" y="361"/>
                  </a:lnTo>
                  <a:lnTo>
                    <a:pt x="311" y="357"/>
                  </a:lnTo>
                  <a:lnTo>
                    <a:pt x="310" y="356"/>
                  </a:lnTo>
                  <a:lnTo>
                    <a:pt x="311" y="351"/>
                  </a:lnTo>
                  <a:lnTo>
                    <a:pt x="316" y="346"/>
                  </a:lnTo>
                  <a:lnTo>
                    <a:pt x="313" y="320"/>
                  </a:lnTo>
                  <a:lnTo>
                    <a:pt x="310" y="292"/>
                  </a:lnTo>
                  <a:lnTo>
                    <a:pt x="310" y="287"/>
                  </a:lnTo>
                  <a:lnTo>
                    <a:pt x="306" y="266"/>
                  </a:lnTo>
                  <a:lnTo>
                    <a:pt x="305" y="240"/>
                  </a:lnTo>
                  <a:lnTo>
                    <a:pt x="303" y="229"/>
                  </a:lnTo>
                  <a:lnTo>
                    <a:pt x="298" y="189"/>
                  </a:lnTo>
                  <a:lnTo>
                    <a:pt x="298" y="184"/>
                  </a:lnTo>
                  <a:lnTo>
                    <a:pt x="295" y="157"/>
                  </a:lnTo>
                  <a:lnTo>
                    <a:pt x="293" y="136"/>
                  </a:lnTo>
                  <a:lnTo>
                    <a:pt x="290" y="109"/>
                  </a:lnTo>
                  <a:lnTo>
                    <a:pt x="290" y="101"/>
                  </a:lnTo>
                  <a:lnTo>
                    <a:pt x="285" y="67"/>
                  </a:lnTo>
                  <a:lnTo>
                    <a:pt x="285" y="64"/>
                  </a:lnTo>
                  <a:lnTo>
                    <a:pt x="284" y="44"/>
                  </a:lnTo>
                  <a:lnTo>
                    <a:pt x="282" y="31"/>
                  </a:lnTo>
                  <a:lnTo>
                    <a:pt x="280" y="8"/>
                  </a:lnTo>
                  <a:lnTo>
                    <a:pt x="279" y="0"/>
                  </a:lnTo>
                  <a:lnTo>
                    <a:pt x="275" y="0"/>
                  </a:lnTo>
                  <a:lnTo>
                    <a:pt x="238" y="5"/>
                  </a:lnTo>
                  <a:lnTo>
                    <a:pt x="230" y="5"/>
                  </a:lnTo>
                  <a:lnTo>
                    <a:pt x="194" y="10"/>
                  </a:lnTo>
                  <a:lnTo>
                    <a:pt x="186" y="12"/>
                  </a:lnTo>
                  <a:lnTo>
                    <a:pt x="156" y="15"/>
                  </a:lnTo>
                  <a:lnTo>
                    <a:pt x="138" y="17"/>
                  </a:lnTo>
                  <a:lnTo>
                    <a:pt x="112" y="20"/>
                  </a:lnTo>
                  <a:lnTo>
                    <a:pt x="83" y="21"/>
                  </a:lnTo>
                  <a:lnTo>
                    <a:pt x="78" y="25"/>
                  </a:lnTo>
                  <a:lnTo>
                    <a:pt x="73" y="30"/>
                  </a:lnTo>
                  <a:lnTo>
                    <a:pt x="67" y="33"/>
                  </a:lnTo>
                  <a:lnTo>
                    <a:pt x="59" y="38"/>
                  </a:lnTo>
                  <a:lnTo>
                    <a:pt x="49" y="41"/>
                  </a:lnTo>
                  <a:lnTo>
                    <a:pt x="46" y="43"/>
                  </a:lnTo>
                  <a:lnTo>
                    <a:pt x="37" y="44"/>
                  </a:lnTo>
                  <a:lnTo>
                    <a:pt x="32" y="44"/>
                  </a:lnTo>
                  <a:lnTo>
                    <a:pt x="28" y="43"/>
                  </a:lnTo>
                  <a:lnTo>
                    <a:pt x="24" y="41"/>
                  </a:lnTo>
                  <a:lnTo>
                    <a:pt x="21" y="38"/>
                  </a:lnTo>
                  <a:lnTo>
                    <a:pt x="18" y="34"/>
                  </a:lnTo>
                  <a:lnTo>
                    <a:pt x="15" y="31"/>
                  </a:lnTo>
                  <a:lnTo>
                    <a:pt x="18" y="67"/>
                  </a:lnTo>
                  <a:lnTo>
                    <a:pt x="19" y="90"/>
                  </a:lnTo>
                  <a:lnTo>
                    <a:pt x="21" y="106"/>
                  </a:lnTo>
                  <a:lnTo>
                    <a:pt x="23" y="126"/>
                  </a:lnTo>
                  <a:lnTo>
                    <a:pt x="26" y="163"/>
                  </a:lnTo>
                  <a:lnTo>
                    <a:pt x="28" y="196"/>
                  </a:lnTo>
                  <a:lnTo>
                    <a:pt x="29" y="196"/>
                  </a:lnTo>
                  <a:lnTo>
                    <a:pt x="32" y="240"/>
                  </a:lnTo>
                  <a:lnTo>
                    <a:pt x="34" y="276"/>
                  </a:lnTo>
                  <a:lnTo>
                    <a:pt x="39" y="310"/>
                  </a:lnTo>
                  <a:lnTo>
                    <a:pt x="39" y="326"/>
                  </a:lnTo>
                  <a:lnTo>
                    <a:pt x="41" y="343"/>
                  </a:lnTo>
                  <a:lnTo>
                    <a:pt x="36" y="346"/>
                  </a:lnTo>
                  <a:lnTo>
                    <a:pt x="32" y="349"/>
                  </a:lnTo>
                  <a:lnTo>
                    <a:pt x="34" y="352"/>
                  </a:lnTo>
                  <a:lnTo>
                    <a:pt x="36" y="356"/>
                  </a:lnTo>
                  <a:lnTo>
                    <a:pt x="36" y="357"/>
                  </a:lnTo>
                  <a:lnTo>
                    <a:pt x="37" y="361"/>
                  </a:lnTo>
                  <a:lnTo>
                    <a:pt x="34" y="364"/>
                  </a:lnTo>
                  <a:lnTo>
                    <a:pt x="32" y="367"/>
                  </a:lnTo>
                  <a:lnTo>
                    <a:pt x="29" y="372"/>
                  </a:lnTo>
                  <a:lnTo>
                    <a:pt x="31" y="374"/>
                  </a:lnTo>
                  <a:lnTo>
                    <a:pt x="37" y="379"/>
                  </a:lnTo>
                  <a:lnTo>
                    <a:pt x="39" y="380"/>
                  </a:lnTo>
                  <a:lnTo>
                    <a:pt x="41" y="388"/>
                  </a:lnTo>
                  <a:lnTo>
                    <a:pt x="46" y="393"/>
                  </a:lnTo>
                  <a:lnTo>
                    <a:pt x="47" y="395"/>
                  </a:lnTo>
                  <a:lnTo>
                    <a:pt x="46" y="401"/>
                  </a:lnTo>
                  <a:lnTo>
                    <a:pt x="46" y="408"/>
                  </a:lnTo>
                  <a:lnTo>
                    <a:pt x="49" y="414"/>
                  </a:lnTo>
                  <a:lnTo>
                    <a:pt x="50" y="423"/>
                  </a:lnTo>
                  <a:lnTo>
                    <a:pt x="50" y="427"/>
                  </a:lnTo>
                  <a:lnTo>
                    <a:pt x="47" y="429"/>
                  </a:lnTo>
                  <a:lnTo>
                    <a:pt x="42" y="432"/>
                  </a:lnTo>
                  <a:lnTo>
                    <a:pt x="39" y="437"/>
                  </a:lnTo>
                  <a:lnTo>
                    <a:pt x="39" y="442"/>
                  </a:lnTo>
                  <a:lnTo>
                    <a:pt x="37" y="447"/>
                  </a:lnTo>
                  <a:lnTo>
                    <a:pt x="36" y="450"/>
                  </a:lnTo>
                  <a:lnTo>
                    <a:pt x="36" y="455"/>
                  </a:lnTo>
                  <a:lnTo>
                    <a:pt x="31" y="458"/>
                  </a:lnTo>
                  <a:lnTo>
                    <a:pt x="29" y="460"/>
                  </a:lnTo>
                  <a:lnTo>
                    <a:pt x="31" y="463"/>
                  </a:lnTo>
                  <a:lnTo>
                    <a:pt x="29" y="467"/>
                  </a:lnTo>
                  <a:lnTo>
                    <a:pt x="26" y="471"/>
                  </a:lnTo>
                  <a:lnTo>
                    <a:pt x="23" y="476"/>
                  </a:lnTo>
                  <a:lnTo>
                    <a:pt x="23" y="483"/>
                  </a:lnTo>
                  <a:lnTo>
                    <a:pt x="23" y="485"/>
                  </a:lnTo>
                  <a:lnTo>
                    <a:pt x="18" y="483"/>
                  </a:lnTo>
                  <a:lnTo>
                    <a:pt x="16" y="486"/>
                  </a:lnTo>
                  <a:lnTo>
                    <a:pt x="15" y="485"/>
                  </a:lnTo>
                  <a:lnTo>
                    <a:pt x="11" y="485"/>
                  </a:lnTo>
                  <a:lnTo>
                    <a:pt x="11" y="489"/>
                  </a:lnTo>
                  <a:lnTo>
                    <a:pt x="10" y="491"/>
                  </a:lnTo>
                  <a:lnTo>
                    <a:pt x="6" y="493"/>
                  </a:lnTo>
                  <a:lnTo>
                    <a:pt x="8" y="496"/>
                  </a:lnTo>
                  <a:lnTo>
                    <a:pt x="10" y="499"/>
                  </a:lnTo>
                  <a:lnTo>
                    <a:pt x="15" y="499"/>
                  </a:lnTo>
                  <a:lnTo>
                    <a:pt x="16" y="502"/>
                  </a:lnTo>
                  <a:lnTo>
                    <a:pt x="13" y="506"/>
                  </a:lnTo>
                  <a:lnTo>
                    <a:pt x="11" y="512"/>
                  </a:lnTo>
                  <a:lnTo>
                    <a:pt x="5" y="517"/>
                  </a:lnTo>
                  <a:lnTo>
                    <a:pt x="6" y="522"/>
                  </a:lnTo>
                  <a:lnTo>
                    <a:pt x="6" y="530"/>
                  </a:lnTo>
                  <a:lnTo>
                    <a:pt x="6" y="535"/>
                  </a:lnTo>
                  <a:lnTo>
                    <a:pt x="1" y="537"/>
                  </a:lnTo>
                  <a:lnTo>
                    <a:pt x="0" y="537"/>
                  </a:lnTo>
                  <a:lnTo>
                    <a:pt x="0" y="538"/>
                  </a:lnTo>
                  <a:lnTo>
                    <a:pt x="5" y="542"/>
                  </a:lnTo>
                  <a:lnTo>
                    <a:pt x="1" y="546"/>
                  </a:lnTo>
                  <a:lnTo>
                    <a:pt x="6" y="546"/>
                  </a:lnTo>
                  <a:lnTo>
                    <a:pt x="8" y="550"/>
                  </a:lnTo>
                  <a:lnTo>
                    <a:pt x="11" y="550"/>
                  </a:lnTo>
                  <a:lnTo>
                    <a:pt x="15" y="550"/>
                  </a:lnTo>
                  <a:lnTo>
                    <a:pt x="16" y="550"/>
                  </a:lnTo>
                  <a:lnTo>
                    <a:pt x="19" y="550"/>
                  </a:lnTo>
                  <a:lnTo>
                    <a:pt x="21" y="548"/>
                  </a:lnTo>
                  <a:lnTo>
                    <a:pt x="19" y="548"/>
                  </a:lnTo>
                  <a:lnTo>
                    <a:pt x="21" y="545"/>
                  </a:lnTo>
                  <a:lnTo>
                    <a:pt x="19" y="542"/>
                  </a:lnTo>
                  <a:lnTo>
                    <a:pt x="18" y="540"/>
                  </a:lnTo>
                  <a:lnTo>
                    <a:pt x="18" y="537"/>
                  </a:lnTo>
                  <a:lnTo>
                    <a:pt x="19" y="535"/>
                  </a:lnTo>
                  <a:lnTo>
                    <a:pt x="19" y="532"/>
                  </a:lnTo>
                  <a:lnTo>
                    <a:pt x="23" y="532"/>
                  </a:lnTo>
                  <a:lnTo>
                    <a:pt x="26" y="535"/>
                  </a:lnTo>
                  <a:lnTo>
                    <a:pt x="29" y="537"/>
                  </a:lnTo>
                  <a:lnTo>
                    <a:pt x="31" y="535"/>
                  </a:lnTo>
                  <a:lnTo>
                    <a:pt x="37" y="533"/>
                  </a:lnTo>
                  <a:lnTo>
                    <a:pt x="41" y="533"/>
                  </a:lnTo>
                  <a:lnTo>
                    <a:pt x="42" y="535"/>
                  </a:lnTo>
                  <a:lnTo>
                    <a:pt x="42" y="542"/>
                  </a:lnTo>
                  <a:lnTo>
                    <a:pt x="46" y="543"/>
                  </a:lnTo>
                  <a:lnTo>
                    <a:pt x="47" y="542"/>
                  </a:lnTo>
                  <a:lnTo>
                    <a:pt x="50" y="540"/>
                  </a:lnTo>
                  <a:lnTo>
                    <a:pt x="50" y="535"/>
                  </a:lnTo>
                  <a:lnTo>
                    <a:pt x="50" y="532"/>
                  </a:lnTo>
                  <a:lnTo>
                    <a:pt x="49" y="529"/>
                  </a:lnTo>
                  <a:lnTo>
                    <a:pt x="50" y="524"/>
                  </a:lnTo>
                  <a:lnTo>
                    <a:pt x="52" y="524"/>
                  </a:lnTo>
                  <a:lnTo>
                    <a:pt x="55" y="529"/>
                  </a:lnTo>
                  <a:lnTo>
                    <a:pt x="57" y="529"/>
                  </a:lnTo>
                  <a:lnTo>
                    <a:pt x="60" y="529"/>
                  </a:lnTo>
                  <a:lnTo>
                    <a:pt x="63" y="527"/>
                  </a:lnTo>
                  <a:lnTo>
                    <a:pt x="65" y="525"/>
                  </a:lnTo>
                  <a:lnTo>
                    <a:pt x="67" y="527"/>
                  </a:lnTo>
                  <a:lnTo>
                    <a:pt x="72" y="527"/>
                  </a:lnTo>
                  <a:lnTo>
                    <a:pt x="76" y="529"/>
                  </a:lnTo>
                  <a:lnTo>
                    <a:pt x="80" y="529"/>
                  </a:lnTo>
                  <a:lnTo>
                    <a:pt x="81" y="530"/>
                  </a:lnTo>
                  <a:lnTo>
                    <a:pt x="90" y="535"/>
                  </a:lnTo>
                  <a:lnTo>
                    <a:pt x="96" y="537"/>
                  </a:lnTo>
                  <a:lnTo>
                    <a:pt x="98" y="538"/>
                  </a:lnTo>
                  <a:lnTo>
                    <a:pt x="101" y="542"/>
                  </a:lnTo>
                  <a:lnTo>
                    <a:pt x="103" y="542"/>
                  </a:lnTo>
                  <a:lnTo>
                    <a:pt x="104" y="542"/>
                  </a:lnTo>
                  <a:lnTo>
                    <a:pt x="107" y="535"/>
                  </a:lnTo>
                  <a:lnTo>
                    <a:pt x="109" y="527"/>
                  </a:lnTo>
                  <a:lnTo>
                    <a:pt x="111" y="525"/>
                  </a:lnTo>
                  <a:lnTo>
                    <a:pt x="114" y="522"/>
                  </a:lnTo>
                  <a:lnTo>
                    <a:pt x="119" y="520"/>
                  </a:lnTo>
                  <a:lnTo>
                    <a:pt x="122" y="519"/>
                  </a:lnTo>
                  <a:lnTo>
                    <a:pt x="127" y="514"/>
                  </a:lnTo>
                  <a:lnTo>
                    <a:pt x="130" y="512"/>
                  </a:lnTo>
                  <a:lnTo>
                    <a:pt x="132" y="514"/>
                  </a:lnTo>
                  <a:lnTo>
                    <a:pt x="138" y="524"/>
                  </a:lnTo>
                  <a:lnTo>
                    <a:pt x="142" y="524"/>
                  </a:lnTo>
                  <a:lnTo>
                    <a:pt x="145" y="522"/>
                  </a:lnTo>
                  <a:lnTo>
                    <a:pt x="147" y="522"/>
                  </a:lnTo>
                  <a:lnTo>
                    <a:pt x="148" y="525"/>
                  </a:lnTo>
                  <a:lnTo>
                    <a:pt x="148" y="529"/>
                  </a:lnTo>
                  <a:lnTo>
                    <a:pt x="150" y="530"/>
                  </a:lnTo>
                  <a:lnTo>
                    <a:pt x="153" y="527"/>
                  </a:lnTo>
                  <a:lnTo>
                    <a:pt x="153" y="519"/>
                  </a:lnTo>
                  <a:lnTo>
                    <a:pt x="160" y="519"/>
                  </a:lnTo>
                  <a:lnTo>
                    <a:pt x="161" y="515"/>
                  </a:lnTo>
                  <a:lnTo>
                    <a:pt x="158" y="509"/>
                  </a:lnTo>
                  <a:lnTo>
                    <a:pt x="160" y="504"/>
                  </a:lnTo>
                  <a:lnTo>
                    <a:pt x="163" y="502"/>
                  </a:lnTo>
                  <a:lnTo>
                    <a:pt x="165" y="502"/>
                  </a:lnTo>
                  <a:lnTo>
                    <a:pt x="166" y="499"/>
                  </a:lnTo>
                  <a:lnTo>
                    <a:pt x="163" y="494"/>
                  </a:lnTo>
                  <a:lnTo>
                    <a:pt x="163" y="493"/>
                  </a:lnTo>
                  <a:lnTo>
                    <a:pt x="165" y="491"/>
                  </a:lnTo>
                  <a:lnTo>
                    <a:pt x="173" y="49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7" name="Freeform 34"/>
            <p:cNvSpPr>
              <a:spLocks/>
            </p:cNvSpPr>
            <p:nvPr/>
          </p:nvSpPr>
          <p:spPr bwMode="auto">
            <a:xfrm>
              <a:off x="4286781" y="2605727"/>
              <a:ext cx="855822" cy="557788"/>
            </a:xfrm>
            <a:custGeom>
              <a:avLst/>
              <a:gdLst>
                <a:gd name="T0" fmla="*/ 1055944660 w 626"/>
                <a:gd name="T1" fmla="*/ 962699796 h 408"/>
                <a:gd name="T2" fmla="*/ 1224795857 w 626"/>
                <a:gd name="T3" fmla="*/ 967740107 h 408"/>
                <a:gd name="T4" fmla="*/ 1275198962 w 626"/>
                <a:gd name="T5" fmla="*/ 1015623856 h 408"/>
                <a:gd name="T6" fmla="*/ 1300400515 w 626"/>
                <a:gd name="T7" fmla="*/ 1013102906 h 408"/>
                <a:gd name="T8" fmla="*/ 1287798945 w 626"/>
                <a:gd name="T9" fmla="*/ 967740107 h 408"/>
                <a:gd name="T10" fmla="*/ 1328123016 w 626"/>
                <a:gd name="T11" fmla="*/ 942538552 h 408"/>
                <a:gd name="T12" fmla="*/ 1365924552 w 626"/>
                <a:gd name="T13" fmla="*/ 912296686 h 408"/>
                <a:gd name="T14" fmla="*/ 1393647053 w 626"/>
                <a:gd name="T15" fmla="*/ 839212971 h 408"/>
                <a:gd name="T16" fmla="*/ 1393647053 w 626"/>
                <a:gd name="T17" fmla="*/ 778729040 h 408"/>
                <a:gd name="T18" fmla="*/ 1360884241 w 626"/>
                <a:gd name="T19" fmla="*/ 745966225 h 408"/>
                <a:gd name="T20" fmla="*/ 1365924552 w 626"/>
                <a:gd name="T21" fmla="*/ 708164687 h 408"/>
                <a:gd name="T22" fmla="*/ 1398687364 w 626"/>
                <a:gd name="T23" fmla="*/ 675401871 h 408"/>
                <a:gd name="T24" fmla="*/ 1446569520 w 626"/>
                <a:gd name="T25" fmla="*/ 662801888 h 408"/>
                <a:gd name="T26" fmla="*/ 1509574196 w 626"/>
                <a:gd name="T27" fmla="*/ 632558434 h 408"/>
                <a:gd name="T28" fmla="*/ 1537295110 w 626"/>
                <a:gd name="T29" fmla="*/ 579635963 h 408"/>
                <a:gd name="T30" fmla="*/ 1557456352 w 626"/>
                <a:gd name="T31" fmla="*/ 546873147 h 408"/>
                <a:gd name="T32" fmla="*/ 1575098233 w 626"/>
                <a:gd name="T33" fmla="*/ 498990987 h 408"/>
                <a:gd name="T34" fmla="*/ 1570057922 w 626"/>
                <a:gd name="T35" fmla="*/ 443547566 h 408"/>
                <a:gd name="T36" fmla="*/ 1517133868 w 626"/>
                <a:gd name="T37" fmla="*/ 408265290 h 408"/>
                <a:gd name="T38" fmla="*/ 1496972626 w 626"/>
                <a:gd name="T39" fmla="*/ 357862180 h 408"/>
                <a:gd name="T40" fmla="*/ 1444050159 w 626"/>
                <a:gd name="T41" fmla="*/ 304938120 h 408"/>
                <a:gd name="T42" fmla="*/ 1401206725 w 626"/>
                <a:gd name="T43" fmla="*/ 267136582 h 408"/>
                <a:gd name="T44" fmla="*/ 1353324569 w 626"/>
                <a:gd name="T45" fmla="*/ 246975338 h 408"/>
                <a:gd name="T46" fmla="*/ 1323082706 w 626"/>
                <a:gd name="T47" fmla="*/ 189012506 h 408"/>
                <a:gd name="T48" fmla="*/ 1315521446 w 626"/>
                <a:gd name="T49" fmla="*/ 108367530 h 408"/>
                <a:gd name="T50" fmla="*/ 1310481136 w 626"/>
                <a:gd name="T51" fmla="*/ 42843450 h 408"/>
                <a:gd name="T52" fmla="*/ 1290319894 w 626"/>
                <a:gd name="T53" fmla="*/ 0 h 408"/>
                <a:gd name="T54" fmla="*/ 995460934 w 626"/>
                <a:gd name="T55" fmla="*/ 10080625 h 408"/>
                <a:gd name="T56" fmla="*/ 743446796 w 626"/>
                <a:gd name="T57" fmla="*/ 17640301 h 408"/>
                <a:gd name="T58" fmla="*/ 519152183 w 626"/>
                <a:gd name="T59" fmla="*/ 22682199 h 408"/>
                <a:gd name="T60" fmla="*/ 277217179 w 626"/>
                <a:gd name="T61" fmla="*/ 25201561 h 408"/>
                <a:gd name="T62" fmla="*/ 10080624 w 626"/>
                <a:gd name="T63" fmla="*/ 25201561 h 408"/>
                <a:gd name="T64" fmla="*/ 25201559 w 626"/>
                <a:gd name="T65" fmla="*/ 65524068 h 408"/>
                <a:gd name="T66" fmla="*/ 10080624 w 626"/>
                <a:gd name="T67" fmla="*/ 95765934 h 408"/>
                <a:gd name="T68" fmla="*/ 30241876 w 626"/>
                <a:gd name="T69" fmla="*/ 115927202 h 408"/>
                <a:gd name="T70" fmla="*/ 42843446 w 626"/>
                <a:gd name="T71" fmla="*/ 141128757 h 408"/>
                <a:gd name="T72" fmla="*/ 42843446 w 626"/>
                <a:gd name="T73" fmla="*/ 168851262 h 408"/>
                <a:gd name="T74" fmla="*/ 25201559 w 626"/>
                <a:gd name="T75" fmla="*/ 211693161 h 408"/>
                <a:gd name="T76" fmla="*/ 12599986 w 626"/>
                <a:gd name="T77" fmla="*/ 252015649 h 408"/>
                <a:gd name="T78" fmla="*/ 5040312 w 626"/>
                <a:gd name="T79" fmla="*/ 292338137 h 408"/>
                <a:gd name="T80" fmla="*/ 32761237 w 626"/>
                <a:gd name="T81" fmla="*/ 345262196 h 408"/>
                <a:gd name="T82" fmla="*/ 50403118 w 626"/>
                <a:gd name="T83" fmla="*/ 367942802 h 408"/>
                <a:gd name="T84" fmla="*/ 45362807 w 626"/>
                <a:gd name="T85" fmla="*/ 390624995 h 408"/>
                <a:gd name="T86" fmla="*/ 63003113 w 626"/>
                <a:gd name="T87" fmla="*/ 435987893 h 408"/>
                <a:gd name="T88" fmla="*/ 63003113 w 626"/>
                <a:gd name="T89" fmla="*/ 466229759 h 408"/>
                <a:gd name="T90" fmla="*/ 83165942 w 626"/>
                <a:gd name="T91" fmla="*/ 498990987 h 408"/>
                <a:gd name="T92" fmla="*/ 108365932 w 626"/>
                <a:gd name="T93" fmla="*/ 521671592 h 408"/>
                <a:gd name="T94" fmla="*/ 115927192 w 626"/>
                <a:gd name="T95" fmla="*/ 564515030 h 408"/>
                <a:gd name="T96" fmla="*/ 115927192 w 626"/>
                <a:gd name="T97" fmla="*/ 612397190 h 408"/>
                <a:gd name="T98" fmla="*/ 128527174 w 626"/>
                <a:gd name="T99" fmla="*/ 642639056 h 408"/>
                <a:gd name="T100" fmla="*/ 123486864 w 626"/>
                <a:gd name="T101" fmla="*/ 667842199 h 408"/>
                <a:gd name="T102" fmla="*/ 143648106 w 626"/>
                <a:gd name="T103" fmla="*/ 688003443 h 408"/>
                <a:gd name="T104" fmla="*/ 163810936 w 626"/>
                <a:gd name="T105" fmla="*/ 720764670 h 408"/>
                <a:gd name="T106" fmla="*/ 168851246 w 626"/>
                <a:gd name="T107" fmla="*/ 740925914 h 408"/>
                <a:gd name="T108" fmla="*/ 168851246 w 626"/>
                <a:gd name="T109" fmla="*/ 761087158 h 408"/>
                <a:gd name="T110" fmla="*/ 176410918 w 626"/>
                <a:gd name="T111" fmla="*/ 801409646 h 408"/>
                <a:gd name="T112" fmla="*/ 176410918 w 626"/>
                <a:gd name="T113" fmla="*/ 839212971 h 408"/>
                <a:gd name="T114" fmla="*/ 189012488 w 626"/>
                <a:gd name="T115" fmla="*/ 877014509 h 408"/>
                <a:gd name="T116" fmla="*/ 176410918 w 626"/>
                <a:gd name="T117" fmla="*/ 929938569 h 408"/>
                <a:gd name="T118" fmla="*/ 201612471 w 626"/>
                <a:gd name="T119" fmla="*/ 967740107 h 408"/>
                <a:gd name="T120" fmla="*/ 345262165 w 626"/>
                <a:gd name="T121" fmla="*/ 977820729 h 408"/>
                <a:gd name="T122" fmla="*/ 584676220 w 626"/>
                <a:gd name="T123" fmla="*/ 977820729 h 408"/>
                <a:gd name="T124" fmla="*/ 801409573 w 626"/>
                <a:gd name="T125" fmla="*/ 970261057 h 4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6"/>
                <a:gd name="T190" fmla="*/ 0 h 408"/>
                <a:gd name="T191" fmla="*/ 626 w 626"/>
                <a:gd name="T192" fmla="*/ 408 h 4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6" h="408">
                  <a:moveTo>
                    <a:pt x="344" y="385"/>
                  </a:moveTo>
                  <a:lnTo>
                    <a:pt x="385" y="384"/>
                  </a:lnTo>
                  <a:lnTo>
                    <a:pt x="392" y="384"/>
                  </a:lnTo>
                  <a:lnTo>
                    <a:pt x="419" y="382"/>
                  </a:lnTo>
                  <a:lnTo>
                    <a:pt x="437" y="380"/>
                  </a:lnTo>
                  <a:lnTo>
                    <a:pt x="460" y="379"/>
                  </a:lnTo>
                  <a:lnTo>
                    <a:pt x="483" y="379"/>
                  </a:lnTo>
                  <a:lnTo>
                    <a:pt x="486" y="384"/>
                  </a:lnTo>
                  <a:lnTo>
                    <a:pt x="491" y="384"/>
                  </a:lnTo>
                  <a:lnTo>
                    <a:pt x="494" y="392"/>
                  </a:lnTo>
                  <a:lnTo>
                    <a:pt x="501" y="397"/>
                  </a:lnTo>
                  <a:lnTo>
                    <a:pt x="506" y="403"/>
                  </a:lnTo>
                  <a:lnTo>
                    <a:pt x="512" y="408"/>
                  </a:lnTo>
                  <a:lnTo>
                    <a:pt x="514" y="406"/>
                  </a:lnTo>
                  <a:lnTo>
                    <a:pt x="516" y="405"/>
                  </a:lnTo>
                  <a:lnTo>
                    <a:pt x="516" y="402"/>
                  </a:lnTo>
                  <a:lnTo>
                    <a:pt x="514" y="398"/>
                  </a:lnTo>
                  <a:lnTo>
                    <a:pt x="516" y="392"/>
                  </a:lnTo>
                  <a:lnTo>
                    <a:pt x="511" y="385"/>
                  </a:lnTo>
                  <a:lnTo>
                    <a:pt x="511" y="384"/>
                  </a:lnTo>
                  <a:lnTo>
                    <a:pt x="516" y="380"/>
                  </a:lnTo>
                  <a:lnTo>
                    <a:pt x="517" y="377"/>
                  </a:lnTo>
                  <a:lnTo>
                    <a:pt x="522" y="374"/>
                  </a:lnTo>
                  <a:lnTo>
                    <a:pt x="527" y="374"/>
                  </a:lnTo>
                  <a:lnTo>
                    <a:pt x="534" y="372"/>
                  </a:lnTo>
                  <a:lnTo>
                    <a:pt x="537" y="371"/>
                  </a:lnTo>
                  <a:lnTo>
                    <a:pt x="542" y="366"/>
                  </a:lnTo>
                  <a:lnTo>
                    <a:pt x="542" y="362"/>
                  </a:lnTo>
                  <a:lnTo>
                    <a:pt x="542" y="357"/>
                  </a:lnTo>
                  <a:lnTo>
                    <a:pt x="542" y="348"/>
                  </a:lnTo>
                  <a:lnTo>
                    <a:pt x="547" y="341"/>
                  </a:lnTo>
                  <a:lnTo>
                    <a:pt x="553" y="333"/>
                  </a:lnTo>
                  <a:lnTo>
                    <a:pt x="555" y="328"/>
                  </a:lnTo>
                  <a:lnTo>
                    <a:pt x="555" y="315"/>
                  </a:lnTo>
                  <a:lnTo>
                    <a:pt x="555" y="313"/>
                  </a:lnTo>
                  <a:lnTo>
                    <a:pt x="553" y="309"/>
                  </a:lnTo>
                  <a:lnTo>
                    <a:pt x="550" y="304"/>
                  </a:lnTo>
                  <a:lnTo>
                    <a:pt x="547" y="302"/>
                  </a:lnTo>
                  <a:lnTo>
                    <a:pt x="543" y="299"/>
                  </a:lnTo>
                  <a:lnTo>
                    <a:pt x="540" y="296"/>
                  </a:lnTo>
                  <a:lnTo>
                    <a:pt x="538" y="291"/>
                  </a:lnTo>
                  <a:lnTo>
                    <a:pt x="542" y="284"/>
                  </a:lnTo>
                  <a:lnTo>
                    <a:pt x="542" y="282"/>
                  </a:lnTo>
                  <a:lnTo>
                    <a:pt x="542" y="281"/>
                  </a:lnTo>
                  <a:lnTo>
                    <a:pt x="543" y="271"/>
                  </a:lnTo>
                  <a:lnTo>
                    <a:pt x="547" y="268"/>
                  </a:lnTo>
                  <a:lnTo>
                    <a:pt x="548" y="268"/>
                  </a:lnTo>
                  <a:lnTo>
                    <a:pt x="555" y="268"/>
                  </a:lnTo>
                  <a:lnTo>
                    <a:pt x="560" y="266"/>
                  </a:lnTo>
                  <a:lnTo>
                    <a:pt x="563" y="265"/>
                  </a:lnTo>
                  <a:lnTo>
                    <a:pt x="569" y="263"/>
                  </a:lnTo>
                  <a:lnTo>
                    <a:pt x="574" y="263"/>
                  </a:lnTo>
                  <a:lnTo>
                    <a:pt x="581" y="261"/>
                  </a:lnTo>
                  <a:lnTo>
                    <a:pt x="584" y="258"/>
                  </a:lnTo>
                  <a:lnTo>
                    <a:pt x="591" y="255"/>
                  </a:lnTo>
                  <a:lnTo>
                    <a:pt x="599" y="251"/>
                  </a:lnTo>
                  <a:lnTo>
                    <a:pt x="604" y="248"/>
                  </a:lnTo>
                  <a:lnTo>
                    <a:pt x="609" y="243"/>
                  </a:lnTo>
                  <a:lnTo>
                    <a:pt x="610" y="240"/>
                  </a:lnTo>
                  <a:lnTo>
                    <a:pt x="610" y="230"/>
                  </a:lnTo>
                  <a:lnTo>
                    <a:pt x="612" y="225"/>
                  </a:lnTo>
                  <a:lnTo>
                    <a:pt x="613" y="222"/>
                  </a:lnTo>
                  <a:lnTo>
                    <a:pt x="615" y="219"/>
                  </a:lnTo>
                  <a:lnTo>
                    <a:pt x="618" y="217"/>
                  </a:lnTo>
                  <a:lnTo>
                    <a:pt x="623" y="212"/>
                  </a:lnTo>
                  <a:lnTo>
                    <a:pt x="625" y="211"/>
                  </a:lnTo>
                  <a:lnTo>
                    <a:pt x="625" y="203"/>
                  </a:lnTo>
                  <a:lnTo>
                    <a:pt x="625" y="198"/>
                  </a:lnTo>
                  <a:lnTo>
                    <a:pt x="625" y="194"/>
                  </a:lnTo>
                  <a:lnTo>
                    <a:pt x="626" y="188"/>
                  </a:lnTo>
                  <a:lnTo>
                    <a:pt x="625" y="185"/>
                  </a:lnTo>
                  <a:lnTo>
                    <a:pt x="623" y="176"/>
                  </a:lnTo>
                  <a:lnTo>
                    <a:pt x="622" y="172"/>
                  </a:lnTo>
                  <a:lnTo>
                    <a:pt x="615" y="167"/>
                  </a:lnTo>
                  <a:lnTo>
                    <a:pt x="607" y="163"/>
                  </a:lnTo>
                  <a:lnTo>
                    <a:pt x="602" y="162"/>
                  </a:lnTo>
                  <a:lnTo>
                    <a:pt x="599" y="159"/>
                  </a:lnTo>
                  <a:lnTo>
                    <a:pt x="597" y="152"/>
                  </a:lnTo>
                  <a:lnTo>
                    <a:pt x="597" y="147"/>
                  </a:lnTo>
                  <a:lnTo>
                    <a:pt x="594" y="142"/>
                  </a:lnTo>
                  <a:lnTo>
                    <a:pt x="591" y="141"/>
                  </a:lnTo>
                  <a:lnTo>
                    <a:pt x="574" y="129"/>
                  </a:lnTo>
                  <a:lnTo>
                    <a:pt x="574" y="126"/>
                  </a:lnTo>
                  <a:lnTo>
                    <a:pt x="573" y="121"/>
                  </a:lnTo>
                  <a:lnTo>
                    <a:pt x="571" y="118"/>
                  </a:lnTo>
                  <a:lnTo>
                    <a:pt x="568" y="113"/>
                  </a:lnTo>
                  <a:lnTo>
                    <a:pt x="563" y="108"/>
                  </a:lnTo>
                  <a:lnTo>
                    <a:pt x="556" y="106"/>
                  </a:lnTo>
                  <a:lnTo>
                    <a:pt x="551" y="105"/>
                  </a:lnTo>
                  <a:lnTo>
                    <a:pt x="548" y="103"/>
                  </a:lnTo>
                  <a:lnTo>
                    <a:pt x="543" y="101"/>
                  </a:lnTo>
                  <a:lnTo>
                    <a:pt x="537" y="98"/>
                  </a:lnTo>
                  <a:lnTo>
                    <a:pt x="532" y="97"/>
                  </a:lnTo>
                  <a:lnTo>
                    <a:pt x="530" y="92"/>
                  </a:lnTo>
                  <a:lnTo>
                    <a:pt x="529" y="80"/>
                  </a:lnTo>
                  <a:lnTo>
                    <a:pt x="525" y="75"/>
                  </a:lnTo>
                  <a:lnTo>
                    <a:pt x="522" y="66"/>
                  </a:lnTo>
                  <a:lnTo>
                    <a:pt x="519" y="54"/>
                  </a:lnTo>
                  <a:lnTo>
                    <a:pt x="519" y="48"/>
                  </a:lnTo>
                  <a:lnTo>
                    <a:pt x="522" y="43"/>
                  </a:lnTo>
                  <a:lnTo>
                    <a:pt x="527" y="33"/>
                  </a:lnTo>
                  <a:lnTo>
                    <a:pt x="530" y="30"/>
                  </a:lnTo>
                  <a:lnTo>
                    <a:pt x="527" y="25"/>
                  </a:lnTo>
                  <a:lnTo>
                    <a:pt x="520" y="17"/>
                  </a:lnTo>
                  <a:lnTo>
                    <a:pt x="517" y="10"/>
                  </a:lnTo>
                  <a:lnTo>
                    <a:pt x="514" y="9"/>
                  </a:lnTo>
                  <a:lnTo>
                    <a:pt x="512" y="7"/>
                  </a:lnTo>
                  <a:lnTo>
                    <a:pt x="512" y="0"/>
                  </a:lnTo>
                  <a:lnTo>
                    <a:pt x="476" y="0"/>
                  </a:lnTo>
                  <a:lnTo>
                    <a:pt x="465" y="0"/>
                  </a:lnTo>
                  <a:lnTo>
                    <a:pt x="431" y="2"/>
                  </a:lnTo>
                  <a:lnTo>
                    <a:pt x="395" y="4"/>
                  </a:lnTo>
                  <a:lnTo>
                    <a:pt x="387" y="4"/>
                  </a:lnTo>
                  <a:lnTo>
                    <a:pt x="341" y="5"/>
                  </a:lnTo>
                  <a:lnTo>
                    <a:pt x="338" y="5"/>
                  </a:lnTo>
                  <a:lnTo>
                    <a:pt x="295" y="7"/>
                  </a:lnTo>
                  <a:lnTo>
                    <a:pt x="282" y="7"/>
                  </a:lnTo>
                  <a:lnTo>
                    <a:pt x="251" y="7"/>
                  </a:lnTo>
                  <a:lnTo>
                    <a:pt x="224" y="9"/>
                  </a:lnTo>
                  <a:lnTo>
                    <a:pt x="206" y="9"/>
                  </a:lnTo>
                  <a:lnTo>
                    <a:pt x="167" y="9"/>
                  </a:lnTo>
                  <a:lnTo>
                    <a:pt x="162" y="9"/>
                  </a:lnTo>
                  <a:lnTo>
                    <a:pt x="116" y="10"/>
                  </a:lnTo>
                  <a:lnTo>
                    <a:pt x="110" y="10"/>
                  </a:lnTo>
                  <a:lnTo>
                    <a:pt x="72" y="10"/>
                  </a:lnTo>
                  <a:lnTo>
                    <a:pt x="54" y="10"/>
                  </a:lnTo>
                  <a:lnTo>
                    <a:pt x="18" y="10"/>
                  </a:lnTo>
                  <a:lnTo>
                    <a:pt x="4" y="10"/>
                  </a:lnTo>
                  <a:lnTo>
                    <a:pt x="2" y="15"/>
                  </a:lnTo>
                  <a:lnTo>
                    <a:pt x="4" y="20"/>
                  </a:lnTo>
                  <a:lnTo>
                    <a:pt x="8" y="23"/>
                  </a:lnTo>
                  <a:lnTo>
                    <a:pt x="10" y="26"/>
                  </a:lnTo>
                  <a:lnTo>
                    <a:pt x="10" y="31"/>
                  </a:lnTo>
                  <a:lnTo>
                    <a:pt x="8" y="35"/>
                  </a:lnTo>
                  <a:lnTo>
                    <a:pt x="5" y="36"/>
                  </a:lnTo>
                  <a:lnTo>
                    <a:pt x="4" y="38"/>
                  </a:lnTo>
                  <a:lnTo>
                    <a:pt x="5" y="41"/>
                  </a:lnTo>
                  <a:lnTo>
                    <a:pt x="5" y="44"/>
                  </a:lnTo>
                  <a:lnTo>
                    <a:pt x="8" y="46"/>
                  </a:lnTo>
                  <a:lnTo>
                    <a:pt x="12" y="46"/>
                  </a:lnTo>
                  <a:lnTo>
                    <a:pt x="13" y="48"/>
                  </a:lnTo>
                  <a:lnTo>
                    <a:pt x="15" y="49"/>
                  </a:lnTo>
                  <a:lnTo>
                    <a:pt x="15" y="53"/>
                  </a:lnTo>
                  <a:lnTo>
                    <a:pt x="17" y="56"/>
                  </a:lnTo>
                  <a:lnTo>
                    <a:pt x="17" y="59"/>
                  </a:lnTo>
                  <a:lnTo>
                    <a:pt x="17" y="61"/>
                  </a:lnTo>
                  <a:lnTo>
                    <a:pt x="17" y="64"/>
                  </a:lnTo>
                  <a:lnTo>
                    <a:pt x="17" y="67"/>
                  </a:lnTo>
                  <a:lnTo>
                    <a:pt x="8" y="71"/>
                  </a:lnTo>
                  <a:lnTo>
                    <a:pt x="12" y="74"/>
                  </a:lnTo>
                  <a:lnTo>
                    <a:pt x="10" y="77"/>
                  </a:lnTo>
                  <a:lnTo>
                    <a:pt x="10" y="84"/>
                  </a:lnTo>
                  <a:lnTo>
                    <a:pt x="8" y="85"/>
                  </a:lnTo>
                  <a:lnTo>
                    <a:pt x="8" y="88"/>
                  </a:lnTo>
                  <a:lnTo>
                    <a:pt x="8" y="92"/>
                  </a:lnTo>
                  <a:lnTo>
                    <a:pt x="5" y="100"/>
                  </a:lnTo>
                  <a:lnTo>
                    <a:pt x="2" y="105"/>
                  </a:lnTo>
                  <a:lnTo>
                    <a:pt x="0" y="110"/>
                  </a:lnTo>
                  <a:lnTo>
                    <a:pt x="0" y="113"/>
                  </a:lnTo>
                  <a:lnTo>
                    <a:pt x="2" y="116"/>
                  </a:lnTo>
                  <a:lnTo>
                    <a:pt x="5" y="118"/>
                  </a:lnTo>
                  <a:lnTo>
                    <a:pt x="13" y="131"/>
                  </a:lnTo>
                  <a:lnTo>
                    <a:pt x="13" y="134"/>
                  </a:lnTo>
                  <a:lnTo>
                    <a:pt x="13" y="137"/>
                  </a:lnTo>
                  <a:lnTo>
                    <a:pt x="13" y="139"/>
                  </a:lnTo>
                  <a:lnTo>
                    <a:pt x="15" y="142"/>
                  </a:lnTo>
                  <a:lnTo>
                    <a:pt x="17" y="144"/>
                  </a:lnTo>
                  <a:lnTo>
                    <a:pt x="20" y="146"/>
                  </a:lnTo>
                  <a:lnTo>
                    <a:pt x="21" y="149"/>
                  </a:lnTo>
                  <a:lnTo>
                    <a:pt x="21" y="150"/>
                  </a:lnTo>
                  <a:lnTo>
                    <a:pt x="20" y="154"/>
                  </a:lnTo>
                  <a:lnTo>
                    <a:pt x="18" y="155"/>
                  </a:lnTo>
                  <a:lnTo>
                    <a:pt x="18" y="159"/>
                  </a:lnTo>
                  <a:lnTo>
                    <a:pt x="18" y="163"/>
                  </a:lnTo>
                  <a:lnTo>
                    <a:pt x="25" y="172"/>
                  </a:lnTo>
                  <a:lnTo>
                    <a:pt x="25" y="173"/>
                  </a:lnTo>
                  <a:lnTo>
                    <a:pt x="28" y="178"/>
                  </a:lnTo>
                  <a:lnTo>
                    <a:pt x="28" y="180"/>
                  </a:lnTo>
                  <a:lnTo>
                    <a:pt x="25" y="183"/>
                  </a:lnTo>
                  <a:lnTo>
                    <a:pt x="25" y="185"/>
                  </a:lnTo>
                  <a:lnTo>
                    <a:pt x="26" y="186"/>
                  </a:lnTo>
                  <a:lnTo>
                    <a:pt x="30" y="190"/>
                  </a:lnTo>
                  <a:lnTo>
                    <a:pt x="31" y="196"/>
                  </a:lnTo>
                  <a:lnTo>
                    <a:pt x="33" y="198"/>
                  </a:lnTo>
                  <a:lnTo>
                    <a:pt x="36" y="201"/>
                  </a:lnTo>
                  <a:lnTo>
                    <a:pt x="36" y="206"/>
                  </a:lnTo>
                  <a:lnTo>
                    <a:pt x="41" y="206"/>
                  </a:lnTo>
                  <a:lnTo>
                    <a:pt x="43" y="207"/>
                  </a:lnTo>
                  <a:lnTo>
                    <a:pt x="43" y="209"/>
                  </a:lnTo>
                  <a:lnTo>
                    <a:pt x="43" y="212"/>
                  </a:lnTo>
                  <a:lnTo>
                    <a:pt x="43" y="217"/>
                  </a:lnTo>
                  <a:lnTo>
                    <a:pt x="46" y="224"/>
                  </a:lnTo>
                  <a:lnTo>
                    <a:pt x="49" y="229"/>
                  </a:lnTo>
                  <a:lnTo>
                    <a:pt x="49" y="235"/>
                  </a:lnTo>
                  <a:lnTo>
                    <a:pt x="49" y="238"/>
                  </a:lnTo>
                  <a:lnTo>
                    <a:pt x="46" y="243"/>
                  </a:lnTo>
                  <a:lnTo>
                    <a:pt x="46" y="250"/>
                  </a:lnTo>
                  <a:lnTo>
                    <a:pt x="46" y="253"/>
                  </a:lnTo>
                  <a:lnTo>
                    <a:pt x="49" y="255"/>
                  </a:lnTo>
                  <a:lnTo>
                    <a:pt x="51" y="255"/>
                  </a:lnTo>
                  <a:lnTo>
                    <a:pt x="52" y="255"/>
                  </a:lnTo>
                  <a:lnTo>
                    <a:pt x="52" y="258"/>
                  </a:lnTo>
                  <a:lnTo>
                    <a:pt x="51" y="263"/>
                  </a:lnTo>
                  <a:lnTo>
                    <a:pt x="49" y="265"/>
                  </a:lnTo>
                  <a:lnTo>
                    <a:pt x="54" y="266"/>
                  </a:lnTo>
                  <a:lnTo>
                    <a:pt x="56" y="266"/>
                  </a:lnTo>
                  <a:lnTo>
                    <a:pt x="57" y="271"/>
                  </a:lnTo>
                  <a:lnTo>
                    <a:pt x="57" y="273"/>
                  </a:lnTo>
                  <a:lnTo>
                    <a:pt x="64" y="276"/>
                  </a:lnTo>
                  <a:lnTo>
                    <a:pt x="64" y="279"/>
                  </a:lnTo>
                  <a:lnTo>
                    <a:pt x="65" y="281"/>
                  </a:lnTo>
                  <a:lnTo>
                    <a:pt x="65" y="286"/>
                  </a:lnTo>
                  <a:lnTo>
                    <a:pt x="65" y="289"/>
                  </a:lnTo>
                  <a:lnTo>
                    <a:pt x="65" y="291"/>
                  </a:lnTo>
                  <a:lnTo>
                    <a:pt x="65" y="292"/>
                  </a:lnTo>
                  <a:lnTo>
                    <a:pt x="67" y="294"/>
                  </a:lnTo>
                  <a:lnTo>
                    <a:pt x="70" y="294"/>
                  </a:lnTo>
                  <a:lnTo>
                    <a:pt x="70" y="296"/>
                  </a:lnTo>
                  <a:lnTo>
                    <a:pt x="70" y="299"/>
                  </a:lnTo>
                  <a:lnTo>
                    <a:pt x="67" y="302"/>
                  </a:lnTo>
                  <a:lnTo>
                    <a:pt x="67" y="307"/>
                  </a:lnTo>
                  <a:lnTo>
                    <a:pt x="69" y="313"/>
                  </a:lnTo>
                  <a:lnTo>
                    <a:pt x="69" y="315"/>
                  </a:lnTo>
                  <a:lnTo>
                    <a:pt x="70" y="318"/>
                  </a:lnTo>
                  <a:lnTo>
                    <a:pt x="72" y="323"/>
                  </a:lnTo>
                  <a:lnTo>
                    <a:pt x="70" y="327"/>
                  </a:lnTo>
                  <a:lnTo>
                    <a:pt x="70" y="330"/>
                  </a:lnTo>
                  <a:lnTo>
                    <a:pt x="70" y="333"/>
                  </a:lnTo>
                  <a:lnTo>
                    <a:pt x="74" y="340"/>
                  </a:lnTo>
                  <a:lnTo>
                    <a:pt x="75" y="343"/>
                  </a:lnTo>
                  <a:lnTo>
                    <a:pt x="75" y="344"/>
                  </a:lnTo>
                  <a:lnTo>
                    <a:pt x="75" y="348"/>
                  </a:lnTo>
                  <a:lnTo>
                    <a:pt x="72" y="356"/>
                  </a:lnTo>
                  <a:lnTo>
                    <a:pt x="74" y="361"/>
                  </a:lnTo>
                  <a:lnTo>
                    <a:pt x="70" y="367"/>
                  </a:lnTo>
                  <a:lnTo>
                    <a:pt x="70" y="369"/>
                  </a:lnTo>
                  <a:lnTo>
                    <a:pt x="72" y="374"/>
                  </a:lnTo>
                  <a:lnTo>
                    <a:pt x="74" y="377"/>
                  </a:lnTo>
                  <a:lnTo>
                    <a:pt x="79" y="380"/>
                  </a:lnTo>
                  <a:lnTo>
                    <a:pt x="80" y="384"/>
                  </a:lnTo>
                  <a:lnTo>
                    <a:pt x="82" y="388"/>
                  </a:lnTo>
                  <a:lnTo>
                    <a:pt x="82" y="387"/>
                  </a:lnTo>
                  <a:lnTo>
                    <a:pt x="119" y="388"/>
                  </a:lnTo>
                  <a:lnTo>
                    <a:pt x="137" y="388"/>
                  </a:lnTo>
                  <a:lnTo>
                    <a:pt x="165" y="388"/>
                  </a:lnTo>
                  <a:lnTo>
                    <a:pt x="193" y="388"/>
                  </a:lnTo>
                  <a:lnTo>
                    <a:pt x="207" y="388"/>
                  </a:lnTo>
                  <a:lnTo>
                    <a:pt x="232" y="388"/>
                  </a:lnTo>
                  <a:lnTo>
                    <a:pt x="255" y="387"/>
                  </a:lnTo>
                  <a:lnTo>
                    <a:pt x="277" y="387"/>
                  </a:lnTo>
                  <a:lnTo>
                    <a:pt x="299" y="385"/>
                  </a:lnTo>
                  <a:lnTo>
                    <a:pt x="318" y="385"/>
                  </a:lnTo>
                  <a:lnTo>
                    <a:pt x="344" y="38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8" name="Freeform 36"/>
            <p:cNvSpPr>
              <a:spLocks/>
            </p:cNvSpPr>
            <p:nvPr/>
          </p:nvSpPr>
          <p:spPr bwMode="auto">
            <a:xfrm>
              <a:off x="3504783" y="3215466"/>
              <a:ext cx="1056791" cy="565991"/>
            </a:xfrm>
            <a:custGeom>
              <a:avLst/>
              <a:gdLst>
                <a:gd name="T0" fmla="*/ 1199594882 w 773"/>
                <a:gd name="T1" fmla="*/ 1038304466 h 414"/>
                <a:gd name="T2" fmla="*/ 1388607412 w 773"/>
                <a:gd name="T3" fmla="*/ 1043344777 h 414"/>
                <a:gd name="T4" fmla="*/ 1582658667 w 773"/>
                <a:gd name="T5" fmla="*/ 1038304466 h 414"/>
                <a:gd name="T6" fmla="*/ 1635582747 w 773"/>
                <a:gd name="T7" fmla="*/ 1038304466 h 414"/>
                <a:gd name="T8" fmla="*/ 1733868453 w 773"/>
                <a:gd name="T9" fmla="*/ 1038304466 h 414"/>
                <a:gd name="T10" fmla="*/ 1844755338 w 773"/>
                <a:gd name="T11" fmla="*/ 1038304466 h 414"/>
                <a:gd name="T12" fmla="*/ 1940521284 w 773"/>
                <a:gd name="T13" fmla="*/ 1018143222 h 414"/>
                <a:gd name="T14" fmla="*/ 1940521284 w 773"/>
                <a:gd name="T15" fmla="*/ 919857951 h 414"/>
                <a:gd name="T16" fmla="*/ 1940521284 w 773"/>
                <a:gd name="T17" fmla="*/ 816530583 h 414"/>
                <a:gd name="T18" fmla="*/ 1940521284 w 773"/>
                <a:gd name="T19" fmla="*/ 688003446 h 414"/>
                <a:gd name="T20" fmla="*/ 1940521284 w 773"/>
                <a:gd name="T21" fmla="*/ 554434410 h 414"/>
                <a:gd name="T22" fmla="*/ 1940521284 w 773"/>
                <a:gd name="T23" fmla="*/ 430947584 h 414"/>
                <a:gd name="T24" fmla="*/ 1943042234 w 773"/>
                <a:gd name="T25" fmla="*/ 335181575 h 414"/>
                <a:gd name="T26" fmla="*/ 1940521284 w 773"/>
                <a:gd name="T27" fmla="*/ 327620315 h 414"/>
                <a:gd name="T28" fmla="*/ 1922880982 w 773"/>
                <a:gd name="T29" fmla="*/ 320059055 h 414"/>
                <a:gd name="T30" fmla="*/ 1897679418 w 773"/>
                <a:gd name="T31" fmla="*/ 315018744 h 414"/>
                <a:gd name="T32" fmla="*/ 1872477853 w 773"/>
                <a:gd name="T33" fmla="*/ 289817189 h 414"/>
                <a:gd name="T34" fmla="*/ 1864916590 w 773"/>
                <a:gd name="T35" fmla="*/ 254536599 h 414"/>
                <a:gd name="T36" fmla="*/ 1849795651 w 773"/>
                <a:gd name="T37" fmla="*/ 241935028 h 414"/>
                <a:gd name="T38" fmla="*/ 1824594086 w 773"/>
                <a:gd name="T39" fmla="*/ 216733473 h 414"/>
                <a:gd name="T40" fmla="*/ 1811994097 w 773"/>
                <a:gd name="T41" fmla="*/ 199093128 h 414"/>
                <a:gd name="T42" fmla="*/ 1824594086 w 773"/>
                <a:gd name="T43" fmla="*/ 171370624 h 414"/>
                <a:gd name="T44" fmla="*/ 1844755338 w 773"/>
                <a:gd name="T45" fmla="*/ 146169069 h 414"/>
                <a:gd name="T46" fmla="*/ 1862397227 w 773"/>
                <a:gd name="T47" fmla="*/ 133567498 h 414"/>
                <a:gd name="T48" fmla="*/ 1857356914 w 773"/>
                <a:gd name="T49" fmla="*/ 120967514 h 414"/>
                <a:gd name="T50" fmla="*/ 1864916590 w 773"/>
                <a:gd name="T51" fmla="*/ 105846581 h 414"/>
                <a:gd name="T52" fmla="*/ 1852316601 w 773"/>
                <a:gd name="T53" fmla="*/ 93246572 h 414"/>
                <a:gd name="T54" fmla="*/ 1837195662 w 773"/>
                <a:gd name="T55" fmla="*/ 80645001 h 414"/>
                <a:gd name="T56" fmla="*/ 1829634399 w 773"/>
                <a:gd name="T57" fmla="*/ 88206261 h 414"/>
                <a:gd name="T58" fmla="*/ 1796873158 w 773"/>
                <a:gd name="T59" fmla="*/ 80645001 h 414"/>
                <a:gd name="T60" fmla="*/ 1774190956 w 773"/>
                <a:gd name="T61" fmla="*/ 65524068 h 414"/>
                <a:gd name="T62" fmla="*/ 1754029704 w 773"/>
                <a:gd name="T63" fmla="*/ 47883761 h 414"/>
                <a:gd name="T64" fmla="*/ 1640623060 w 773"/>
                <a:gd name="T65" fmla="*/ 52924084 h 414"/>
                <a:gd name="T66" fmla="*/ 1529736175 w 773"/>
                <a:gd name="T67" fmla="*/ 52924084 h 414"/>
                <a:gd name="T68" fmla="*/ 1381046148 w 773"/>
                <a:gd name="T69" fmla="*/ 47883761 h 414"/>
                <a:gd name="T70" fmla="*/ 1239917385 w 773"/>
                <a:gd name="T71" fmla="*/ 47883761 h 414"/>
                <a:gd name="T72" fmla="*/ 1096269260 w 773"/>
                <a:gd name="T73" fmla="*/ 42843450 h 414"/>
                <a:gd name="T74" fmla="*/ 952619547 w 773"/>
                <a:gd name="T75" fmla="*/ 42843450 h 414"/>
                <a:gd name="T76" fmla="*/ 814011536 w 773"/>
                <a:gd name="T77" fmla="*/ 40322501 h 414"/>
                <a:gd name="T78" fmla="*/ 672882773 w 773"/>
                <a:gd name="T79" fmla="*/ 32761240 h 414"/>
                <a:gd name="T80" fmla="*/ 398184823 w 773"/>
                <a:gd name="T81" fmla="*/ 20161250 h 414"/>
                <a:gd name="T82" fmla="*/ 249496385 w 773"/>
                <a:gd name="T83" fmla="*/ 10080625 h 414"/>
                <a:gd name="T84" fmla="*/ 65524093 w 773"/>
                <a:gd name="T85" fmla="*/ 0 h 414"/>
                <a:gd name="T86" fmla="*/ 57964418 w 773"/>
                <a:gd name="T87" fmla="*/ 143648120 h 414"/>
                <a:gd name="T88" fmla="*/ 45362829 w 773"/>
                <a:gd name="T89" fmla="*/ 309978433 h 414"/>
                <a:gd name="T90" fmla="*/ 37803153 w 773"/>
                <a:gd name="T91" fmla="*/ 458668501 h 414"/>
                <a:gd name="T92" fmla="*/ 15120945 w 773"/>
                <a:gd name="T93" fmla="*/ 745966228 h 414"/>
                <a:gd name="T94" fmla="*/ 7561266 w 773"/>
                <a:gd name="T95" fmla="*/ 861893580 h 414"/>
                <a:gd name="T96" fmla="*/ 7561266 w 773"/>
                <a:gd name="T97" fmla="*/ 987901356 h 414"/>
                <a:gd name="T98" fmla="*/ 259577011 w 773"/>
                <a:gd name="T99" fmla="*/ 1005543238 h 414"/>
                <a:gd name="T100" fmla="*/ 372983258 w 773"/>
                <a:gd name="T101" fmla="*/ 1010583549 h 414"/>
                <a:gd name="T102" fmla="*/ 534273372 w 773"/>
                <a:gd name="T103" fmla="*/ 1018143222 h 414"/>
                <a:gd name="T104" fmla="*/ 672882773 w 773"/>
                <a:gd name="T105" fmla="*/ 1025704482 h 414"/>
                <a:gd name="T106" fmla="*/ 917337356 w 773"/>
                <a:gd name="T107" fmla="*/ 1033264155 h 414"/>
                <a:gd name="T108" fmla="*/ 1030745191 w 773"/>
                <a:gd name="T109" fmla="*/ 1033264155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3"/>
                <a:gd name="T166" fmla="*/ 0 h 414"/>
                <a:gd name="T167" fmla="*/ 773 w 7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3" h="414">
                  <a:moveTo>
                    <a:pt x="440" y="412"/>
                  </a:moveTo>
                  <a:lnTo>
                    <a:pt x="476" y="412"/>
                  </a:lnTo>
                  <a:lnTo>
                    <a:pt x="507" y="414"/>
                  </a:lnTo>
                  <a:lnTo>
                    <a:pt x="551" y="414"/>
                  </a:lnTo>
                  <a:lnTo>
                    <a:pt x="574" y="414"/>
                  </a:lnTo>
                  <a:lnTo>
                    <a:pt x="628" y="412"/>
                  </a:lnTo>
                  <a:lnTo>
                    <a:pt x="631" y="412"/>
                  </a:lnTo>
                  <a:lnTo>
                    <a:pt x="649" y="412"/>
                  </a:lnTo>
                  <a:lnTo>
                    <a:pt x="678" y="412"/>
                  </a:lnTo>
                  <a:lnTo>
                    <a:pt x="688" y="412"/>
                  </a:lnTo>
                  <a:lnTo>
                    <a:pt x="724" y="412"/>
                  </a:lnTo>
                  <a:lnTo>
                    <a:pt x="732" y="412"/>
                  </a:lnTo>
                  <a:lnTo>
                    <a:pt x="771" y="410"/>
                  </a:lnTo>
                  <a:lnTo>
                    <a:pt x="770" y="404"/>
                  </a:lnTo>
                  <a:lnTo>
                    <a:pt x="770" y="368"/>
                  </a:lnTo>
                  <a:lnTo>
                    <a:pt x="770" y="365"/>
                  </a:lnTo>
                  <a:lnTo>
                    <a:pt x="770" y="327"/>
                  </a:lnTo>
                  <a:lnTo>
                    <a:pt x="770" y="324"/>
                  </a:lnTo>
                  <a:lnTo>
                    <a:pt x="770" y="277"/>
                  </a:lnTo>
                  <a:lnTo>
                    <a:pt x="770" y="273"/>
                  </a:lnTo>
                  <a:lnTo>
                    <a:pt x="771" y="231"/>
                  </a:lnTo>
                  <a:lnTo>
                    <a:pt x="770" y="220"/>
                  </a:lnTo>
                  <a:lnTo>
                    <a:pt x="770" y="185"/>
                  </a:lnTo>
                  <a:lnTo>
                    <a:pt x="770" y="171"/>
                  </a:lnTo>
                  <a:lnTo>
                    <a:pt x="770" y="145"/>
                  </a:lnTo>
                  <a:lnTo>
                    <a:pt x="771" y="133"/>
                  </a:lnTo>
                  <a:lnTo>
                    <a:pt x="773" y="132"/>
                  </a:lnTo>
                  <a:lnTo>
                    <a:pt x="770" y="130"/>
                  </a:lnTo>
                  <a:lnTo>
                    <a:pt x="766" y="130"/>
                  </a:lnTo>
                  <a:lnTo>
                    <a:pt x="763" y="127"/>
                  </a:lnTo>
                  <a:lnTo>
                    <a:pt x="757" y="127"/>
                  </a:lnTo>
                  <a:lnTo>
                    <a:pt x="753" y="125"/>
                  </a:lnTo>
                  <a:lnTo>
                    <a:pt x="750" y="123"/>
                  </a:lnTo>
                  <a:lnTo>
                    <a:pt x="743" y="115"/>
                  </a:lnTo>
                  <a:lnTo>
                    <a:pt x="740" y="107"/>
                  </a:lnTo>
                  <a:lnTo>
                    <a:pt x="740" y="101"/>
                  </a:lnTo>
                  <a:lnTo>
                    <a:pt x="735" y="99"/>
                  </a:lnTo>
                  <a:lnTo>
                    <a:pt x="734" y="96"/>
                  </a:lnTo>
                  <a:lnTo>
                    <a:pt x="732" y="91"/>
                  </a:lnTo>
                  <a:lnTo>
                    <a:pt x="724" y="86"/>
                  </a:lnTo>
                  <a:lnTo>
                    <a:pt x="719" y="81"/>
                  </a:lnTo>
                  <a:lnTo>
                    <a:pt x="719" y="79"/>
                  </a:lnTo>
                  <a:lnTo>
                    <a:pt x="722" y="73"/>
                  </a:lnTo>
                  <a:lnTo>
                    <a:pt x="724" y="68"/>
                  </a:lnTo>
                  <a:lnTo>
                    <a:pt x="726" y="63"/>
                  </a:lnTo>
                  <a:lnTo>
                    <a:pt x="732" y="58"/>
                  </a:lnTo>
                  <a:lnTo>
                    <a:pt x="732" y="53"/>
                  </a:lnTo>
                  <a:lnTo>
                    <a:pt x="739" y="53"/>
                  </a:lnTo>
                  <a:lnTo>
                    <a:pt x="743" y="53"/>
                  </a:lnTo>
                  <a:lnTo>
                    <a:pt x="737" y="48"/>
                  </a:lnTo>
                  <a:lnTo>
                    <a:pt x="740" y="47"/>
                  </a:lnTo>
                  <a:lnTo>
                    <a:pt x="740" y="42"/>
                  </a:lnTo>
                  <a:lnTo>
                    <a:pt x="740" y="39"/>
                  </a:lnTo>
                  <a:lnTo>
                    <a:pt x="735" y="37"/>
                  </a:lnTo>
                  <a:lnTo>
                    <a:pt x="732" y="31"/>
                  </a:lnTo>
                  <a:lnTo>
                    <a:pt x="729" y="32"/>
                  </a:lnTo>
                  <a:lnTo>
                    <a:pt x="727" y="34"/>
                  </a:lnTo>
                  <a:lnTo>
                    <a:pt x="726" y="35"/>
                  </a:lnTo>
                  <a:lnTo>
                    <a:pt x="716" y="37"/>
                  </a:lnTo>
                  <a:lnTo>
                    <a:pt x="713" y="32"/>
                  </a:lnTo>
                  <a:lnTo>
                    <a:pt x="708" y="29"/>
                  </a:lnTo>
                  <a:lnTo>
                    <a:pt x="704" y="26"/>
                  </a:lnTo>
                  <a:lnTo>
                    <a:pt x="699" y="19"/>
                  </a:lnTo>
                  <a:lnTo>
                    <a:pt x="696" y="19"/>
                  </a:lnTo>
                  <a:lnTo>
                    <a:pt x="695" y="19"/>
                  </a:lnTo>
                  <a:lnTo>
                    <a:pt x="651" y="21"/>
                  </a:lnTo>
                  <a:lnTo>
                    <a:pt x="628" y="21"/>
                  </a:lnTo>
                  <a:lnTo>
                    <a:pt x="607" y="21"/>
                  </a:lnTo>
                  <a:lnTo>
                    <a:pt x="584" y="21"/>
                  </a:lnTo>
                  <a:lnTo>
                    <a:pt x="548" y="19"/>
                  </a:lnTo>
                  <a:lnTo>
                    <a:pt x="540" y="19"/>
                  </a:lnTo>
                  <a:lnTo>
                    <a:pt x="492" y="19"/>
                  </a:lnTo>
                  <a:lnTo>
                    <a:pt x="448" y="19"/>
                  </a:lnTo>
                  <a:lnTo>
                    <a:pt x="435" y="17"/>
                  </a:lnTo>
                  <a:lnTo>
                    <a:pt x="403" y="17"/>
                  </a:lnTo>
                  <a:lnTo>
                    <a:pt x="378" y="17"/>
                  </a:lnTo>
                  <a:lnTo>
                    <a:pt x="359" y="16"/>
                  </a:lnTo>
                  <a:lnTo>
                    <a:pt x="323" y="16"/>
                  </a:lnTo>
                  <a:lnTo>
                    <a:pt x="313" y="16"/>
                  </a:lnTo>
                  <a:lnTo>
                    <a:pt x="267" y="13"/>
                  </a:lnTo>
                  <a:lnTo>
                    <a:pt x="212" y="11"/>
                  </a:lnTo>
                  <a:lnTo>
                    <a:pt x="158" y="8"/>
                  </a:lnTo>
                  <a:lnTo>
                    <a:pt x="155" y="8"/>
                  </a:lnTo>
                  <a:lnTo>
                    <a:pt x="99" y="4"/>
                  </a:lnTo>
                  <a:lnTo>
                    <a:pt x="90" y="4"/>
                  </a:lnTo>
                  <a:lnTo>
                    <a:pt x="26" y="0"/>
                  </a:lnTo>
                  <a:lnTo>
                    <a:pt x="21" y="55"/>
                  </a:lnTo>
                  <a:lnTo>
                    <a:pt x="23" y="57"/>
                  </a:lnTo>
                  <a:lnTo>
                    <a:pt x="18" y="114"/>
                  </a:lnTo>
                  <a:lnTo>
                    <a:pt x="18" y="123"/>
                  </a:lnTo>
                  <a:lnTo>
                    <a:pt x="15" y="171"/>
                  </a:lnTo>
                  <a:lnTo>
                    <a:pt x="15" y="182"/>
                  </a:lnTo>
                  <a:lnTo>
                    <a:pt x="11" y="228"/>
                  </a:lnTo>
                  <a:lnTo>
                    <a:pt x="6" y="296"/>
                  </a:lnTo>
                  <a:lnTo>
                    <a:pt x="6" y="308"/>
                  </a:lnTo>
                  <a:lnTo>
                    <a:pt x="3" y="342"/>
                  </a:lnTo>
                  <a:lnTo>
                    <a:pt x="0" y="392"/>
                  </a:lnTo>
                  <a:lnTo>
                    <a:pt x="3" y="392"/>
                  </a:lnTo>
                  <a:lnTo>
                    <a:pt x="52" y="396"/>
                  </a:lnTo>
                  <a:lnTo>
                    <a:pt x="103" y="399"/>
                  </a:lnTo>
                  <a:lnTo>
                    <a:pt x="116" y="399"/>
                  </a:lnTo>
                  <a:lnTo>
                    <a:pt x="148" y="401"/>
                  </a:lnTo>
                  <a:lnTo>
                    <a:pt x="204" y="404"/>
                  </a:lnTo>
                  <a:lnTo>
                    <a:pt x="212" y="404"/>
                  </a:lnTo>
                  <a:lnTo>
                    <a:pt x="259" y="407"/>
                  </a:lnTo>
                  <a:lnTo>
                    <a:pt x="267" y="407"/>
                  </a:lnTo>
                  <a:lnTo>
                    <a:pt x="316" y="407"/>
                  </a:lnTo>
                  <a:lnTo>
                    <a:pt x="364" y="410"/>
                  </a:lnTo>
                  <a:lnTo>
                    <a:pt x="385" y="410"/>
                  </a:lnTo>
                  <a:lnTo>
                    <a:pt x="409" y="410"/>
                  </a:lnTo>
                  <a:lnTo>
                    <a:pt x="440" y="412"/>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9" name="Freeform 38"/>
            <p:cNvSpPr>
              <a:spLocks/>
            </p:cNvSpPr>
            <p:nvPr/>
          </p:nvSpPr>
          <p:spPr bwMode="auto">
            <a:xfrm>
              <a:off x="4654539" y="4481427"/>
              <a:ext cx="798403" cy="697235"/>
            </a:xfrm>
            <a:custGeom>
              <a:avLst/>
              <a:gdLst>
                <a:gd name="T0" fmla="*/ 720764585 w 584"/>
                <a:gd name="T1" fmla="*/ 567036013 h 510"/>
                <a:gd name="T2" fmla="*/ 745966137 w 584"/>
                <a:gd name="T3" fmla="*/ 476310409 h 510"/>
                <a:gd name="T4" fmla="*/ 753525808 w 584"/>
                <a:gd name="T5" fmla="*/ 418346036 h 510"/>
                <a:gd name="T6" fmla="*/ 798888602 w 584"/>
                <a:gd name="T7" fmla="*/ 378023446 h 510"/>
                <a:gd name="T8" fmla="*/ 819049844 w 584"/>
                <a:gd name="T9" fmla="*/ 299899415 h 510"/>
                <a:gd name="T10" fmla="*/ 826611103 w 584"/>
                <a:gd name="T11" fmla="*/ 282257532 h 510"/>
                <a:gd name="T12" fmla="*/ 871974095 w 584"/>
                <a:gd name="T13" fmla="*/ 221773796 h 510"/>
                <a:gd name="T14" fmla="*/ 824090154 w 584"/>
                <a:gd name="T15" fmla="*/ 151209388 h 510"/>
                <a:gd name="T16" fmla="*/ 819049844 w 584"/>
                <a:gd name="T17" fmla="*/ 118448159 h 510"/>
                <a:gd name="T18" fmla="*/ 801409551 w 584"/>
                <a:gd name="T19" fmla="*/ 65524072 h 510"/>
                <a:gd name="T20" fmla="*/ 786288620 w 584"/>
                <a:gd name="T21" fmla="*/ 2520950 h 510"/>
                <a:gd name="T22" fmla="*/ 143648102 w 584"/>
                <a:gd name="T23" fmla="*/ 15120940 h 510"/>
                <a:gd name="T24" fmla="*/ 57962801 w 584"/>
                <a:gd name="T25" fmla="*/ 398184691 h 510"/>
                <a:gd name="T26" fmla="*/ 70564370 w 584"/>
                <a:gd name="T27" fmla="*/ 471270098 h 510"/>
                <a:gd name="T28" fmla="*/ 103325594 w 584"/>
                <a:gd name="T29" fmla="*/ 524192573 h 510"/>
                <a:gd name="T30" fmla="*/ 136088430 w 584"/>
                <a:gd name="T31" fmla="*/ 607358503 h 510"/>
                <a:gd name="T32" fmla="*/ 153728723 w 584"/>
                <a:gd name="T33" fmla="*/ 690522846 h 510"/>
                <a:gd name="T34" fmla="*/ 110886878 w 584"/>
                <a:gd name="T35" fmla="*/ 791329072 h 510"/>
                <a:gd name="T36" fmla="*/ 98285284 w 584"/>
                <a:gd name="T37" fmla="*/ 899696757 h 510"/>
                <a:gd name="T38" fmla="*/ 90725612 w 584"/>
                <a:gd name="T39" fmla="*/ 1013102967 h 510"/>
                <a:gd name="T40" fmla="*/ 103325594 w 584"/>
                <a:gd name="T41" fmla="*/ 1083667325 h 510"/>
                <a:gd name="T42" fmla="*/ 277217171 w 584"/>
                <a:gd name="T43" fmla="*/ 1068546391 h 510"/>
                <a:gd name="T44" fmla="*/ 498990927 w 584"/>
                <a:gd name="T45" fmla="*/ 1136591387 h 510"/>
                <a:gd name="T46" fmla="*/ 572074634 w 584"/>
                <a:gd name="T47" fmla="*/ 1108868881 h 510"/>
                <a:gd name="T48" fmla="*/ 567034324 w 584"/>
                <a:gd name="T49" fmla="*/ 1076107652 h 510"/>
                <a:gd name="T50" fmla="*/ 650200239 w 584"/>
                <a:gd name="T51" fmla="*/ 1043344835 h 510"/>
                <a:gd name="T52" fmla="*/ 715724274 w 584"/>
                <a:gd name="T53" fmla="*/ 1058465769 h 510"/>
                <a:gd name="T54" fmla="*/ 723285534 w 584"/>
                <a:gd name="T55" fmla="*/ 1101309208 h 510"/>
                <a:gd name="T56" fmla="*/ 773687050 w 584"/>
                <a:gd name="T57" fmla="*/ 1136591387 h 510"/>
                <a:gd name="T58" fmla="*/ 844251594 w 584"/>
                <a:gd name="T59" fmla="*/ 1179433240 h 510"/>
                <a:gd name="T60" fmla="*/ 917336888 w 584"/>
                <a:gd name="T61" fmla="*/ 1239916975 h 510"/>
                <a:gd name="T62" fmla="*/ 1028223717 w 584"/>
                <a:gd name="T63" fmla="*/ 1214715419 h 510"/>
                <a:gd name="T64" fmla="*/ 1068546200 w 584"/>
                <a:gd name="T65" fmla="*/ 1227316991 h 510"/>
                <a:gd name="T66" fmla="*/ 1144150856 w 584"/>
                <a:gd name="T67" fmla="*/ 1252518547 h 510"/>
                <a:gd name="T68" fmla="*/ 1171871769 w 584"/>
                <a:gd name="T69" fmla="*/ 1156752633 h 510"/>
                <a:gd name="T70" fmla="*/ 1229836133 w 584"/>
                <a:gd name="T71" fmla="*/ 1136591387 h 510"/>
                <a:gd name="T72" fmla="*/ 1320561720 w 584"/>
                <a:gd name="T73" fmla="*/ 1199594485 h 510"/>
                <a:gd name="T74" fmla="*/ 1386085755 w 584"/>
                <a:gd name="T75" fmla="*/ 1247478236 h 510"/>
                <a:gd name="T76" fmla="*/ 1413808256 w 584"/>
                <a:gd name="T77" fmla="*/ 1244957286 h 510"/>
                <a:gd name="T78" fmla="*/ 1464211360 w 584"/>
                <a:gd name="T79" fmla="*/ 1234876664 h 510"/>
                <a:gd name="T80" fmla="*/ 1423888877 w 584"/>
                <a:gd name="T81" fmla="*/ 1186994500 h 510"/>
                <a:gd name="T82" fmla="*/ 1365924513 w 584"/>
                <a:gd name="T83" fmla="*/ 1149191372 h 510"/>
                <a:gd name="T84" fmla="*/ 1300400478 w 584"/>
                <a:gd name="T85" fmla="*/ 1103828570 h 510"/>
                <a:gd name="T86" fmla="*/ 1345763272 w 584"/>
                <a:gd name="T87" fmla="*/ 1045865784 h 510"/>
                <a:gd name="T88" fmla="*/ 1413808256 w 584"/>
                <a:gd name="T89" fmla="*/ 972780477 h 510"/>
                <a:gd name="T90" fmla="*/ 1393647014 w 584"/>
                <a:gd name="T91" fmla="*/ 907256430 h 510"/>
                <a:gd name="T92" fmla="*/ 1315521409 w 584"/>
                <a:gd name="T93" fmla="*/ 934978936 h 510"/>
                <a:gd name="T94" fmla="*/ 1242436115 w 584"/>
                <a:gd name="T95" fmla="*/ 972780477 h 510"/>
                <a:gd name="T96" fmla="*/ 1255037685 w 584"/>
                <a:gd name="T97" fmla="*/ 927417675 h 510"/>
                <a:gd name="T98" fmla="*/ 1244957064 w 584"/>
                <a:gd name="T99" fmla="*/ 912296741 h 510"/>
                <a:gd name="T100" fmla="*/ 1204634581 w 584"/>
                <a:gd name="T101" fmla="*/ 902216118 h 510"/>
                <a:gd name="T102" fmla="*/ 1098788063 w 584"/>
                <a:gd name="T103" fmla="*/ 945059558 h 510"/>
                <a:gd name="T104" fmla="*/ 1068546200 w 584"/>
                <a:gd name="T105" fmla="*/ 879535511 h 510"/>
                <a:gd name="T106" fmla="*/ 1144150856 w 584"/>
                <a:gd name="T107" fmla="*/ 841732383 h 510"/>
                <a:gd name="T108" fmla="*/ 1212194253 w 584"/>
                <a:gd name="T109" fmla="*/ 879535511 h 510"/>
                <a:gd name="T110" fmla="*/ 1275198926 w 584"/>
                <a:gd name="T111" fmla="*/ 856853317 h 510"/>
                <a:gd name="T112" fmla="*/ 1209674891 w 584"/>
                <a:gd name="T113" fmla="*/ 730845336 h 510"/>
                <a:gd name="T114" fmla="*/ 1000501216 w 584"/>
                <a:gd name="T115" fmla="*/ 645160044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4"/>
                <a:gd name="T175" fmla="*/ 0 h 510"/>
                <a:gd name="T176" fmla="*/ 584 w 584"/>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4" h="510">
                  <a:moveTo>
                    <a:pt x="282" y="252"/>
                  </a:moveTo>
                  <a:lnTo>
                    <a:pt x="281" y="249"/>
                  </a:lnTo>
                  <a:lnTo>
                    <a:pt x="278" y="244"/>
                  </a:lnTo>
                  <a:lnTo>
                    <a:pt x="278" y="243"/>
                  </a:lnTo>
                  <a:lnTo>
                    <a:pt x="278" y="238"/>
                  </a:lnTo>
                  <a:lnTo>
                    <a:pt x="278" y="234"/>
                  </a:lnTo>
                  <a:lnTo>
                    <a:pt x="276" y="230"/>
                  </a:lnTo>
                  <a:lnTo>
                    <a:pt x="274" y="228"/>
                  </a:lnTo>
                  <a:lnTo>
                    <a:pt x="278" y="226"/>
                  </a:lnTo>
                  <a:lnTo>
                    <a:pt x="282" y="226"/>
                  </a:lnTo>
                  <a:lnTo>
                    <a:pt x="286" y="225"/>
                  </a:lnTo>
                  <a:lnTo>
                    <a:pt x="286" y="218"/>
                  </a:lnTo>
                  <a:lnTo>
                    <a:pt x="282" y="213"/>
                  </a:lnTo>
                  <a:lnTo>
                    <a:pt x="282" y="210"/>
                  </a:lnTo>
                  <a:lnTo>
                    <a:pt x="282" y="207"/>
                  </a:lnTo>
                  <a:lnTo>
                    <a:pt x="287" y="208"/>
                  </a:lnTo>
                  <a:lnTo>
                    <a:pt x="292" y="208"/>
                  </a:lnTo>
                  <a:lnTo>
                    <a:pt x="292" y="205"/>
                  </a:lnTo>
                  <a:lnTo>
                    <a:pt x="289" y="202"/>
                  </a:lnTo>
                  <a:lnTo>
                    <a:pt x="287" y="199"/>
                  </a:lnTo>
                  <a:lnTo>
                    <a:pt x="287" y="190"/>
                  </a:lnTo>
                  <a:lnTo>
                    <a:pt x="296" y="189"/>
                  </a:lnTo>
                  <a:lnTo>
                    <a:pt x="297" y="186"/>
                  </a:lnTo>
                  <a:lnTo>
                    <a:pt x="297" y="184"/>
                  </a:lnTo>
                  <a:lnTo>
                    <a:pt x="296" y="182"/>
                  </a:lnTo>
                  <a:lnTo>
                    <a:pt x="289" y="182"/>
                  </a:lnTo>
                  <a:lnTo>
                    <a:pt x="287" y="181"/>
                  </a:lnTo>
                  <a:lnTo>
                    <a:pt x="289" y="179"/>
                  </a:lnTo>
                  <a:lnTo>
                    <a:pt x="291" y="177"/>
                  </a:lnTo>
                  <a:lnTo>
                    <a:pt x="297" y="177"/>
                  </a:lnTo>
                  <a:lnTo>
                    <a:pt x="299" y="174"/>
                  </a:lnTo>
                  <a:lnTo>
                    <a:pt x="297" y="169"/>
                  </a:lnTo>
                  <a:lnTo>
                    <a:pt x="299" y="166"/>
                  </a:lnTo>
                  <a:lnTo>
                    <a:pt x="302" y="163"/>
                  </a:lnTo>
                  <a:lnTo>
                    <a:pt x="307" y="163"/>
                  </a:lnTo>
                  <a:lnTo>
                    <a:pt x="312" y="161"/>
                  </a:lnTo>
                  <a:lnTo>
                    <a:pt x="310" y="159"/>
                  </a:lnTo>
                  <a:lnTo>
                    <a:pt x="305" y="158"/>
                  </a:lnTo>
                  <a:lnTo>
                    <a:pt x="302" y="156"/>
                  </a:lnTo>
                  <a:lnTo>
                    <a:pt x="302" y="151"/>
                  </a:lnTo>
                  <a:lnTo>
                    <a:pt x="304" y="150"/>
                  </a:lnTo>
                  <a:lnTo>
                    <a:pt x="307" y="148"/>
                  </a:lnTo>
                  <a:lnTo>
                    <a:pt x="310" y="150"/>
                  </a:lnTo>
                  <a:lnTo>
                    <a:pt x="317" y="150"/>
                  </a:lnTo>
                  <a:lnTo>
                    <a:pt x="315" y="146"/>
                  </a:lnTo>
                  <a:lnTo>
                    <a:pt x="315" y="145"/>
                  </a:lnTo>
                  <a:lnTo>
                    <a:pt x="315" y="143"/>
                  </a:lnTo>
                  <a:lnTo>
                    <a:pt x="318" y="140"/>
                  </a:lnTo>
                  <a:lnTo>
                    <a:pt x="320" y="137"/>
                  </a:lnTo>
                  <a:lnTo>
                    <a:pt x="323" y="130"/>
                  </a:lnTo>
                  <a:lnTo>
                    <a:pt x="328" y="128"/>
                  </a:lnTo>
                  <a:lnTo>
                    <a:pt x="330" y="125"/>
                  </a:lnTo>
                  <a:lnTo>
                    <a:pt x="328" y="124"/>
                  </a:lnTo>
                  <a:lnTo>
                    <a:pt x="325" y="120"/>
                  </a:lnTo>
                  <a:lnTo>
                    <a:pt x="325" y="119"/>
                  </a:lnTo>
                  <a:lnTo>
                    <a:pt x="328" y="119"/>
                  </a:lnTo>
                  <a:lnTo>
                    <a:pt x="333" y="119"/>
                  </a:lnTo>
                  <a:lnTo>
                    <a:pt x="335" y="117"/>
                  </a:lnTo>
                  <a:lnTo>
                    <a:pt x="338" y="114"/>
                  </a:lnTo>
                  <a:lnTo>
                    <a:pt x="340" y="112"/>
                  </a:lnTo>
                  <a:lnTo>
                    <a:pt x="343" y="109"/>
                  </a:lnTo>
                  <a:lnTo>
                    <a:pt x="343" y="106"/>
                  </a:lnTo>
                  <a:lnTo>
                    <a:pt x="341" y="104"/>
                  </a:lnTo>
                  <a:lnTo>
                    <a:pt x="338" y="102"/>
                  </a:lnTo>
                  <a:lnTo>
                    <a:pt x="336" y="107"/>
                  </a:lnTo>
                  <a:lnTo>
                    <a:pt x="328" y="112"/>
                  </a:lnTo>
                  <a:lnTo>
                    <a:pt x="327" y="111"/>
                  </a:lnTo>
                  <a:lnTo>
                    <a:pt x="320" y="111"/>
                  </a:lnTo>
                  <a:lnTo>
                    <a:pt x="320" y="107"/>
                  </a:lnTo>
                  <a:lnTo>
                    <a:pt x="320" y="102"/>
                  </a:lnTo>
                  <a:lnTo>
                    <a:pt x="323" y="101"/>
                  </a:lnTo>
                  <a:lnTo>
                    <a:pt x="327" y="101"/>
                  </a:lnTo>
                  <a:lnTo>
                    <a:pt x="328" y="101"/>
                  </a:lnTo>
                  <a:lnTo>
                    <a:pt x="340" y="99"/>
                  </a:lnTo>
                  <a:lnTo>
                    <a:pt x="343" y="98"/>
                  </a:lnTo>
                  <a:lnTo>
                    <a:pt x="344" y="93"/>
                  </a:lnTo>
                  <a:lnTo>
                    <a:pt x="346" y="88"/>
                  </a:lnTo>
                  <a:lnTo>
                    <a:pt x="348" y="84"/>
                  </a:lnTo>
                  <a:lnTo>
                    <a:pt x="348" y="83"/>
                  </a:lnTo>
                  <a:lnTo>
                    <a:pt x="341" y="81"/>
                  </a:lnTo>
                  <a:lnTo>
                    <a:pt x="336" y="78"/>
                  </a:lnTo>
                  <a:lnTo>
                    <a:pt x="335" y="70"/>
                  </a:lnTo>
                  <a:lnTo>
                    <a:pt x="333" y="68"/>
                  </a:lnTo>
                  <a:lnTo>
                    <a:pt x="330" y="68"/>
                  </a:lnTo>
                  <a:lnTo>
                    <a:pt x="327" y="67"/>
                  </a:lnTo>
                  <a:lnTo>
                    <a:pt x="325" y="63"/>
                  </a:lnTo>
                  <a:lnTo>
                    <a:pt x="325" y="60"/>
                  </a:lnTo>
                  <a:lnTo>
                    <a:pt x="327" y="60"/>
                  </a:lnTo>
                  <a:lnTo>
                    <a:pt x="335" y="65"/>
                  </a:lnTo>
                  <a:lnTo>
                    <a:pt x="336" y="63"/>
                  </a:lnTo>
                  <a:lnTo>
                    <a:pt x="336" y="62"/>
                  </a:lnTo>
                  <a:lnTo>
                    <a:pt x="333" y="57"/>
                  </a:lnTo>
                  <a:lnTo>
                    <a:pt x="330" y="55"/>
                  </a:lnTo>
                  <a:lnTo>
                    <a:pt x="330" y="53"/>
                  </a:lnTo>
                  <a:lnTo>
                    <a:pt x="333" y="50"/>
                  </a:lnTo>
                  <a:lnTo>
                    <a:pt x="335" y="47"/>
                  </a:lnTo>
                  <a:lnTo>
                    <a:pt x="333" y="45"/>
                  </a:lnTo>
                  <a:lnTo>
                    <a:pt x="330" y="45"/>
                  </a:lnTo>
                  <a:lnTo>
                    <a:pt x="325" y="47"/>
                  </a:lnTo>
                  <a:lnTo>
                    <a:pt x="322" y="49"/>
                  </a:lnTo>
                  <a:lnTo>
                    <a:pt x="320" y="50"/>
                  </a:lnTo>
                  <a:lnTo>
                    <a:pt x="320" y="42"/>
                  </a:lnTo>
                  <a:lnTo>
                    <a:pt x="322" y="39"/>
                  </a:lnTo>
                  <a:lnTo>
                    <a:pt x="325" y="37"/>
                  </a:lnTo>
                  <a:lnTo>
                    <a:pt x="327" y="36"/>
                  </a:lnTo>
                  <a:lnTo>
                    <a:pt x="328" y="32"/>
                  </a:lnTo>
                  <a:lnTo>
                    <a:pt x="327" y="31"/>
                  </a:lnTo>
                  <a:lnTo>
                    <a:pt x="323" y="31"/>
                  </a:lnTo>
                  <a:lnTo>
                    <a:pt x="320" y="29"/>
                  </a:lnTo>
                  <a:lnTo>
                    <a:pt x="318" y="26"/>
                  </a:lnTo>
                  <a:lnTo>
                    <a:pt x="318" y="21"/>
                  </a:lnTo>
                  <a:lnTo>
                    <a:pt x="323" y="13"/>
                  </a:lnTo>
                  <a:lnTo>
                    <a:pt x="325" y="9"/>
                  </a:lnTo>
                  <a:lnTo>
                    <a:pt x="325" y="6"/>
                  </a:lnTo>
                  <a:lnTo>
                    <a:pt x="322" y="5"/>
                  </a:lnTo>
                  <a:lnTo>
                    <a:pt x="320" y="5"/>
                  </a:lnTo>
                  <a:lnTo>
                    <a:pt x="318" y="9"/>
                  </a:lnTo>
                  <a:lnTo>
                    <a:pt x="315" y="11"/>
                  </a:lnTo>
                  <a:lnTo>
                    <a:pt x="312" y="11"/>
                  </a:lnTo>
                  <a:lnTo>
                    <a:pt x="310" y="8"/>
                  </a:lnTo>
                  <a:lnTo>
                    <a:pt x="312" y="1"/>
                  </a:lnTo>
                  <a:lnTo>
                    <a:pt x="312" y="0"/>
                  </a:lnTo>
                  <a:lnTo>
                    <a:pt x="302" y="0"/>
                  </a:lnTo>
                  <a:lnTo>
                    <a:pt x="286" y="0"/>
                  </a:lnTo>
                  <a:lnTo>
                    <a:pt x="282" y="0"/>
                  </a:lnTo>
                  <a:lnTo>
                    <a:pt x="217" y="1"/>
                  </a:lnTo>
                  <a:lnTo>
                    <a:pt x="214" y="3"/>
                  </a:lnTo>
                  <a:lnTo>
                    <a:pt x="144" y="3"/>
                  </a:lnTo>
                  <a:lnTo>
                    <a:pt x="116" y="5"/>
                  </a:lnTo>
                  <a:lnTo>
                    <a:pt x="88" y="5"/>
                  </a:lnTo>
                  <a:lnTo>
                    <a:pt x="61" y="5"/>
                  </a:lnTo>
                  <a:lnTo>
                    <a:pt x="57" y="6"/>
                  </a:lnTo>
                  <a:lnTo>
                    <a:pt x="23" y="6"/>
                  </a:lnTo>
                  <a:lnTo>
                    <a:pt x="0" y="5"/>
                  </a:lnTo>
                  <a:lnTo>
                    <a:pt x="0" y="23"/>
                  </a:lnTo>
                  <a:lnTo>
                    <a:pt x="0" y="47"/>
                  </a:lnTo>
                  <a:lnTo>
                    <a:pt x="2" y="86"/>
                  </a:lnTo>
                  <a:lnTo>
                    <a:pt x="2" y="112"/>
                  </a:lnTo>
                  <a:lnTo>
                    <a:pt x="2" y="138"/>
                  </a:lnTo>
                  <a:lnTo>
                    <a:pt x="7" y="142"/>
                  </a:lnTo>
                  <a:lnTo>
                    <a:pt x="12" y="148"/>
                  </a:lnTo>
                  <a:lnTo>
                    <a:pt x="18" y="153"/>
                  </a:lnTo>
                  <a:lnTo>
                    <a:pt x="23" y="158"/>
                  </a:lnTo>
                  <a:lnTo>
                    <a:pt x="22" y="161"/>
                  </a:lnTo>
                  <a:lnTo>
                    <a:pt x="26" y="164"/>
                  </a:lnTo>
                  <a:lnTo>
                    <a:pt x="26" y="166"/>
                  </a:lnTo>
                  <a:lnTo>
                    <a:pt x="26" y="171"/>
                  </a:lnTo>
                  <a:lnTo>
                    <a:pt x="30" y="174"/>
                  </a:lnTo>
                  <a:lnTo>
                    <a:pt x="31" y="176"/>
                  </a:lnTo>
                  <a:lnTo>
                    <a:pt x="30" y="179"/>
                  </a:lnTo>
                  <a:lnTo>
                    <a:pt x="28" y="181"/>
                  </a:lnTo>
                  <a:lnTo>
                    <a:pt x="26" y="182"/>
                  </a:lnTo>
                  <a:lnTo>
                    <a:pt x="26" y="186"/>
                  </a:lnTo>
                  <a:lnTo>
                    <a:pt x="28" y="187"/>
                  </a:lnTo>
                  <a:lnTo>
                    <a:pt x="28" y="189"/>
                  </a:lnTo>
                  <a:lnTo>
                    <a:pt x="26" y="189"/>
                  </a:lnTo>
                  <a:lnTo>
                    <a:pt x="26" y="192"/>
                  </a:lnTo>
                  <a:lnTo>
                    <a:pt x="30" y="194"/>
                  </a:lnTo>
                  <a:lnTo>
                    <a:pt x="31" y="199"/>
                  </a:lnTo>
                  <a:lnTo>
                    <a:pt x="35" y="200"/>
                  </a:lnTo>
                  <a:lnTo>
                    <a:pt x="38" y="200"/>
                  </a:lnTo>
                  <a:lnTo>
                    <a:pt x="39" y="202"/>
                  </a:lnTo>
                  <a:lnTo>
                    <a:pt x="38" y="203"/>
                  </a:lnTo>
                  <a:lnTo>
                    <a:pt x="36" y="207"/>
                  </a:lnTo>
                  <a:lnTo>
                    <a:pt x="41" y="208"/>
                  </a:lnTo>
                  <a:lnTo>
                    <a:pt x="43" y="215"/>
                  </a:lnTo>
                  <a:lnTo>
                    <a:pt x="48" y="220"/>
                  </a:lnTo>
                  <a:lnTo>
                    <a:pt x="46" y="221"/>
                  </a:lnTo>
                  <a:lnTo>
                    <a:pt x="44" y="225"/>
                  </a:lnTo>
                  <a:lnTo>
                    <a:pt x="43" y="226"/>
                  </a:lnTo>
                  <a:lnTo>
                    <a:pt x="44" y="230"/>
                  </a:lnTo>
                  <a:lnTo>
                    <a:pt x="46" y="230"/>
                  </a:lnTo>
                  <a:lnTo>
                    <a:pt x="49" y="231"/>
                  </a:lnTo>
                  <a:lnTo>
                    <a:pt x="53" y="234"/>
                  </a:lnTo>
                  <a:lnTo>
                    <a:pt x="53" y="238"/>
                  </a:lnTo>
                  <a:lnTo>
                    <a:pt x="54" y="241"/>
                  </a:lnTo>
                  <a:lnTo>
                    <a:pt x="57" y="243"/>
                  </a:lnTo>
                  <a:lnTo>
                    <a:pt x="61" y="243"/>
                  </a:lnTo>
                  <a:lnTo>
                    <a:pt x="61" y="249"/>
                  </a:lnTo>
                  <a:lnTo>
                    <a:pt x="59" y="256"/>
                  </a:lnTo>
                  <a:lnTo>
                    <a:pt x="61" y="261"/>
                  </a:lnTo>
                  <a:lnTo>
                    <a:pt x="62" y="262"/>
                  </a:lnTo>
                  <a:lnTo>
                    <a:pt x="61" y="265"/>
                  </a:lnTo>
                  <a:lnTo>
                    <a:pt x="59" y="267"/>
                  </a:lnTo>
                  <a:lnTo>
                    <a:pt x="57" y="269"/>
                  </a:lnTo>
                  <a:lnTo>
                    <a:pt x="59" y="272"/>
                  </a:lnTo>
                  <a:lnTo>
                    <a:pt x="61" y="274"/>
                  </a:lnTo>
                  <a:lnTo>
                    <a:pt x="61" y="275"/>
                  </a:lnTo>
                  <a:lnTo>
                    <a:pt x="62" y="277"/>
                  </a:lnTo>
                  <a:lnTo>
                    <a:pt x="61" y="280"/>
                  </a:lnTo>
                  <a:lnTo>
                    <a:pt x="59" y="282"/>
                  </a:lnTo>
                  <a:lnTo>
                    <a:pt x="61" y="285"/>
                  </a:lnTo>
                  <a:lnTo>
                    <a:pt x="59" y="288"/>
                  </a:lnTo>
                  <a:lnTo>
                    <a:pt x="57" y="290"/>
                  </a:lnTo>
                  <a:lnTo>
                    <a:pt x="56" y="293"/>
                  </a:lnTo>
                  <a:lnTo>
                    <a:pt x="51" y="305"/>
                  </a:lnTo>
                  <a:lnTo>
                    <a:pt x="49" y="309"/>
                  </a:lnTo>
                  <a:lnTo>
                    <a:pt x="44" y="314"/>
                  </a:lnTo>
                  <a:lnTo>
                    <a:pt x="44" y="316"/>
                  </a:lnTo>
                  <a:lnTo>
                    <a:pt x="44" y="319"/>
                  </a:lnTo>
                  <a:lnTo>
                    <a:pt x="43" y="321"/>
                  </a:lnTo>
                  <a:lnTo>
                    <a:pt x="41" y="324"/>
                  </a:lnTo>
                  <a:lnTo>
                    <a:pt x="41" y="329"/>
                  </a:lnTo>
                  <a:lnTo>
                    <a:pt x="41" y="334"/>
                  </a:lnTo>
                  <a:lnTo>
                    <a:pt x="44" y="340"/>
                  </a:lnTo>
                  <a:lnTo>
                    <a:pt x="41" y="342"/>
                  </a:lnTo>
                  <a:lnTo>
                    <a:pt x="43" y="345"/>
                  </a:lnTo>
                  <a:lnTo>
                    <a:pt x="39" y="347"/>
                  </a:lnTo>
                  <a:lnTo>
                    <a:pt x="39" y="357"/>
                  </a:lnTo>
                  <a:lnTo>
                    <a:pt x="41" y="358"/>
                  </a:lnTo>
                  <a:lnTo>
                    <a:pt x="44" y="363"/>
                  </a:lnTo>
                  <a:lnTo>
                    <a:pt x="49" y="367"/>
                  </a:lnTo>
                  <a:lnTo>
                    <a:pt x="48" y="370"/>
                  </a:lnTo>
                  <a:lnTo>
                    <a:pt x="48" y="373"/>
                  </a:lnTo>
                  <a:lnTo>
                    <a:pt x="46" y="381"/>
                  </a:lnTo>
                  <a:lnTo>
                    <a:pt x="44" y="388"/>
                  </a:lnTo>
                  <a:lnTo>
                    <a:pt x="46" y="391"/>
                  </a:lnTo>
                  <a:lnTo>
                    <a:pt x="43" y="394"/>
                  </a:lnTo>
                  <a:lnTo>
                    <a:pt x="39" y="398"/>
                  </a:lnTo>
                  <a:lnTo>
                    <a:pt x="36" y="402"/>
                  </a:lnTo>
                  <a:lnTo>
                    <a:pt x="35" y="404"/>
                  </a:lnTo>
                  <a:lnTo>
                    <a:pt x="31" y="409"/>
                  </a:lnTo>
                  <a:lnTo>
                    <a:pt x="28" y="415"/>
                  </a:lnTo>
                  <a:lnTo>
                    <a:pt x="23" y="419"/>
                  </a:lnTo>
                  <a:lnTo>
                    <a:pt x="22" y="422"/>
                  </a:lnTo>
                  <a:lnTo>
                    <a:pt x="22" y="425"/>
                  </a:lnTo>
                  <a:lnTo>
                    <a:pt x="23" y="429"/>
                  </a:lnTo>
                  <a:lnTo>
                    <a:pt x="26" y="429"/>
                  </a:lnTo>
                  <a:lnTo>
                    <a:pt x="31" y="433"/>
                  </a:lnTo>
                  <a:lnTo>
                    <a:pt x="36" y="432"/>
                  </a:lnTo>
                  <a:lnTo>
                    <a:pt x="41" y="430"/>
                  </a:lnTo>
                  <a:lnTo>
                    <a:pt x="48" y="429"/>
                  </a:lnTo>
                  <a:lnTo>
                    <a:pt x="53" y="427"/>
                  </a:lnTo>
                  <a:lnTo>
                    <a:pt x="57" y="427"/>
                  </a:lnTo>
                  <a:lnTo>
                    <a:pt x="62" y="425"/>
                  </a:lnTo>
                  <a:lnTo>
                    <a:pt x="70" y="425"/>
                  </a:lnTo>
                  <a:lnTo>
                    <a:pt x="85" y="425"/>
                  </a:lnTo>
                  <a:lnTo>
                    <a:pt x="88" y="424"/>
                  </a:lnTo>
                  <a:lnTo>
                    <a:pt x="93" y="424"/>
                  </a:lnTo>
                  <a:lnTo>
                    <a:pt x="100" y="424"/>
                  </a:lnTo>
                  <a:lnTo>
                    <a:pt x="105" y="422"/>
                  </a:lnTo>
                  <a:lnTo>
                    <a:pt x="110" y="424"/>
                  </a:lnTo>
                  <a:lnTo>
                    <a:pt x="114" y="425"/>
                  </a:lnTo>
                  <a:lnTo>
                    <a:pt x="116" y="425"/>
                  </a:lnTo>
                  <a:lnTo>
                    <a:pt x="119" y="427"/>
                  </a:lnTo>
                  <a:lnTo>
                    <a:pt x="124" y="429"/>
                  </a:lnTo>
                  <a:lnTo>
                    <a:pt x="129" y="430"/>
                  </a:lnTo>
                  <a:lnTo>
                    <a:pt x="139" y="435"/>
                  </a:lnTo>
                  <a:lnTo>
                    <a:pt x="150" y="440"/>
                  </a:lnTo>
                  <a:lnTo>
                    <a:pt x="167" y="446"/>
                  </a:lnTo>
                  <a:lnTo>
                    <a:pt x="172" y="448"/>
                  </a:lnTo>
                  <a:lnTo>
                    <a:pt x="188" y="450"/>
                  </a:lnTo>
                  <a:lnTo>
                    <a:pt x="198" y="451"/>
                  </a:lnTo>
                  <a:lnTo>
                    <a:pt x="204" y="451"/>
                  </a:lnTo>
                  <a:lnTo>
                    <a:pt x="209" y="451"/>
                  </a:lnTo>
                  <a:lnTo>
                    <a:pt x="214" y="448"/>
                  </a:lnTo>
                  <a:lnTo>
                    <a:pt x="217" y="446"/>
                  </a:lnTo>
                  <a:lnTo>
                    <a:pt x="234" y="445"/>
                  </a:lnTo>
                  <a:lnTo>
                    <a:pt x="234" y="443"/>
                  </a:lnTo>
                  <a:lnTo>
                    <a:pt x="237" y="442"/>
                  </a:lnTo>
                  <a:lnTo>
                    <a:pt x="237" y="440"/>
                  </a:lnTo>
                  <a:lnTo>
                    <a:pt x="234" y="440"/>
                  </a:lnTo>
                  <a:lnTo>
                    <a:pt x="230" y="440"/>
                  </a:lnTo>
                  <a:lnTo>
                    <a:pt x="227" y="440"/>
                  </a:lnTo>
                  <a:lnTo>
                    <a:pt x="227" y="437"/>
                  </a:lnTo>
                  <a:lnTo>
                    <a:pt x="227" y="433"/>
                  </a:lnTo>
                  <a:lnTo>
                    <a:pt x="227" y="432"/>
                  </a:lnTo>
                  <a:lnTo>
                    <a:pt x="225" y="430"/>
                  </a:lnTo>
                  <a:lnTo>
                    <a:pt x="222" y="432"/>
                  </a:lnTo>
                  <a:lnTo>
                    <a:pt x="219" y="430"/>
                  </a:lnTo>
                  <a:lnTo>
                    <a:pt x="217" y="427"/>
                  </a:lnTo>
                  <a:lnTo>
                    <a:pt x="219" y="425"/>
                  </a:lnTo>
                  <a:lnTo>
                    <a:pt x="224" y="422"/>
                  </a:lnTo>
                  <a:lnTo>
                    <a:pt x="225" y="425"/>
                  </a:lnTo>
                  <a:lnTo>
                    <a:pt x="225" y="427"/>
                  </a:lnTo>
                  <a:lnTo>
                    <a:pt x="230" y="424"/>
                  </a:lnTo>
                  <a:lnTo>
                    <a:pt x="238" y="419"/>
                  </a:lnTo>
                  <a:lnTo>
                    <a:pt x="242" y="417"/>
                  </a:lnTo>
                  <a:lnTo>
                    <a:pt x="242" y="414"/>
                  </a:lnTo>
                  <a:lnTo>
                    <a:pt x="243" y="412"/>
                  </a:lnTo>
                  <a:lnTo>
                    <a:pt x="245" y="412"/>
                  </a:lnTo>
                  <a:lnTo>
                    <a:pt x="248" y="414"/>
                  </a:lnTo>
                  <a:lnTo>
                    <a:pt x="251" y="412"/>
                  </a:lnTo>
                  <a:lnTo>
                    <a:pt x="255" y="412"/>
                  </a:lnTo>
                  <a:lnTo>
                    <a:pt x="256" y="412"/>
                  </a:lnTo>
                  <a:lnTo>
                    <a:pt x="258" y="414"/>
                  </a:lnTo>
                  <a:lnTo>
                    <a:pt x="258" y="417"/>
                  </a:lnTo>
                  <a:lnTo>
                    <a:pt x="255" y="419"/>
                  </a:lnTo>
                  <a:lnTo>
                    <a:pt x="255" y="422"/>
                  </a:lnTo>
                  <a:lnTo>
                    <a:pt x="255" y="425"/>
                  </a:lnTo>
                  <a:lnTo>
                    <a:pt x="255" y="427"/>
                  </a:lnTo>
                  <a:lnTo>
                    <a:pt x="258" y="425"/>
                  </a:lnTo>
                  <a:lnTo>
                    <a:pt x="261" y="425"/>
                  </a:lnTo>
                  <a:lnTo>
                    <a:pt x="268" y="422"/>
                  </a:lnTo>
                  <a:lnTo>
                    <a:pt x="274" y="422"/>
                  </a:lnTo>
                  <a:lnTo>
                    <a:pt x="281" y="420"/>
                  </a:lnTo>
                  <a:lnTo>
                    <a:pt x="284" y="420"/>
                  </a:lnTo>
                  <a:lnTo>
                    <a:pt x="287" y="420"/>
                  </a:lnTo>
                  <a:lnTo>
                    <a:pt x="287" y="422"/>
                  </a:lnTo>
                  <a:lnTo>
                    <a:pt x="286" y="424"/>
                  </a:lnTo>
                  <a:lnTo>
                    <a:pt x="282" y="425"/>
                  </a:lnTo>
                  <a:lnTo>
                    <a:pt x="282" y="429"/>
                  </a:lnTo>
                  <a:lnTo>
                    <a:pt x="282" y="430"/>
                  </a:lnTo>
                  <a:lnTo>
                    <a:pt x="281" y="433"/>
                  </a:lnTo>
                  <a:lnTo>
                    <a:pt x="281" y="437"/>
                  </a:lnTo>
                  <a:lnTo>
                    <a:pt x="282" y="438"/>
                  </a:lnTo>
                  <a:lnTo>
                    <a:pt x="284" y="437"/>
                  </a:lnTo>
                  <a:lnTo>
                    <a:pt x="287" y="437"/>
                  </a:lnTo>
                  <a:lnTo>
                    <a:pt x="291" y="437"/>
                  </a:lnTo>
                  <a:lnTo>
                    <a:pt x="292" y="438"/>
                  </a:lnTo>
                  <a:lnTo>
                    <a:pt x="294" y="442"/>
                  </a:lnTo>
                  <a:lnTo>
                    <a:pt x="294" y="445"/>
                  </a:lnTo>
                  <a:lnTo>
                    <a:pt x="294" y="448"/>
                  </a:lnTo>
                  <a:lnTo>
                    <a:pt x="294" y="450"/>
                  </a:lnTo>
                  <a:lnTo>
                    <a:pt x="294" y="451"/>
                  </a:lnTo>
                  <a:lnTo>
                    <a:pt x="304" y="448"/>
                  </a:lnTo>
                  <a:lnTo>
                    <a:pt x="305" y="448"/>
                  </a:lnTo>
                  <a:lnTo>
                    <a:pt x="307" y="450"/>
                  </a:lnTo>
                  <a:lnTo>
                    <a:pt x="307" y="451"/>
                  </a:lnTo>
                  <a:lnTo>
                    <a:pt x="310" y="451"/>
                  </a:lnTo>
                  <a:lnTo>
                    <a:pt x="313" y="451"/>
                  </a:lnTo>
                  <a:lnTo>
                    <a:pt x="317" y="455"/>
                  </a:lnTo>
                  <a:lnTo>
                    <a:pt x="320" y="455"/>
                  </a:lnTo>
                  <a:lnTo>
                    <a:pt x="323" y="455"/>
                  </a:lnTo>
                  <a:lnTo>
                    <a:pt x="325" y="458"/>
                  </a:lnTo>
                  <a:lnTo>
                    <a:pt x="325" y="459"/>
                  </a:lnTo>
                  <a:lnTo>
                    <a:pt x="330" y="461"/>
                  </a:lnTo>
                  <a:lnTo>
                    <a:pt x="331" y="463"/>
                  </a:lnTo>
                  <a:lnTo>
                    <a:pt x="333" y="466"/>
                  </a:lnTo>
                  <a:lnTo>
                    <a:pt x="335" y="468"/>
                  </a:lnTo>
                  <a:lnTo>
                    <a:pt x="338" y="468"/>
                  </a:lnTo>
                  <a:lnTo>
                    <a:pt x="340" y="471"/>
                  </a:lnTo>
                  <a:lnTo>
                    <a:pt x="341" y="473"/>
                  </a:lnTo>
                  <a:lnTo>
                    <a:pt x="343" y="481"/>
                  </a:lnTo>
                  <a:lnTo>
                    <a:pt x="344" y="486"/>
                  </a:lnTo>
                  <a:lnTo>
                    <a:pt x="346" y="489"/>
                  </a:lnTo>
                  <a:lnTo>
                    <a:pt x="349" y="490"/>
                  </a:lnTo>
                  <a:lnTo>
                    <a:pt x="353" y="490"/>
                  </a:lnTo>
                  <a:lnTo>
                    <a:pt x="354" y="490"/>
                  </a:lnTo>
                  <a:lnTo>
                    <a:pt x="361" y="490"/>
                  </a:lnTo>
                  <a:lnTo>
                    <a:pt x="364" y="492"/>
                  </a:lnTo>
                  <a:lnTo>
                    <a:pt x="367" y="494"/>
                  </a:lnTo>
                  <a:lnTo>
                    <a:pt x="375" y="502"/>
                  </a:lnTo>
                  <a:lnTo>
                    <a:pt x="380" y="502"/>
                  </a:lnTo>
                  <a:lnTo>
                    <a:pt x="387" y="499"/>
                  </a:lnTo>
                  <a:lnTo>
                    <a:pt x="390" y="499"/>
                  </a:lnTo>
                  <a:lnTo>
                    <a:pt x="395" y="497"/>
                  </a:lnTo>
                  <a:lnTo>
                    <a:pt x="397" y="492"/>
                  </a:lnTo>
                  <a:lnTo>
                    <a:pt x="397" y="490"/>
                  </a:lnTo>
                  <a:lnTo>
                    <a:pt x="402" y="486"/>
                  </a:lnTo>
                  <a:lnTo>
                    <a:pt x="406" y="484"/>
                  </a:lnTo>
                  <a:lnTo>
                    <a:pt x="408" y="482"/>
                  </a:lnTo>
                  <a:lnTo>
                    <a:pt x="408" y="481"/>
                  </a:lnTo>
                  <a:lnTo>
                    <a:pt x="406" y="479"/>
                  </a:lnTo>
                  <a:lnTo>
                    <a:pt x="406" y="476"/>
                  </a:lnTo>
                  <a:lnTo>
                    <a:pt x="405" y="474"/>
                  </a:lnTo>
                  <a:lnTo>
                    <a:pt x="406" y="473"/>
                  </a:lnTo>
                  <a:lnTo>
                    <a:pt x="408" y="474"/>
                  </a:lnTo>
                  <a:lnTo>
                    <a:pt x="410" y="474"/>
                  </a:lnTo>
                  <a:lnTo>
                    <a:pt x="415" y="476"/>
                  </a:lnTo>
                  <a:lnTo>
                    <a:pt x="418" y="479"/>
                  </a:lnTo>
                  <a:lnTo>
                    <a:pt x="419" y="486"/>
                  </a:lnTo>
                  <a:lnTo>
                    <a:pt x="424" y="487"/>
                  </a:lnTo>
                  <a:lnTo>
                    <a:pt x="426" y="487"/>
                  </a:lnTo>
                  <a:lnTo>
                    <a:pt x="428" y="482"/>
                  </a:lnTo>
                  <a:lnTo>
                    <a:pt x="431" y="476"/>
                  </a:lnTo>
                  <a:lnTo>
                    <a:pt x="433" y="474"/>
                  </a:lnTo>
                  <a:lnTo>
                    <a:pt x="436" y="476"/>
                  </a:lnTo>
                  <a:lnTo>
                    <a:pt x="437" y="484"/>
                  </a:lnTo>
                  <a:lnTo>
                    <a:pt x="441" y="486"/>
                  </a:lnTo>
                  <a:lnTo>
                    <a:pt x="442" y="489"/>
                  </a:lnTo>
                  <a:lnTo>
                    <a:pt x="446" y="500"/>
                  </a:lnTo>
                  <a:lnTo>
                    <a:pt x="447" y="500"/>
                  </a:lnTo>
                  <a:lnTo>
                    <a:pt x="454" y="497"/>
                  </a:lnTo>
                  <a:lnTo>
                    <a:pt x="462" y="490"/>
                  </a:lnTo>
                  <a:lnTo>
                    <a:pt x="463" y="487"/>
                  </a:lnTo>
                  <a:lnTo>
                    <a:pt x="470" y="481"/>
                  </a:lnTo>
                  <a:lnTo>
                    <a:pt x="470" y="479"/>
                  </a:lnTo>
                  <a:lnTo>
                    <a:pt x="465" y="474"/>
                  </a:lnTo>
                  <a:lnTo>
                    <a:pt x="463" y="473"/>
                  </a:lnTo>
                  <a:lnTo>
                    <a:pt x="463" y="469"/>
                  </a:lnTo>
                  <a:lnTo>
                    <a:pt x="465" y="468"/>
                  </a:lnTo>
                  <a:lnTo>
                    <a:pt x="468" y="464"/>
                  </a:lnTo>
                  <a:lnTo>
                    <a:pt x="467" y="463"/>
                  </a:lnTo>
                  <a:lnTo>
                    <a:pt x="465" y="459"/>
                  </a:lnTo>
                  <a:lnTo>
                    <a:pt x="465" y="456"/>
                  </a:lnTo>
                  <a:lnTo>
                    <a:pt x="468" y="455"/>
                  </a:lnTo>
                  <a:lnTo>
                    <a:pt x="467" y="451"/>
                  </a:lnTo>
                  <a:lnTo>
                    <a:pt x="465" y="450"/>
                  </a:lnTo>
                  <a:lnTo>
                    <a:pt x="467" y="446"/>
                  </a:lnTo>
                  <a:lnTo>
                    <a:pt x="472" y="448"/>
                  </a:lnTo>
                  <a:lnTo>
                    <a:pt x="475" y="450"/>
                  </a:lnTo>
                  <a:lnTo>
                    <a:pt x="478" y="448"/>
                  </a:lnTo>
                  <a:lnTo>
                    <a:pt x="483" y="451"/>
                  </a:lnTo>
                  <a:lnTo>
                    <a:pt x="486" y="450"/>
                  </a:lnTo>
                  <a:lnTo>
                    <a:pt x="488" y="451"/>
                  </a:lnTo>
                  <a:lnTo>
                    <a:pt x="490" y="453"/>
                  </a:lnTo>
                  <a:lnTo>
                    <a:pt x="490" y="463"/>
                  </a:lnTo>
                  <a:lnTo>
                    <a:pt x="493" y="466"/>
                  </a:lnTo>
                  <a:lnTo>
                    <a:pt x="499" y="468"/>
                  </a:lnTo>
                  <a:lnTo>
                    <a:pt x="508" y="468"/>
                  </a:lnTo>
                  <a:lnTo>
                    <a:pt x="509" y="466"/>
                  </a:lnTo>
                  <a:lnTo>
                    <a:pt x="511" y="464"/>
                  </a:lnTo>
                  <a:lnTo>
                    <a:pt x="512" y="471"/>
                  </a:lnTo>
                  <a:lnTo>
                    <a:pt x="516" y="473"/>
                  </a:lnTo>
                  <a:lnTo>
                    <a:pt x="521" y="473"/>
                  </a:lnTo>
                  <a:lnTo>
                    <a:pt x="524" y="476"/>
                  </a:lnTo>
                  <a:lnTo>
                    <a:pt x="525" y="476"/>
                  </a:lnTo>
                  <a:lnTo>
                    <a:pt x="529" y="474"/>
                  </a:lnTo>
                  <a:lnTo>
                    <a:pt x="530" y="474"/>
                  </a:lnTo>
                  <a:lnTo>
                    <a:pt x="532" y="476"/>
                  </a:lnTo>
                  <a:lnTo>
                    <a:pt x="537" y="481"/>
                  </a:lnTo>
                  <a:lnTo>
                    <a:pt x="537" y="484"/>
                  </a:lnTo>
                  <a:lnTo>
                    <a:pt x="542" y="486"/>
                  </a:lnTo>
                  <a:lnTo>
                    <a:pt x="543" y="489"/>
                  </a:lnTo>
                  <a:lnTo>
                    <a:pt x="547" y="489"/>
                  </a:lnTo>
                  <a:lnTo>
                    <a:pt x="550" y="492"/>
                  </a:lnTo>
                  <a:lnTo>
                    <a:pt x="550" y="495"/>
                  </a:lnTo>
                  <a:lnTo>
                    <a:pt x="548" y="500"/>
                  </a:lnTo>
                  <a:lnTo>
                    <a:pt x="547" y="502"/>
                  </a:lnTo>
                  <a:lnTo>
                    <a:pt x="543" y="505"/>
                  </a:lnTo>
                  <a:lnTo>
                    <a:pt x="543" y="508"/>
                  </a:lnTo>
                  <a:lnTo>
                    <a:pt x="543" y="510"/>
                  </a:lnTo>
                  <a:lnTo>
                    <a:pt x="547" y="510"/>
                  </a:lnTo>
                  <a:lnTo>
                    <a:pt x="550" y="507"/>
                  </a:lnTo>
                  <a:lnTo>
                    <a:pt x="552" y="504"/>
                  </a:lnTo>
                  <a:lnTo>
                    <a:pt x="556" y="494"/>
                  </a:lnTo>
                  <a:lnTo>
                    <a:pt x="560" y="492"/>
                  </a:lnTo>
                  <a:lnTo>
                    <a:pt x="561" y="494"/>
                  </a:lnTo>
                  <a:lnTo>
                    <a:pt x="566" y="500"/>
                  </a:lnTo>
                  <a:lnTo>
                    <a:pt x="568" y="504"/>
                  </a:lnTo>
                  <a:lnTo>
                    <a:pt x="571" y="504"/>
                  </a:lnTo>
                  <a:lnTo>
                    <a:pt x="571" y="502"/>
                  </a:lnTo>
                  <a:lnTo>
                    <a:pt x="569" y="499"/>
                  </a:lnTo>
                  <a:lnTo>
                    <a:pt x="569" y="495"/>
                  </a:lnTo>
                  <a:lnTo>
                    <a:pt x="571" y="490"/>
                  </a:lnTo>
                  <a:lnTo>
                    <a:pt x="573" y="489"/>
                  </a:lnTo>
                  <a:lnTo>
                    <a:pt x="574" y="489"/>
                  </a:lnTo>
                  <a:lnTo>
                    <a:pt x="579" y="490"/>
                  </a:lnTo>
                  <a:lnTo>
                    <a:pt x="581" y="490"/>
                  </a:lnTo>
                  <a:lnTo>
                    <a:pt x="584" y="487"/>
                  </a:lnTo>
                  <a:lnTo>
                    <a:pt x="584" y="486"/>
                  </a:lnTo>
                  <a:lnTo>
                    <a:pt x="579" y="482"/>
                  </a:lnTo>
                  <a:lnTo>
                    <a:pt x="584" y="479"/>
                  </a:lnTo>
                  <a:lnTo>
                    <a:pt x="584" y="477"/>
                  </a:lnTo>
                  <a:lnTo>
                    <a:pt x="583" y="476"/>
                  </a:lnTo>
                  <a:lnTo>
                    <a:pt x="579" y="476"/>
                  </a:lnTo>
                  <a:lnTo>
                    <a:pt x="574" y="476"/>
                  </a:lnTo>
                  <a:lnTo>
                    <a:pt x="569" y="476"/>
                  </a:lnTo>
                  <a:lnTo>
                    <a:pt x="568" y="471"/>
                  </a:lnTo>
                  <a:lnTo>
                    <a:pt x="565" y="471"/>
                  </a:lnTo>
                  <a:lnTo>
                    <a:pt x="563" y="468"/>
                  </a:lnTo>
                  <a:lnTo>
                    <a:pt x="561" y="466"/>
                  </a:lnTo>
                  <a:lnTo>
                    <a:pt x="560" y="466"/>
                  </a:lnTo>
                  <a:lnTo>
                    <a:pt x="558" y="468"/>
                  </a:lnTo>
                  <a:lnTo>
                    <a:pt x="556" y="466"/>
                  </a:lnTo>
                  <a:lnTo>
                    <a:pt x="550" y="468"/>
                  </a:lnTo>
                  <a:lnTo>
                    <a:pt x="548" y="468"/>
                  </a:lnTo>
                  <a:lnTo>
                    <a:pt x="547" y="466"/>
                  </a:lnTo>
                  <a:lnTo>
                    <a:pt x="547" y="463"/>
                  </a:lnTo>
                  <a:lnTo>
                    <a:pt x="547" y="459"/>
                  </a:lnTo>
                  <a:lnTo>
                    <a:pt x="542" y="456"/>
                  </a:lnTo>
                  <a:lnTo>
                    <a:pt x="539" y="456"/>
                  </a:lnTo>
                  <a:lnTo>
                    <a:pt x="537" y="455"/>
                  </a:lnTo>
                  <a:lnTo>
                    <a:pt x="534" y="455"/>
                  </a:lnTo>
                  <a:lnTo>
                    <a:pt x="532" y="455"/>
                  </a:lnTo>
                  <a:lnTo>
                    <a:pt x="525" y="455"/>
                  </a:lnTo>
                  <a:lnTo>
                    <a:pt x="525" y="453"/>
                  </a:lnTo>
                  <a:lnTo>
                    <a:pt x="525" y="450"/>
                  </a:lnTo>
                  <a:lnTo>
                    <a:pt x="522" y="446"/>
                  </a:lnTo>
                  <a:lnTo>
                    <a:pt x="519" y="443"/>
                  </a:lnTo>
                  <a:lnTo>
                    <a:pt x="517" y="440"/>
                  </a:lnTo>
                  <a:lnTo>
                    <a:pt x="516" y="438"/>
                  </a:lnTo>
                  <a:lnTo>
                    <a:pt x="516" y="433"/>
                  </a:lnTo>
                  <a:lnTo>
                    <a:pt x="514" y="430"/>
                  </a:lnTo>
                  <a:lnTo>
                    <a:pt x="514" y="427"/>
                  </a:lnTo>
                  <a:lnTo>
                    <a:pt x="516" y="425"/>
                  </a:lnTo>
                  <a:lnTo>
                    <a:pt x="519" y="425"/>
                  </a:lnTo>
                  <a:lnTo>
                    <a:pt x="521" y="424"/>
                  </a:lnTo>
                  <a:lnTo>
                    <a:pt x="521" y="420"/>
                  </a:lnTo>
                  <a:lnTo>
                    <a:pt x="524" y="419"/>
                  </a:lnTo>
                  <a:lnTo>
                    <a:pt x="529" y="419"/>
                  </a:lnTo>
                  <a:lnTo>
                    <a:pt x="532" y="419"/>
                  </a:lnTo>
                  <a:lnTo>
                    <a:pt x="534" y="415"/>
                  </a:lnTo>
                  <a:lnTo>
                    <a:pt x="532" y="412"/>
                  </a:lnTo>
                  <a:lnTo>
                    <a:pt x="532" y="409"/>
                  </a:lnTo>
                  <a:lnTo>
                    <a:pt x="535" y="402"/>
                  </a:lnTo>
                  <a:lnTo>
                    <a:pt x="539" y="402"/>
                  </a:lnTo>
                  <a:lnTo>
                    <a:pt x="547" y="401"/>
                  </a:lnTo>
                  <a:lnTo>
                    <a:pt x="548" y="399"/>
                  </a:lnTo>
                  <a:lnTo>
                    <a:pt x="548" y="394"/>
                  </a:lnTo>
                  <a:lnTo>
                    <a:pt x="548" y="393"/>
                  </a:lnTo>
                  <a:lnTo>
                    <a:pt x="553" y="391"/>
                  </a:lnTo>
                  <a:lnTo>
                    <a:pt x="558" y="389"/>
                  </a:lnTo>
                  <a:lnTo>
                    <a:pt x="561" y="386"/>
                  </a:lnTo>
                  <a:lnTo>
                    <a:pt x="561" y="383"/>
                  </a:lnTo>
                  <a:lnTo>
                    <a:pt x="556" y="381"/>
                  </a:lnTo>
                  <a:lnTo>
                    <a:pt x="556" y="378"/>
                  </a:lnTo>
                  <a:lnTo>
                    <a:pt x="555" y="375"/>
                  </a:lnTo>
                  <a:lnTo>
                    <a:pt x="555" y="373"/>
                  </a:lnTo>
                  <a:lnTo>
                    <a:pt x="558" y="368"/>
                  </a:lnTo>
                  <a:lnTo>
                    <a:pt x="560" y="365"/>
                  </a:lnTo>
                  <a:lnTo>
                    <a:pt x="558" y="363"/>
                  </a:lnTo>
                  <a:lnTo>
                    <a:pt x="555" y="363"/>
                  </a:lnTo>
                  <a:lnTo>
                    <a:pt x="553" y="362"/>
                  </a:lnTo>
                  <a:lnTo>
                    <a:pt x="553" y="360"/>
                  </a:lnTo>
                  <a:lnTo>
                    <a:pt x="556" y="355"/>
                  </a:lnTo>
                  <a:lnTo>
                    <a:pt x="556" y="354"/>
                  </a:lnTo>
                  <a:lnTo>
                    <a:pt x="555" y="354"/>
                  </a:lnTo>
                  <a:lnTo>
                    <a:pt x="552" y="355"/>
                  </a:lnTo>
                  <a:lnTo>
                    <a:pt x="542" y="367"/>
                  </a:lnTo>
                  <a:lnTo>
                    <a:pt x="539" y="368"/>
                  </a:lnTo>
                  <a:lnTo>
                    <a:pt x="534" y="368"/>
                  </a:lnTo>
                  <a:lnTo>
                    <a:pt x="527" y="368"/>
                  </a:lnTo>
                  <a:lnTo>
                    <a:pt x="524" y="367"/>
                  </a:lnTo>
                  <a:lnTo>
                    <a:pt x="522" y="368"/>
                  </a:lnTo>
                  <a:lnTo>
                    <a:pt x="522" y="371"/>
                  </a:lnTo>
                  <a:lnTo>
                    <a:pt x="519" y="373"/>
                  </a:lnTo>
                  <a:lnTo>
                    <a:pt x="516" y="376"/>
                  </a:lnTo>
                  <a:lnTo>
                    <a:pt x="514" y="381"/>
                  </a:lnTo>
                  <a:lnTo>
                    <a:pt x="514" y="384"/>
                  </a:lnTo>
                  <a:lnTo>
                    <a:pt x="512" y="391"/>
                  </a:lnTo>
                  <a:lnTo>
                    <a:pt x="509" y="394"/>
                  </a:lnTo>
                  <a:lnTo>
                    <a:pt x="508" y="394"/>
                  </a:lnTo>
                  <a:lnTo>
                    <a:pt x="503" y="394"/>
                  </a:lnTo>
                  <a:lnTo>
                    <a:pt x="499" y="391"/>
                  </a:lnTo>
                  <a:lnTo>
                    <a:pt x="496" y="388"/>
                  </a:lnTo>
                  <a:lnTo>
                    <a:pt x="493" y="386"/>
                  </a:lnTo>
                  <a:lnTo>
                    <a:pt x="488" y="386"/>
                  </a:lnTo>
                  <a:lnTo>
                    <a:pt x="486" y="384"/>
                  </a:lnTo>
                  <a:lnTo>
                    <a:pt x="485" y="381"/>
                  </a:lnTo>
                  <a:lnTo>
                    <a:pt x="485" y="380"/>
                  </a:lnTo>
                  <a:lnTo>
                    <a:pt x="486" y="375"/>
                  </a:lnTo>
                  <a:lnTo>
                    <a:pt x="488" y="373"/>
                  </a:lnTo>
                  <a:lnTo>
                    <a:pt x="491" y="371"/>
                  </a:lnTo>
                  <a:lnTo>
                    <a:pt x="496" y="373"/>
                  </a:lnTo>
                  <a:lnTo>
                    <a:pt x="499" y="373"/>
                  </a:lnTo>
                  <a:lnTo>
                    <a:pt x="498" y="371"/>
                  </a:lnTo>
                  <a:lnTo>
                    <a:pt x="498" y="368"/>
                  </a:lnTo>
                  <a:lnTo>
                    <a:pt x="499" y="367"/>
                  </a:lnTo>
                  <a:lnTo>
                    <a:pt x="501" y="367"/>
                  </a:lnTo>
                  <a:lnTo>
                    <a:pt x="503" y="365"/>
                  </a:lnTo>
                  <a:lnTo>
                    <a:pt x="503" y="362"/>
                  </a:lnTo>
                  <a:lnTo>
                    <a:pt x="506" y="358"/>
                  </a:lnTo>
                  <a:lnTo>
                    <a:pt x="503" y="357"/>
                  </a:lnTo>
                  <a:lnTo>
                    <a:pt x="501" y="358"/>
                  </a:lnTo>
                  <a:lnTo>
                    <a:pt x="498" y="360"/>
                  </a:lnTo>
                  <a:lnTo>
                    <a:pt x="496" y="363"/>
                  </a:lnTo>
                  <a:lnTo>
                    <a:pt x="494" y="363"/>
                  </a:lnTo>
                  <a:lnTo>
                    <a:pt x="494" y="362"/>
                  </a:lnTo>
                  <a:lnTo>
                    <a:pt x="496" y="358"/>
                  </a:lnTo>
                  <a:lnTo>
                    <a:pt x="494" y="357"/>
                  </a:lnTo>
                  <a:lnTo>
                    <a:pt x="493" y="358"/>
                  </a:lnTo>
                  <a:lnTo>
                    <a:pt x="491" y="360"/>
                  </a:lnTo>
                  <a:lnTo>
                    <a:pt x="490" y="363"/>
                  </a:lnTo>
                  <a:lnTo>
                    <a:pt x="488" y="365"/>
                  </a:lnTo>
                  <a:lnTo>
                    <a:pt x="486" y="365"/>
                  </a:lnTo>
                  <a:lnTo>
                    <a:pt x="483" y="363"/>
                  </a:lnTo>
                  <a:lnTo>
                    <a:pt x="483" y="360"/>
                  </a:lnTo>
                  <a:lnTo>
                    <a:pt x="481" y="358"/>
                  </a:lnTo>
                  <a:lnTo>
                    <a:pt x="478" y="358"/>
                  </a:lnTo>
                  <a:lnTo>
                    <a:pt x="477" y="360"/>
                  </a:lnTo>
                  <a:lnTo>
                    <a:pt x="475" y="363"/>
                  </a:lnTo>
                  <a:lnTo>
                    <a:pt x="475" y="367"/>
                  </a:lnTo>
                  <a:lnTo>
                    <a:pt x="472" y="370"/>
                  </a:lnTo>
                  <a:lnTo>
                    <a:pt x="468" y="373"/>
                  </a:lnTo>
                  <a:lnTo>
                    <a:pt x="463" y="375"/>
                  </a:lnTo>
                  <a:lnTo>
                    <a:pt x="460" y="376"/>
                  </a:lnTo>
                  <a:lnTo>
                    <a:pt x="457" y="376"/>
                  </a:lnTo>
                  <a:lnTo>
                    <a:pt x="452" y="376"/>
                  </a:lnTo>
                  <a:lnTo>
                    <a:pt x="450" y="376"/>
                  </a:lnTo>
                  <a:lnTo>
                    <a:pt x="436" y="375"/>
                  </a:lnTo>
                  <a:lnTo>
                    <a:pt x="433" y="373"/>
                  </a:lnTo>
                  <a:lnTo>
                    <a:pt x="426" y="373"/>
                  </a:lnTo>
                  <a:lnTo>
                    <a:pt x="421" y="371"/>
                  </a:lnTo>
                  <a:lnTo>
                    <a:pt x="418" y="368"/>
                  </a:lnTo>
                  <a:lnTo>
                    <a:pt x="418" y="367"/>
                  </a:lnTo>
                  <a:lnTo>
                    <a:pt x="416" y="363"/>
                  </a:lnTo>
                  <a:lnTo>
                    <a:pt x="416" y="360"/>
                  </a:lnTo>
                  <a:lnTo>
                    <a:pt x="418" y="357"/>
                  </a:lnTo>
                  <a:lnTo>
                    <a:pt x="419" y="354"/>
                  </a:lnTo>
                  <a:lnTo>
                    <a:pt x="423" y="350"/>
                  </a:lnTo>
                  <a:lnTo>
                    <a:pt x="424" y="349"/>
                  </a:lnTo>
                  <a:lnTo>
                    <a:pt x="424" y="345"/>
                  </a:lnTo>
                  <a:lnTo>
                    <a:pt x="426" y="344"/>
                  </a:lnTo>
                  <a:lnTo>
                    <a:pt x="426" y="342"/>
                  </a:lnTo>
                  <a:lnTo>
                    <a:pt x="429" y="342"/>
                  </a:lnTo>
                  <a:lnTo>
                    <a:pt x="431" y="340"/>
                  </a:lnTo>
                  <a:lnTo>
                    <a:pt x="433" y="336"/>
                  </a:lnTo>
                  <a:lnTo>
                    <a:pt x="436" y="332"/>
                  </a:lnTo>
                  <a:lnTo>
                    <a:pt x="441" y="331"/>
                  </a:lnTo>
                  <a:lnTo>
                    <a:pt x="444" y="331"/>
                  </a:lnTo>
                  <a:lnTo>
                    <a:pt x="450" y="332"/>
                  </a:lnTo>
                  <a:lnTo>
                    <a:pt x="454" y="334"/>
                  </a:lnTo>
                  <a:lnTo>
                    <a:pt x="455" y="334"/>
                  </a:lnTo>
                  <a:lnTo>
                    <a:pt x="459" y="337"/>
                  </a:lnTo>
                  <a:lnTo>
                    <a:pt x="462" y="339"/>
                  </a:lnTo>
                  <a:lnTo>
                    <a:pt x="463" y="339"/>
                  </a:lnTo>
                  <a:lnTo>
                    <a:pt x="465" y="342"/>
                  </a:lnTo>
                  <a:lnTo>
                    <a:pt x="465" y="345"/>
                  </a:lnTo>
                  <a:lnTo>
                    <a:pt x="467" y="345"/>
                  </a:lnTo>
                  <a:lnTo>
                    <a:pt x="472" y="345"/>
                  </a:lnTo>
                  <a:lnTo>
                    <a:pt x="475" y="345"/>
                  </a:lnTo>
                  <a:lnTo>
                    <a:pt x="477" y="345"/>
                  </a:lnTo>
                  <a:lnTo>
                    <a:pt x="481" y="349"/>
                  </a:lnTo>
                  <a:lnTo>
                    <a:pt x="485" y="349"/>
                  </a:lnTo>
                  <a:lnTo>
                    <a:pt x="491" y="352"/>
                  </a:lnTo>
                  <a:lnTo>
                    <a:pt x="498" y="354"/>
                  </a:lnTo>
                  <a:lnTo>
                    <a:pt x="504" y="354"/>
                  </a:lnTo>
                  <a:lnTo>
                    <a:pt x="511" y="355"/>
                  </a:lnTo>
                  <a:lnTo>
                    <a:pt x="516" y="355"/>
                  </a:lnTo>
                  <a:lnTo>
                    <a:pt x="512" y="352"/>
                  </a:lnTo>
                  <a:lnTo>
                    <a:pt x="509" y="350"/>
                  </a:lnTo>
                  <a:lnTo>
                    <a:pt x="509" y="347"/>
                  </a:lnTo>
                  <a:lnTo>
                    <a:pt x="506" y="342"/>
                  </a:lnTo>
                  <a:lnTo>
                    <a:pt x="506" y="340"/>
                  </a:lnTo>
                  <a:lnTo>
                    <a:pt x="506" y="334"/>
                  </a:lnTo>
                  <a:lnTo>
                    <a:pt x="503" y="331"/>
                  </a:lnTo>
                  <a:lnTo>
                    <a:pt x="501" y="326"/>
                  </a:lnTo>
                  <a:lnTo>
                    <a:pt x="499" y="324"/>
                  </a:lnTo>
                  <a:lnTo>
                    <a:pt x="498" y="321"/>
                  </a:lnTo>
                  <a:lnTo>
                    <a:pt x="496" y="318"/>
                  </a:lnTo>
                  <a:lnTo>
                    <a:pt x="488" y="309"/>
                  </a:lnTo>
                  <a:lnTo>
                    <a:pt x="486" y="308"/>
                  </a:lnTo>
                  <a:lnTo>
                    <a:pt x="483" y="296"/>
                  </a:lnTo>
                  <a:lnTo>
                    <a:pt x="480" y="293"/>
                  </a:lnTo>
                  <a:lnTo>
                    <a:pt x="480" y="290"/>
                  </a:lnTo>
                  <a:lnTo>
                    <a:pt x="481" y="285"/>
                  </a:lnTo>
                  <a:lnTo>
                    <a:pt x="481" y="280"/>
                  </a:lnTo>
                  <a:lnTo>
                    <a:pt x="485" y="274"/>
                  </a:lnTo>
                  <a:lnTo>
                    <a:pt x="486" y="265"/>
                  </a:lnTo>
                  <a:lnTo>
                    <a:pt x="490" y="256"/>
                  </a:lnTo>
                  <a:lnTo>
                    <a:pt x="490" y="252"/>
                  </a:lnTo>
                  <a:lnTo>
                    <a:pt x="486" y="249"/>
                  </a:lnTo>
                  <a:lnTo>
                    <a:pt x="477" y="251"/>
                  </a:lnTo>
                  <a:lnTo>
                    <a:pt x="428" y="254"/>
                  </a:lnTo>
                  <a:lnTo>
                    <a:pt x="419" y="254"/>
                  </a:lnTo>
                  <a:lnTo>
                    <a:pt x="397" y="256"/>
                  </a:lnTo>
                  <a:lnTo>
                    <a:pt x="395" y="256"/>
                  </a:lnTo>
                  <a:lnTo>
                    <a:pt x="364" y="257"/>
                  </a:lnTo>
                  <a:lnTo>
                    <a:pt x="340" y="259"/>
                  </a:lnTo>
                  <a:lnTo>
                    <a:pt x="325" y="259"/>
                  </a:lnTo>
                  <a:lnTo>
                    <a:pt x="279" y="262"/>
                  </a:lnTo>
                  <a:lnTo>
                    <a:pt x="276" y="261"/>
                  </a:lnTo>
                  <a:lnTo>
                    <a:pt x="278" y="259"/>
                  </a:lnTo>
                  <a:lnTo>
                    <a:pt x="282" y="252"/>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0" name="Freeform 39"/>
            <p:cNvSpPr>
              <a:spLocks/>
            </p:cNvSpPr>
            <p:nvPr/>
          </p:nvSpPr>
          <p:spPr bwMode="auto">
            <a:xfrm>
              <a:off x="7484495" y="1453238"/>
              <a:ext cx="520875" cy="820277"/>
            </a:xfrm>
            <a:custGeom>
              <a:avLst/>
              <a:gdLst>
                <a:gd name="T0" fmla="*/ 594756391 w 381"/>
                <a:gd name="T1" fmla="*/ 962699693 h 600"/>
                <a:gd name="T2" fmla="*/ 607356364 w 381"/>
                <a:gd name="T3" fmla="*/ 967740003 h 600"/>
                <a:gd name="T4" fmla="*/ 594756391 w 381"/>
                <a:gd name="T5" fmla="*/ 995460917 h 600"/>
                <a:gd name="T6" fmla="*/ 657759431 w 381"/>
                <a:gd name="T7" fmla="*/ 1000501227 h 600"/>
                <a:gd name="T8" fmla="*/ 645159458 w 381"/>
                <a:gd name="T9" fmla="*/ 955138433 h 600"/>
                <a:gd name="T10" fmla="*/ 670360992 w 381"/>
                <a:gd name="T11" fmla="*/ 922377209 h 600"/>
                <a:gd name="T12" fmla="*/ 698081885 w 381"/>
                <a:gd name="T13" fmla="*/ 912296588 h 600"/>
                <a:gd name="T14" fmla="*/ 715723752 w 381"/>
                <a:gd name="T15" fmla="*/ 897175657 h 600"/>
                <a:gd name="T16" fmla="*/ 748484952 w 381"/>
                <a:gd name="T17" fmla="*/ 912296588 h 600"/>
                <a:gd name="T18" fmla="*/ 768646179 w 381"/>
                <a:gd name="T19" fmla="*/ 892135346 h 600"/>
                <a:gd name="T20" fmla="*/ 796368660 w 381"/>
                <a:gd name="T21" fmla="*/ 899695018 h 600"/>
                <a:gd name="T22" fmla="*/ 801408967 w 381"/>
                <a:gd name="T23" fmla="*/ 851812863 h 600"/>
                <a:gd name="T24" fmla="*/ 834170365 w 381"/>
                <a:gd name="T25" fmla="*/ 844251603 h 600"/>
                <a:gd name="T26" fmla="*/ 859371899 w 381"/>
                <a:gd name="T27" fmla="*/ 806449870 h 600"/>
                <a:gd name="T28" fmla="*/ 882054073 w 381"/>
                <a:gd name="T29" fmla="*/ 811490181 h 600"/>
                <a:gd name="T30" fmla="*/ 904734659 w 381"/>
                <a:gd name="T31" fmla="*/ 773687059 h 600"/>
                <a:gd name="T32" fmla="*/ 940016806 w 381"/>
                <a:gd name="T33" fmla="*/ 766127387 h 600"/>
                <a:gd name="T34" fmla="*/ 952618367 w 381"/>
                <a:gd name="T35" fmla="*/ 708164610 h 600"/>
                <a:gd name="T36" fmla="*/ 917336220 w 381"/>
                <a:gd name="T37" fmla="*/ 708164610 h 600"/>
                <a:gd name="T38" fmla="*/ 912295913 w 381"/>
                <a:gd name="T39" fmla="*/ 645159936 h 600"/>
                <a:gd name="T40" fmla="*/ 859371899 w 381"/>
                <a:gd name="T41" fmla="*/ 630039005 h 600"/>
                <a:gd name="T42" fmla="*/ 814008940 w 381"/>
                <a:gd name="T43" fmla="*/ 567034330 h 600"/>
                <a:gd name="T44" fmla="*/ 796368660 w 381"/>
                <a:gd name="T45" fmla="*/ 506550605 h 600"/>
                <a:gd name="T46" fmla="*/ 723283419 w 381"/>
                <a:gd name="T47" fmla="*/ 488910312 h 600"/>
                <a:gd name="T48" fmla="*/ 693041578 w 381"/>
                <a:gd name="T49" fmla="*/ 453628139 h 600"/>
                <a:gd name="T50" fmla="*/ 657759431 w 381"/>
                <a:gd name="T51" fmla="*/ 342741210 h 600"/>
                <a:gd name="T52" fmla="*/ 526711457 w 381"/>
                <a:gd name="T53" fmla="*/ 37801547 h 600"/>
                <a:gd name="T54" fmla="*/ 418345656 w 381"/>
                <a:gd name="T55" fmla="*/ 32761237 h 600"/>
                <a:gd name="T56" fmla="*/ 325099089 w 381"/>
                <a:gd name="T57" fmla="*/ 90725613 h 600"/>
                <a:gd name="T58" fmla="*/ 254534795 w 381"/>
                <a:gd name="T59" fmla="*/ 32761237 h 600"/>
                <a:gd name="T60" fmla="*/ 158768917 w 381"/>
                <a:gd name="T61" fmla="*/ 206652778 h 600"/>
                <a:gd name="T62" fmla="*/ 126007718 w 381"/>
                <a:gd name="T63" fmla="*/ 423386276 h 600"/>
                <a:gd name="T64" fmla="*/ 98285212 w 381"/>
                <a:gd name="T65" fmla="*/ 498990933 h 600"/>
                <a:gd name="T66" fmla="*/ 126007718 w 381"/>
                <a:gd name="T67" fmla="*/ 572074641 h 600"/>
                <a:gd name="T68" fmla="*/ 113406157 w 381"/>
                <a:gd name="T69" fmla="*/ 642638987 h 600"/>
                <a:gd name="T70" fmla="*/ 80644932 w 381"/>
                <a:gd name="T71" fmla="*/ 688003368 h 600"/>
                <a:gd name="T72" fmla="*/ 90725546 w 381"/>
                <a:gd name="T73" fmla="*/ 768646748 h 600"/>
                <a:gd name="T74" fmla="*/ 60483705 w 381"/>
                <a:gd name="T75" fmla="*/ 819049853 h 600"/>
                <a:gd name="T76" fmla="*/ 12599976 w 381"/>
                <a:gd name="T77" fmla="*/ 811490181 h 600"/>
                <a:gd name="T78" fmla="*/ 181451091 w 381"/>
                <a:gd name="T79" fmla="*/ 1386085770 h 600"/>
                <a:gd name="T80" fmla="*/ 234373568 w 381"/>
                <a:gd name="T81" fmla="*/ 1464211376 h 600"/>
                <a:gd name="T82" fmla="*/ 279736328 w 381"/>
                <a:gd name="T83" fmla="*/ 1512093532 h 600"/>
                <a:gd name="T84" fmla="*/ 292337889 w 381"/>
                <a:gd name="T85" fmla="*/ 1413808272 h 600"/>
                <a:gd name="T86" fmla="*/ 315018475 w 381"/>
                <a:gd name="T87" fmla="*/ 1360884218 h 600"/>
                <a:gd name="T88" fmla="*/ 332660343 w 381"/>
                <a:gd name="T89" fmla="*/ 1302921442 h 600"/>
                <a:gd name="T90" fmla="*/ 340220009 w 381"/>
                <a:gd name="T91" fmla="*/ 1255037699 h 600"/>
                <a:gd name="T92" fmla="*/ 385582769 w 381"/>
                <a:gd name="T93" fmla="*/ 1212194266 h 600"/>
                <a:gd name="T94" fmla="*/ 418345656 w 381"/>
                <a:gd name="T95" fmla="*/ 1255037699 h 600"/>
                <a:gd name="T96" fmla="*/ 430945629 w 381"/>
                <a:gd name="T97" fmla="*/ 1189513663 h 600"/>
                <a:gd name="T98" fmla="*/ 471268083 w 381"/>
                <a:gd name="T99" fmla="*/ 1176912093 h 600"/>
                <a:gd name="T100" fmla="*/ 483869643 w 381"/>
                <a:gd name="T101" fmla="*/ 1139110558 h 600"/>
                <a:gd name="T102" fmla="*/ 504030870 w 381"/>
                <a:gd name="T103" fmla="*/ 1139110558 h 600"/>
                <a:gd name="T104" fmla="*/ 529232404 w 381"/>
                <a:gd name="T105" fmla="*/ 1144150869 h 600"/>
                <a:gd name="T106" fmla="*/ 549393631 w 381"/>
                <a:gd name="T107" fmla="*/ 1106347747 h 600"/>
                <a:gd name="T108" fmla="*/ 549393631 w 381"/>
                <a:gd name="T109" fmla="*/ 1060984953 h 600"/>
                <a:gd name="T110" fmla="*/ 549393631 w 381"/>
                <a:gd name="T111" fmla="*/ 982860934 h 600"/>
                <a:gd name="T112" fmla="*/ 579635471 w 381"/>
                <a:gd name="T113" fmla="*/ 917336899 h 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1"/>
                <a:gd name="T172" fmla="*/ 0 h 600"/>
                <a:gd name="T173" fmla="*/ 381 w 381"/>
                <a:gd name="T174" fmla="*/ 600 h 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1" h="600">
                  <a:moveTo>
                    <a:pt x="230" y="364"/>
                  </a:moveTo>
                  <a:lnTo>
                    <a:pt x="231" y="366"/>
                  </a:lnTo>
                  <a:lnTo>
                    <a:pt x="233" y="367"/>
                  </a:lnTo>
                  <a:lnTo>
                    <a:pt x="235" y="372"/>
                  </a:lnTo>
                  <a:lnTo>
                    <a:pt x="235" y="379"/>
                  </a:lnTo>
                  <a:lnTo>
                    <a:pt x="233" y="382"/>
                  </a:lnTo>
                  <a:lnTo>
                    <a:pt x="236" y="382"/>
                  </a:lnTo>
                  <a:lnTo>
                    <a:pt x="238" y="379"/>
                  </a:lnTo>
                  <a:lnTo>
                    <a:pt x="240" y="377"/>
                  </a:lnTo>
                  <a:lnTo>
                    <a:pt x="243" y="379"/>
                  </a:lnTo>
                  <a:lnTo>
                    <a:pt x="243" y="380"/>
                  </a:lnTo>
                  <a:lnTo>
                    <a:pt x="246" y="382"/>
                  </a:lnTo>
                  <a:lnTo>
                    <a:pt x="246" y="384"/>
                  </a:lnTo>
                  <a:lnTo>
                    <a:pt x="241" y="384"/>
                  </a:lnTo>
                  <a:lnTo>
                    <a:pt x="238" y="384"/>
                  </a:lnTo>
                  <a:lnTo>
                    <a:pt x="238" y="387"/>
                  </a:lnTo>
                  <a:lnTo>
                    <a:pt x="238" y="388"/>
                  </a:lnTo>
                  <a:lnTo>
                    <a:pt x="236" y="390"/>
                  </a:lnTo>
                  <a:lnTo>
                    <a:pt x="235" y="392"/>
                  </a:lnTo>
                  <a:lnTo>
                    <a:pt x="235" y="393"/>
                  </a:lnTo>
                  <a:lnTo>
                    <a:pt x="236" y="395"/>
                  </a:lnTo>
                  <a:lnTo>
                    <a:pt x="243" y="393"/>
                  </a:lnTo>
                  <a:lnTo>
                    <a:pt x="246" y="393"/>
                  </a:lnTo>
                  <a:lnTo>
                    <a:pt x="249" y="393"/>
                  </a:lnTo>
                  <a:lnTo>
                    <a:pt x="253" y="398"/>
                  </a:lnTo>
                  <a:lnTo>
                    <a:pt x="254" y="398"/>
                  </a:lnTo>
                  <a:lnTo>
                    <a:pt x="254" y="395"/>
                  </a:lnTo>
                  <a:lnTo>
                    <a:pt x="261" y="397"/>
                  </a:lnTo>
                  <a:lnTo>
                    <a:pt x="264" y="395"/>
                  </a:lnTo>
                  <a:lnTo>
                    <a:pt x="264" y="392"/>
                  </a:lnTo>
                  <a:lnTo>
                    <a:pt x="261" y="390"/>
                  </a:lnTo>
                  <a:lnTo>
                    <a:pt x="259" y="388"/>
                  </a:lnTo>
                  <a:lnTo>
                    <a:pt x="257" y="387"/>
                  </a:lnTo>
                  <a:lnTo>
                    <a:pt x="257" y="382"/>
                  </a:lnTo>
                  <a:lnTo>
                    <a:pt x="256" y="379"/>
                  </a:lnTo>
                  <a:lnTo>
                    <a:pt x="257" y="377"/>
                  </a:lnTo>
                  <a:lnTo>
                    <a:pt x="259" y="377"/>
                  </a:lnTo>
                  <a:lnTo>
                    <a:pt x="261" y="374"/>
                  </a:lnTo>
                  <a:lnTo>
                    <a:pt x="262" y="371"/>
                  </a:lnTo>
                  <a:lnTo>
                    <a:pt x="262" y="366"/>
                  </a:lnTo>
                  <a:lnTo>
                    <a:pt x="264" y="364"/>
                  </a:lnTo>
                  <a:lnTo>
                    <a:pt x="266" y="366"/>
                  </a:lnTo>
                  <a:lnTo>
                    <a:pt x="266" y="371"/>
                  </a:lnTo>
                  <a:lnTo>
                    <a:pt x="267" y="372"/>
                  </a:lnTo>
                  <a:lnTo>
                    <a:pt x="269" y="372"/>
                  </a:lnTo>
                  <a:lnTo>
                    <a:pt x="271" y="372"/>
                  </a:lnTo>
                  <a:lnTo>
                    <a:pt x="272" y="367"/>
                  </a:lnTo>
                  <a:lnTo>
                    <a:pt x="275" y="366"/>
                  </a:lnTo>
                  <a:lnTo>
                    <a:pt x="277" y="362"/>
                  </a:lnTo>
                  <a:lnTo>
                    <a:pt x="275" y="359"/>
                  </a:lnTo>
                  <a:lnTo>
                    <a:pt x="275" y="357"/>
                  </a:lnTo>
                  <a:lnTo>
                    <a:pt x="279" y="357"/>
                  </a:lnTo>
                  <a:lnTo>
                    <a:pt x="280" y="361"/>
                  </a:lnTo>
                  <a:lnTo>
                    <a:pt x="282" y="361"/>
                  </a:lnTo>
                  <a:lnTo>
                    <a:pt x="284" y="359"/>
                  </a:lnTo>
                  <a:lnTo>
                    <a:pt x="284" y="356"/>
                  </a:lnTo>
                  <a:lnTo>
                    <a:pt x="284" y="354"/>
                  </a:lnTo>
                  <a:lnTo>
                    <a:pt x="285" y="354"/>
                  </a:lnTo>
                  <a:lnTo>
                    <a:pt x="288" y="356"/>
                  </a:lnTo>
                  <a:lnTo>
                    <a:pt x="290" y="359"/>
                  </a:lnTo>
                  <a:lnTo>
                    <a:pt x="293" y="356"/>
                  </a:lnTo>
                  <a:lnTo>
                    <a:pt x="297" y="359"/>
                  </a:lnTo>
                  <a:lnTo>
                    <a:pt x="297" y="362"/>
                  </a:lnTo>
                  <a:lnTo>
                    <a:pt x="302" y="366"/>
                  </a:lnTo>
                  <a:lnTo>
                    <a:pt x="302" y="369"/>
                  </a:lnTo>
                  <a:lnTo>
                    <a:pt x="303" y="374"/>
                  </a:lnTo>
                  <a:lnTo>
                    <a:pt x="305" y="369"/>
                  </a:lnTo>
                  <a:lnTo>
                    <a:pt x="305" y="364"/>
                  </a:lnTo>
                  <a:lnTo>
                    <a:pt x="308" y="362"/>
                  </a:lnTo>
                  <a:lnTo>
                    <a:pt x="305" y="354"/>
                  </a:lnTo>
                  <a:lnTo>
                    <a:pt x="305" y="351"/>
                  </a:lnTo>
                  <a:lnTo>
                    <a:pt x="306" y="351"/>
                  </a:lnTo>
                  <a:lnTo>
                    <a:pt x="306" y="353"/>
                  </a:lnTo>
                  <a:lnTo>
                    <a:pt x="308" y="354"/>
                  </a:lnTo>
                  <a:lnTo>
                    <a:pt x="311" y="354"/>
                  </a:lnTo>
                  <a:lnTo>
                    <a:pt x="315" y="357"/>
                  </a:lnTo>
                  <a:lnTo>
                    <a:pt x="316" y="357"/>
                  </a:lnTo>
                  <a:lnTo>
                    <a:pt x="315" y="354"/>
                  </a:lnTo>
                  <a:lnTo>
                    <a:pt x="316" y="349"/>
                  </a:lnTo>
                  <a:lnTo>
                    <a:pt x="316" y="346"/>
                  </a:lnTo>
                  <a:lnTo>
                    <a:pt x="315" y="343"/>
                  </a:lnTo>
                  <a:lnTo>
                    <a:pt x="315" y="340"/>
                  </a:lnTo>
                  <a:lnTo>
                    <a:pt x="316" y="338"/>
                  </a:lnTo>
                  <a:lnTo>
                    <a:pt x="318" y="338"/>
                  </a:lnTo>
                  <a:lnTo>
                    <a:pt x="319" y="336"/>
                  </a:lnTo>
                  <a:lnTo>
                    <a:pt x="321" y="335"/>
                  </a:lnTo>
                  <a:lnTo>
                    <a:pt x="323" y="335"/>
                  </a:lnTo>
                  <a:lnTo>
                    <a:pt x="324" y="340"/>
                  </a:lnTo>
                  <a:lnTo>
                    <a:pt x="326" y="341"/>
                  </a:lnTo>
                  <a:lnTo>
                    <a:pt x="329" y="341"/>
                  </a:lnTo>
                  <a:lnTo>
                    <a:pt x="331" y="335"/>
                  </a:lnTo>
                  <a:lnTo>
                    <a:pt x="333" y="335"/>
                  </a:lnTo>
                  <a:lnTo>
                    <a:pt x="337" y="335"/>
                  </a:lnTo>
                  <a:lnTo>
                    <a:pt x="339" y="333"/>
                  </a:lnTo>
                  <a:lnTo>
                    <a:pt x="341" y="330"/>
                  </a:lnTo>
                  <a:lnTo>
                    <a:pt x="337" y="323"/>
                  </a:lnTo>
                  <a:lnTo>
                    <a:pt x="337" y="322"/>
                  </a:lnTo>
                  <a:lnTo>
                    <a:pt x="341" y="320"/>
                  </a:lnTo>
                  <a:lnTo>
                    <a:pt x="344" y="322"/>
                  </a:lnTo>
                  <a:lnTo>
                    <a:pt x="346" y="322"/>
                  </a:lnTo>
                  <a:lnTo>
                    <a:pt x="347" y="318"/>
                  </a:lnTo>
                  <a:lnTo>
                    <a:pt x="349" y="317"/>
                  </a:lnTo>
                  <a:lnTo>
                    <a:pt x="350" y="317"/>
                  </a:lnTo>
                  <a:lnTo>
                    <a:pt x="350" y="320"/>
                  </a:lnTo>
                  <a:lnTo>
                    <a:pt x="350" y="322"/>
                  </a:lnTo>
                  <a:lnTo>
                    <a:pt x="354" y="322"/>
                  </a:lnTo>
                  <a:lnTo>
                    <a:pt x="354" y="318"/>
                  </a:lnTo>
                  <a:lnTo>
                    <a:pt x="354" y="313"/>
                  </a:lnTo>
                  <a:lnTo>
                    <a:pt x="352" y="309"/>
                  </a:lnTo>
                  <a:lnTo>
                    <a:pt x="354" y="307"/>
                  </a:lnTo>
                  <a:lnTo>
                    <a:pt x="357" y="307"/>
                  </a:lnTo>
                  <a:lnTo>
                    <a:pt x="359" y="307"/>
                  </a:lnTo>
                  <a:lnTo>
                    <a:pt x="360" y="310"/>
                  </a:lnTo>
                  <a:lnTo>
                    <a:pt x="362" y="312"/>
                  </a:lnTo>
                  <a:lnTo>
                    <a:pt x="364" y="312"/>
                  </a:lnTo>
                  <a:lnTo>
                    <a:pt x="368" y="312"/>
                  </a:lnTo>
                  <a:lnTo>
                    <a:pt x="368" y="309"/>
                  </a:lnTo>
                  <a:lnTo>
                    <a:pt x="372" y="307"/>
                  </a:lnTo>
                  <a:lnTo>
                    <a:pt x="373" y="304"/>
                  </a:lnTo>
                  <a:lnTo>
                    <a:pt x="375" y="296"/>
                  </a:lnTo>
                  <a:lnTo>
                    <a:pt x="377" y="292"/>
                  </a:lnTo>
                  <a:lnTo>
                    <a:pt x="380" y="291"/>
                  </a:lnTo>
                  <a:lnTo>
                    <a:pt x="381" y="287"/>
                  </a:lnTo>
                  <a:lnTo>
                    <a:pt x="380" y="284"/>
                  </a:lnTo>
                  <a:lnTo>
                    <a:pt x="380" y="281"/>
                  </a:lnTo>
                  <a:lnTo>
                    <a:pt x="378" y="281"/>
                  </a:lnTo>
                  <a:lnTo>
                    <a:pt x="375" y="282"/>
                  </a:lnTo>
                  <a:lnTo>
                    <a:pt x="373" y="281"/>
                  </a:lnTo>
                  <a:lnTo>
                    <a:pt x="372" y="279"/>
                  </a:lnTo>
                  <a:lnTo>
                    <a:pt x="370" y="279"/>
                  </a:lnTo>
                  <a:lnTo>
                    <a:pt x="368" y="282"/>
                  </a:lnTo>
                  <a:lnTo>
                    <a:pt x="367" y="281"/>
                  </a:lnTo>
                  <a:lnTo>
                    <a:pt x="364" y="281"/>
                  </a:lnTo>
                  <a:lnTo>
                    <a:pt x="362" y="274"/>
                  </a:lnTo>
                  <a:lnTo>
                    <a:pt x="367" y="273"/>
                  </a:lnTo>
                  <a:lnTo>
                    <a:pt x="370" y="271"/>
                  </a:lnTo>
                  <a:lnTo>
                    <a:pt x="370" y="268"/>
                  </a:lnTo>
                  <a:lnTo>
                    <a:pt x="370" y="265"/>
                  </a:lnTo>
                  <a:lnTo>
                    <a:pt x="362" y="258"/>
                  </a:lnTo>
                  <a:lnTo>
                    <a:pt x="362" y="256"/>
                  </a:lnTo>
                  <a:lnTo>
                    <a:pt x="364" y="252"/>
                  </a:lnTo>
                  <a:lnTo>
                    <a:pt x="360" y="248"/>
                  </a:lnTo>
                  <a:lnTo>
                    <a:pt x="352" y="243"/>
                  </a:lnTo>
                  <a:lnTo>
                    <a:pt x="349" y="243"/>
                  </a:lnTo>
                  <a:lnTo>
                    <a:pt x="346" y="243"/>
                  </a:lnTo>
                  <a:lnTo>
                    <a:pt x="344" y="243"/>
                  </a:lnTo>
                  <a:lnTo>
                    <a:pt x="341" y="250"/>
                  </a:lnTo>
                  <a:lnTo>
                    <a:pt x="339" y="252"/>
                  </a:lnTo>
                  <a:lnTo>
                    <a:pt x="334" y="250"/>
                  </a:lnTo>
                  <a:lnTo>
                    <a:pt x="328" y="243"/>
                  </a:lnTo>
                  <a:lnTo>
                    <a:pt x="323" y="240"/>
                  </a:lnTo>
                  <a:lnTo>
                    <a:pt x="324" y="237"/>
                  </a:lnTo>
                  <a:lnTo>
                    <a:pt x="324" y="227"/>
                  </a:lnTo>
                  <a:lnTo>
                    <a:pt x="323" y="225"/>
                  </a:lnTo>
                  <a:lnTo>
                    <a:pt x="319" y="222"/>
                  </a:lnTo>
                  <a:lnTo>
                    <a:pt x="315" y="216"/>
                  </a:lnTo>
                  <a:lnTo>
                    <a:pt x="313" y="214"/>
                  </a:lnTo>
                  <a:lnTo>
                    <a:pt x="313" y="212"/>
                  </a:lnTo>
                  <a:lnTo>
                    <a:pt x="318" y="211"/>
                  </a:lnTo>
                  <a:lnTo>
                    <a:pt x="318" y="207"/>
                  </a:lnTo>
                  <a:lnTo>
                    <a:pt x="316" y="201"/>
                  </a:lnTo>
                  <a:lnTo>
                    <a:pt x="313" y="198"/>
                  </a:lnTo>
                  <a:lnTo>
                    <a:pt x="311" y="198"/>
                  </a:lnTo>
                  <a:lnTo>
                    <a:pt x="306" y="201"/>
                  </a:lnTo>
                  <a:lnTo>
                    <a:pt x="300" y="201"/>
                  </a:lnTo>
                  <a:lnTo>
                    <a:pt x="293" y="201"/>
                  </a:lnTo>
                  <a:lnTo>
                    <a:pt x="290" y="198"/>
                  </a:lnTo>
                  <a:lnTo>
                    <a:pt x="287" y="194"/>
                  </a:lnTo>
                  <a:lnTo>
                    <a:pt x="285" y="196"/>
                  </a:lnTo>
                  <a:lnTo>
                    <a:pt x="282" y="198"/>
                  </a:lnTo>
                  <a:lnTo>
                    <a:pt x="280" y="198"/>
                  </a:lnTo>
                  <a:lnTo>
                    <a:pt x="277" y="194"/>
                  </a:lnTo>
                  <a:lnTo>
                    <a:pt x="275" y="191"/>
                  </a:lnTo>
                  <a:lnTo>
                    <a:pt x="274" y="183"/>
                  </a:lnTo>
                  <a:lnTo>
                    <a:pt x="275" y="180"/>
                  </a:lnTo>
                  <a:lnTo>
                    <a:pt x="275" y="178"/>
                  </a:lnTo>
                  <a:lnTo>
                    <a:pt x="272" y="177"/>
                  </a:lnTo>
                  <a:lnTo>
                    <a:pt x="271" y="173"/>
                  </a:lnTo>
                  <a:lnTo>
                    <a:pt x="272" y="170"/>
                  </a:lnTo>
                  <a:lnTo>
                    <a:pt x="272" y="167"/>
                  </a:lnTo>
                  <a:lnTo>
                    <a:pt x="271" y="162"/>
                  </a:lnTo>
                  <a:lnTo>
                    <a:pt x="261" y="136"/>
                  </a:lnTo>
                  <a:lnTo>
                    <a:pt x="244" y="77"/>
                  </a:lnTo>
                  <a:lnTo>
                    <a:pt x="230" y="33"/>
                  </a:lnTo>
                  <a:lnTo>
                    <a:pt x="227" y="26"/>
                  </a:lnTo>
                  <a:lnTo>
                    <a:pt x="223" y="25"/>
                  </a:lnTo>
                  <a:lnTo>
                    <a:pt x="218" y="22"/>
                  </a:lnTo>
                  <a:lnTo>
                    <a:pt x="215" y="20"/>
                  </a:lnTo>
                  <a:lnTo>
                    <a:pt x="209" y="15"/>
                  </a:lnTo>
                  <a:lnTo>
                    <a:pt x="204" y="12"/>
                  </a:lnTo>
                  <a:lnTo>
                    <a:pt x="186" y="2"/>
                  </a:lnTo>
                  <a:lnTo>
                    <a:pt x="181" y="0"/>
                  </a:lnTo>
                  <a:lnTo>
                    <a:pt x="174" y="2"/>
                  </a:lnTo>
                  <a:lnTo>
                    <a:pt x="166" y="5"/>
                  </a:lnTo>
                  <a:lnTo>
                    <a:pt x="165" y="7"/>
                  </a:lnTo>
                  <a:lnTo>
                    <a:pt x="166" y="13"/>
                  </a:lnTo>
                  <a:lnTo>
                    <a:pt x="165" y="15"/>
                  </a:lnTo>
                  <a:lnTo>
                    <a:pt x="155" y="15"/>
                  </a:lnTo>
                  <a:lnTo>
                    <a:pt x="150" y="18"/>
                  </a:lnTo>
                  <a:lnTo>
                    <a:pt x="148" y="23"/>
                  </a:lnTo>
                  <a:lnTo>
                    <a:pt x="143" y="25"/>
                  </a:lnTo>
                  <a:lnTo>
                    <a:pt x="135" y="30"/>
                  </a:lnTo>
                  <a:lnTo>
                    <a:pt x="129" y="36"/>
                  </a:lnTo>
                  <a:lnTo>
                    <a:pt x="124" y="40"/>
                  </a:lnTo>
                  <a:lnTo>
                    <a:pt x="116" y="36"/>
                  </a:lnTo>
                  <a:lnTo>
                    <a:pt x="111" y="35"/>
                  </a:lnTo>
                  <a:lnTo>
                    <a:pt x="107" y="26"/>
                  </a:lnTo>
                  <a:lnTo>
                    <a:pt x="106" y="13"/>
                  </a:lnTo>
                  <a:lnTo>
                    <a:pt x="104" y="12"/>
                  </a:lnTo>
                  <a:lnTo>
                    <a:pt x="101" y="13"/>
                  </a:lnTo>
                  <a:lnTo>
                    <a:pt x="96" y="13"/>
                  </a:lnTo>
                  <a:lnTo>
                    <a:pt x="93" y="12"/>
                  </a:lnTo>
                  <a:lnTo>
                    <a:pt x="90" y="13"/>
                  </a:lnTo>
                  <a:lnTo>
                    <a:pt x="86" y="15"/>
                  </a:lnTo>
                  <a:lnTo>
                    <a:pt x="86" y="18"/>
                  </a:lnTo>
                  <a:lnTo>
                    <a:pt x="75" y="48"/>
                  </a:lnTo>
                  <a:lnTo>
                    <a:pt x="63" y="82"/>
                  </a:lnTo>
                  <a:lnTo>
                    <a:pt x="49" y="126"/>
                  </a:lnTo>
                  <a:lnTo>
                    <a:pt x="49" y="139"/>
                  </a:lnTo>
                  <a:lnTo>
                    <a:pt x="50" y="146"/>
                  </a:lnTo>
                  <a:lnTo>
                    <a:pt x="50" y="149"/>
                  </a:lnTo>
                  <a:lnTo>
                    <a:pt x="52" y="157"/>
                  </a:lnTo>
                  <a:lnTo>
                    <a:pt x="52" y="163"/>
                  </a:lnTo>
                  <a:lnTo>
                    <a:pt x="50" y="168"/>
                  </a:lnTo>
                  <a:lnTo>
                    <a:pt x="47" y="172"/>
                  </a:lnTo>
                  <a:lnTo>
                    <a:pt x="44" y="175"/>
                  </a:lnTo>
                  <a:lnTo>
                    <a:pt x="42" y="178"/>
                  </a:lnTo>
                  <a:lnTo>
                    <a:pt x="42" y="181"/>
                  </a:lnTo>
                  <a:lnTo>
                    <a:pt x="42" y="185"/>
                  </a:lnTo>
                  <a:lnTo>
                    <a:pt x="41" y="190"/>
                  </a:lnTo>
                  <a:lnTo>
                    <a:pt x="39" y="198"/>
                  </a:lnTo>
                  <a:lnTo>
                    <a:pt x="44" y="201"/>
                  </a:lnTo>
                  <a:lnTo>
                    <a:pt x="45" y="203"/>
                  </a:lnTo>
                  <a:lnTo>
                    <a:pt x="45" y="212"/>
                  </a:lnTo>
                  <a:lnTo>
                    <a:pt x="44" y="217"/>
                  </a:lnTo>
                  <a:lnTo>
                    <a:pt x="47" y="225"/>
                  </a:lnTo>
                  <a:lnTo>
                    <a:pt x="50" y="225"/>
                  </a:lnTo>
                  <a:lnTo>
                    <a:pt x="50" y="227"/>
                  </a:lnTo>
                  <a:lnTo>
                    <a:pt x="50" y="235"/>
                  </a:lnTo>
                  <a:lnTo>
                    <a:pt x="50" y="238"/>
                  </a:lnTo>
                  <a:lnTo>
                    <a:pt x="45" y="242"/>
                  </a:lnTo>
                  <a:lnTo>
                    <a:pt x="44" y="243"/>
                  </a:lnTo>
                  <a:lnTo>
                    <a:pt x="42" y="248"/>
                  </a:lnTo>
                  <a:lnTo>
                    <a:pt x="44" y="252"/>
                  </a:lnTo>
                  <a:lnTo>
                    <a:pt x="45" y="255"/>
                  </a:lnTo>
                  <a:lnTo>
                    <a:pt x="45" y="256"/>
                  </a:lnTo>
                  <a:lnTo>
                    <a:pt x="44" y="260"/>
                  </a:lnTo>
                  <a:lnTo>
                    <a:pt x="41" y="263"/>
                  </a:lnTo>
                  <a:lnTo>
                    <a:pt x="39" y="266"/>
                  </a:lnTo>
                  <a:lnTo>
                    <a:pt x="36" y="269"/>
                  </a:lnTo>
                  <a:lnTo>
                    <a:pt x="34" y="269"/>
                  </a:lnTo>
                  <a:lnTo>
                    <a:pt x="32" y="273"/>
                  </a:lnTo>
                  <a:lnTo>
                    <a:pt x="26" y="286"/>
                  </a:lnTo>
                  <a:lnTo>
                    <a:pt x="26" y="289"/>
                  </a:lnTo>
                  <a:lnTo>
                    <a:pt x="24" y="292"/>
                  </a:lnTo>
                  <a:lnTo>
                    <a:pt x="29" y="296"/>
                  </a:lnTo>
                  <a:lnTo>
                    <a:pt x="36" y="302"/>
                  </a:lnTo>
                  <a:lnTo>
                    <a:pt x="36" y="304"/>
                  </a:lnTo>
                  <a:lnTo>
                    <a:pt x="36" y="305"/>
                  </a:lnTo>
                  <a:lnTo>
                    <a:pt x="34" y="307"/>
                  </a:lnTo>
                  <a:lnTo>
                    <a:pt x="24" y="305"/>
                  </a:lnTo>
                  <a:lnTo>
                    <a:pt x="21" y="305"/>
                  </a:lnTo>
                  <a:lnTo>
                    <a:pt x="21" y="307"/>
                  </a:lnTo>
                  <a:lnTo>
                    <a:pt x="21" y="310"/>
                  </a:lnTo>
                  <a:lnTo>
                    <a:pt x="23" y="318"/>
                  </a:lnTo>
                  <a:lnTo>
                    <a:pt x="24" y="325"/>
                  </a:lnTo>
                  <a:lnTo>
                    <a:pt x="23" y="327"/>
                  </a:lnTo>
                  <a:lnTo>
                    <a:pt x="19" y="328"/>
                  </a:lnTo>
                  <a:lnTo>
                    <a:pt x="18" y="328"/>
                  </a:lnTo>
                  <a:lnTo>
                    <a:pt x="15" y="322"/>
                  </a:lnTo>
                  <a:lnTo>
                    <a:pt x="11" y="318"/>
                  </a:lnTo>
                  <a:lnTo>
                    <a:pt x="8" y="320"/>
                  </a:lnTo>
                  <a:lnTo>
                    <a:pt x="5" y="322"/>
                  </a:lnTo>
                  <a:lnTo>
                    <a:pt x="3" y="325"/>
                  </a:lnTo>
                  <a:lnTo>
                    <a:pt x="0" y="327"/>
                  </a:lnTo>
                  <a:lnTo>
                    <a:pt x="39" y="452"/>
                  </a:lnTo>
                  <a:lnTo>
                    <a:pt x="60" y="516"/>
                  </a:lnTo>
                  <a:lnTo>
                    <a:pt x="68" y="540"/>
                  </a:lnTo>
                  <a:lnTo>
                    <a:pt x="70" y="543"/>
                  </a:lnTo>
                  <a:lnTo>
                    <a:pt x="72" y="550"/>
                  </a:lnTo>
                  <a:lnTo>
                    <a:pt x="72" y="553"/>
                  </a:lnTo>
                  <a:lnTo>
                    <a:pt x="73" y="561"/>
                  </a:lnTo>
                  <a:lnTo>
                    <a:pt x="75" y="566"/>
                  </a:lnTo>
                  <a:lnTo>
                    <a:pt x="80" y="571"/>
                  </a:lnTo>
                  <a:lnTo>
                    <a:pt x="88" y="578"/>
                  </a:lnTo>
                  <a:lnTo>
                    <a:pt x="93" y="579"/>
                  </a:lnTo>
                  <a:lnTo>
                    <a:pt x="93" y="581"/>
                  </a:lnTo>
                  <a:lnTo>
                    <a:pt x="94" y="586"/>
                  </a:lnTo>
                  <a:lnTo>
                    <a:pt x="96" y="591"/>
                  </a:lnTo>
                  <a:lnTo>
                    <a:pt x="98" y="594"/>
                  </a:lnTo>
                  <a:lnTo>
                    <a:pt x="99" y="596"/>
                  </a:lnTo>
                  <a:lnTo>
                    <a:pt x="103" y="597"/>
                  </a:lnTo>
                  <a:lnTo>
                    <a:pt x="106" y="597"/>
                  </a:lnTo>
                  <a:lnTo>
                    <a:pt x="111" y="600"/>
                  </a:lnTo>
                  <a:lnTo>
                    <a:pt x="112" y="597"/>
                  </a:lnTo>
                  <a:lnTo>
                    <a:pt x="112" y="594"/>
                  </a:lnTo>
                  <a:lnTo>
                    <a:pt x="112" y="589"/>
                  </a:lnTo>
                  <a:lnTo>
                    <a:pt x="114" y="586"/>
                  </a:lnTo>
                  <a:lnTo>
                    <a:pt x="114" y="578"/>
                  </a:lnTo>
                  <a:lnTo>
                    <a:pt x="114" y="568"/>
                  </a:lnTo>
                  <a:lnTo>
                    <a:pt x="116" y="561"/>
                  </a:lnTo>
                  <a:lnTo>
                    <a:pt x="119" y="561"/>
                  </a:lnTo>
                  <a:lnTo>
                    <a:pt x="122" y="560"/>
                  </a:lnTo>
                  <a:lnTo>
                    <a:pt x="124" y="556"/>
                  </a:lnTo>
                  <a:lnTo>
                    <a:pt x="125" y="552"/>
                  </a:lnTo>
                  <a:lnTo>
                    <a:pt x="127" y="548"/>
                  </a:lnTo>
                  <a:lnTo>
                    <a:pt x="127" y="545"/>
                  </a:lnTo>
                  <a:lnTo>
                    <a:pt x="125" y="540"/>
                  </a:lnTo>
                  <a:lnTo>
                    <a:pt x="124" y="538"/>
                  </a:lnTo>
                  <a:lnTo>
                    <a:pt x="125" y="530"/>
                  </a:lnTo>
                  <a:lnTo>
                    <a:pt x="129" y="529"/>
                  </a:lnTo>
                  <a:lnTo>
                    <a:pt x="134" y="527"/>
                  </a:lnTo>
                  <a:lnTo>
                    <a:pt x="137" y="525"/>
                  </a:lnTo>
                  <a:lnTo>
                    <a:pt x="137" y="521"/>
                  </a:lnTo>
                  <a:lnTo>
                    <a:pt x="132" y="517"/>
                  </a:lnTo>
                  <a:lnTo>
                    <a:pt x="127" y="514"/>
                  </a:lnTo>
                  <a:lnTo>
                    <a:pt x="129" y="512"/>
                  </a:lnTo>
                  <a:lnTo>
                    <a:pt x="129" y="508"/>
                  </a:lnTo>
                  <a:lnTo>
                    <a:pt x="132" y="504"/>
                  </a:lnTo>
                  <a:lnTo>
                    <a:pt x="132" y="503"/>
                  </a:lnTo>
                  <a:lnTo>
                    <a:pt x="132" y="499"/>
                  </a:lnTo>
                  <a:lnTo>
                    <a:pt x="135" y="498"/>
                  </a:lnTo>
                  <a:lnTo>
                    <a:pt x="137" y="491"/>
                  </a:lnTo>
                  <a:lnTo>
                    <a:pt x="142" y="490"/>
                  </a:lnTo>
                  <a:lnTo>
                    <a:pt x="145" y="485"/>
                  </a:lnTo>
                  <a:lnTo>
                    <a:pt x="148" y="483"/>
                  </a:lnTo>
                  <a:lnTo>
                    <a:pt x="150" y="483"/>
                  </a:lnTo>
                  <a:lnTo>
                    <a:pt x="151" y="486"/>
                  </a:lnTo>
                  <a:lnTo>
                    <a:pt x="153" y="481"/>
                  </a:lnTo>
                  <a:lnTo>
                    <a:pt x="156" y="480"/>
                  </a:lnTo>
                  <a:lnTo>
                    <a:pt x="158" y="481"/>
                  </a:lnTo>
                  <a:lnTo>
                    <a:pt x="158" y="486"/>
                  </a:lnTo>
                  <a:lnTo>
                    <a:pt x="160" y="491"/>
                  </a:lnTo>
                  <a:lnTo>
                    <a:pt x="163" y="494"/>
                  </a:lnTo>
                  <a:lnTo>
                    <a:pt x="165" y="498"/>
                  </a:lnTo>
                  <a:lnTo>
                    <a:pt x="166" y="498"/>
                  </a:lnTo>
                  <a:lnTo>
                    <a:pt x="168" y="498"/>
                  </a:lnTo>
                  <a:lnTo>
                    <a:pt x="168" y="493"/>
                  </a:lnTo>
                  <a:lnTo>
                    <a:pt x="165" y="485"/>
                  </a:lnTo>
                  <a:lnTo>
                    <a:pt x="165" y="481"/>
                  </a:lnTo>
                  <a:lnTo>
                    <a:pt x="166" y="475"/>
                  </a:lnTo>
                  <a:lnTo>
                    <a:pt x="169" y="472"/>
                  </a:lnTo>
                  <a:lnTo>
                    <a:pt x="171" y="472"/>
                  </a:lnTo>
                  <a:lnTo>
                    <a:pt x="173" y="472"/>
                  </a:lnTo>
                  <a:lnTo>
                    <a:pt x="176" y="475"/>
                  </a:lnTo>
                  <a:lnTo>
                    <a:pt x="179" y="475"/>
                  </a:lnTo>
                  <a:lnTo>
                    <a:pt x="182" y="475"/>
                  </a:lnTo>
                  <a:lnTo>
                    <a:pt x="182" y="472"/>
                  </a:lnTo>
                  <a:lnTo>
                    <a:pt x="179" y="463"/>
                  </a:lnTo>
                  <a:lnTo>
                    <a:pt x="187" y="467"/>
                  </a:lnTo>
                  <a:lnTo>
                    <a:pt x="189" y="472"/>
                  </a:lnTo>
                  <a:lnTo>
                    <a:pt x="191" y="472"/>
                  </a:lnTo>
                  <a:lnTo>
                    <a:pt x="192" y="470"/>
                  </a:lnTo>
                  <a:lnTo>
                    <a:pt x="191" y="465"/>
                  </a:lnTo>
                  <a:lnTo>
                    <a:pt x="192" y="462"/>
                  </a:lnTo>
                  <a:lnTo>
                    <a:pt x="194" y="460"/>
                  </a:lnTo>
                  <a:lnTo>
                    <a:pt x="192" y="452"/>
                  </a:lnTo>
                  <a:lnTo>
                    <a:pt x="194" y="450"/>
                  </a:lnTo>
                  <a:lnTo>
                    <a:pt x="194" y="446"/>
                  </a:lnTo>
                  <a:lnTo>
                    <a:pt x="196" y="444"/>
                  </a:lnTo>
                  <a:lnTo>
                    <a:pt x="197" y="444"/>
                  </a:lnTo>
                  <a:lnTo>
                    <a:pt x="199" y="446"/>
                  </a:lnTo>
                  <a:lnTo>
                    <a:pt x="199" y="450"/>
                  </a:lnTo>
                  <a:lnTo>
                    <a:pt x="200" y="452"/>
                  </a:lnTo>
                  <a:lnTo>
                    <a:pt x="202" y="450"/>
                  </a:lnTo>
                  <a:lnTo>
                    <a:pt x="204" y="447"/>
                  </a:lnTo>
                  <a:lnTo>
                    <a:pt x="207" y="447"/>
                  </a:lnTo>
                  <a:lnTo>
                    <a:pt x="210" y="446"/>
                  </a:lnTo>
                  <a:lnTo>
                    <a:pt x="210" y="447"/>
                  </a:lnTo>
                  <a:lnTo>
                    <a:pt x="209" y="452"/>
                  </a:lnTo>
                  <a:lnTo>
                    <a:pt x="210" y="454"/>
                  </a:lnTo>
                  <a:lnTo>
                    <a:pt x="212" y="454"/>
                  </a:lnTo>
                  <a:lnTo>
                    <a:pt x="213" y="454"/>
                  </a:lnTo>
                  <a:lnTo>
                    <a:pt x="213" y="446"/>
                  </a:lnTo>
                  <a:lnTo>
                    <a:pt x="217" y="444"/>
                  </a:lnTo>
                  <a:lnTo>
                    <a:pt x="218" y="442"/>
                  </a:lnTo>
                  <a:lnTo>
                    <a:pt x="217" y="441"/>
                  </a:lnTo>
                  <a:lnTo>
                    <a:pt x="218" y="439"/>
                  </a:lnTo>
                  <a:lnTo>
                    <a:pt x="220" y="436"/>
                  </a:lnTo>
                  <a:lnTo>
                    <a:pt x="222" y="434"/>
                  </a:lnTo>
                  <a:lnTo>
                    <a:pt x="222" y="431"/>
                  </a:lnTo>
                  <a:lnTo>
                    <a:pt x="218" y="429"/>
                  </a:lnTo>
                  <a:lnTo>
                    <a:pt x="217" y="426"/>
                  </a:lnTo>
                  <a:lnTo>
                    <a:pt x="218" y="424"/>
                  </a:lnTo>
                  <a:lnTo>
                    <a:pt x="218" y="421"/>
                  </a:lnTo>
                  <a:lnTo>
                    <a:pt x="218" y="416"/>
                  </a:lnTo>
                  <a:lnTo>
                    <a:pt x="220" y="413"/>
                  </a:lnTo>
                  <a:lnTo>
                    <a:pt x="220" y="406"/>
                  </a:lnTo>
                  <a:lnTo>
                    <a:pt x="223" y="402"/>
                  </a:lnTo>
                  <a:lnTo>
                    <a:pt x="223" y="398"/>
                  </a:lnTo>
                  <a:lnTo>
                    <a:pt x="222" y="393"/>
                  </a:lnTo>
                  <a:lnTo>
                    <a:pt x="218" y="390"/>
                  </a:lnTo>
                  <a:lnTo>
                    <a:pt x="218" y="387"/>
                  </a:lnTo>
                  <a:lnTo>
                    <a:pt x="220" y="384"/>
                  </a:lnTo>
                  <a:lnTo>
                    <a:pt x="222" y="382"/>
                  </a:lnTo>
                  <a:lnTo>
                    <a:pt x="228" y="380"/>
                  </a:lnTo>
                  <a:lnTo>
                    <a:pt x="230" y="377"/>
                  </a:lnTo>
                  <a:lnTo>
                    <a:pt x="228" y="364"/>
                  </a:lnTo>
                  <a:lnTo>
                    <a:pt x="230" y="364"/>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Freeform 42"/>
            <p:cNvSpPr>
              <a:spLocks/>
            </p:cNvSpPr>
            <p:nvPr/>
          </p:nvSpPr>
          <p:spPr bwMode="auto">
            <a:xfrm>
              <a:off x="6615001" y="3004929"/>
              <a:ext cx="646651" cy="318540"/>
            </a:xfrm>
            <a:custGeom>
              <a:avLst/>
              <a:gdLst>
                <a:gd name="T0" fmla="*/ 763606043 w 473"/>
                <a:gd name="T1" fmla="*/ 194050974 h 233"/>
                <a:gd name="T2" fmla="*/ 796368838 w 473"/>
                <a:gd name="T3" fmla="*/ 181451007 h 233"/>
                <a:gd name="T4" fmla="*/ 801409145 w 473"/>
                <a:gd name="T5" fmla="*/ 148688235 h 233"/>
                <a:gd name="T6" fmla="*/ 821570377 w 473"/>
                <a:gd name="T7" fmla="*/ 143647930 h 233"/>
                <a:gd name="T8" fmla="*/ 849291475 w 473"/>
                <a:gd name="T9" fmla="*/ 128527017 h 233"/>
                <a:gd name="T10" fmla="*/ 861893038 w 473"/>
                <a:gd name="T11" fmla="*/ 65523982 h 233"/>
                <a:gd name="T12" fmla="*/ 899694553 w 473"/>
                <a:gd name="T13" fmla="*/ 75604590 h 233"/>
                <a:gd name="T14" fmla="*/ 887094577 w 473"/>
                <a:gd name="T15" fmla="*/ 108365800 h 233"/>
                <a:gd name="T16" fmla="*/ 866933346 w 473"/>
                <a:gd name="T17" fmla="*/ 148688235 h 233"/>
                <a:gd name="T18" fmla="*/ 849291475 w 473"/>
                <a:gd name="T19" fmla="*/ 221773491 h 233"/>
                <a:gd name="T20" fmla="*/ 874493014 w 473"/>
                <a:gd name="T21" fmla="*/ 231854100 h 233"/>
                <a:gd name="T22" fmla="*/ 871973654 w 473"/>
                <a:gd name="T23" fmla="*/ 284776502 h 233"/>
                <a:gd name="T24" fmla="*/ 861893038 w 473"/>
                <a:gd name="T25" fmla="*/ 312498970 h 233"/>
                <a:gd name="T26" fmla="*/ 871973654 w 473"/>
                <a:gd name="T27" fmla="*/ 345260155 h 233"/>
                <a:gd name="T28" fmla="*/ 904734861 w 473"/>
                <a:gd name="T29" fmla="*/ 357861709 h 233"/>
                <a:gd name="T30" fmla="*/ 907255809 w 473"/>
                <a:gd name="T31" fmla="*/ 383063231 h 233"/>
                <a:gd name="T32" fmla="*/ 892134885 w 473"/>
                <a:gd name="T33" fmla="*/ 398184144 h 233"/>
                <a:gd name="T34" fmla="*/ 907255809 w 473"/>
                <a:gd name="T35" fmla="*/ 466227559 h 233"/>
                <a:gd name="T36" fmla="*/ 952618579 w 473"/>
                <a:gd name="T37" fmla="*/ 486388776 h 233"/>
                <a:gd name="T38" fmla="*/ 982860426 w 473"/>
                <a:gd name="T39" fmla="*/ 486388776 h 233"/>
                <a:gd name="T40" fmla="*/ 997981350 w 473"/>
                <a:gd name="T41" fmla="*/ 486388776 h 233"/>
                <a:gd name="T42" fmla="*/ 1003021658 w 473"/>
                <a:gd name="T43" fmla="*/ 519151548 h 233"/>
                <a:gd name="T44" fmla="*/ 1015621633 w 473"/>
                <a:gd name="T45" fmla="*/ 541832124 h 233"/>
                <a:gd name="T46" fmla="*/ 1015621633 w 473"/>
                <a:gd name="T47" fmla="*/ 577114255 h 233"/>
                <a:gd name="T48" fmla="*/ 1055944096 w 473"/>
                <a:gd name="T49" fmla="*/ 564514287 h 233"/>
                <a:gd name="T50" fmla="*/ 1159271201 w 473"/>
                <a:gd name="T51" fmla="*/ 481348472 h 233"/>
                <a:gd name="T52" fmla="*/ 1174392124 w 473"/>
                <a:gd name="T53" fmla="*/ 488909722 h 233"/>
                <a:gd name="T54" fmla="*/ 1192032408 w 473"/>
                <a:gd name="T55" fmla="*/ 420864819 h 233"/>
                <a:gd name="T56" fmla="*/ 1018142581 w 473"/>
                <a:gd name="T57" fmla="*/ 375501981 h 233"/>
                <a:gd name="T58" fmla="*/ 808968813 w 473"/>
                <a:gd name="T59" fmla="*/ 25201528 h 233"/>
                <a:gd name="T60" fmla="*/ 279736391 w 473"/>
                <a:gd name="T61" fmla="*/ 128527017 h 233"/>
                <a:gd name="T62" fmla="*/ 65524027 w 473"/>
                <a:gd name="T63" fmla="*/ 309978024 h 233"/>
                <a:gd name="T64" fmla="*/ 113406182 w 473"/>
                <a:gd name="T65" fmla="*/ 241934709 h 233"/>
                <a:gd name="T66" fmla="*/ 176410824 w 473"/>
                <a:gd name="T67" fmla="*/ 201612224 h 233"/>
                <a:gd name="T68" fmla="*/ 209172081 w 473"/>
                <a:gd name="T69" fmla="*/ 201612224 h 233"/>
                <a:gd name="T70" fmla="*/ 267136415 w 473"/>
                <a:gd name="T71" fmla="*/ 186491311 h 233"/>
                <a:gd name="T72" fmla="*/ 302418570 w 473"/>
                <a:gd name="T73" fmla="*/ 156249485 h 233"/>
                <a:gd name="T74" fmla="*/ 378023187 w 473"/>
                <a:gd name="T75" fmla="*/ 153728539 h 233"/>
                <a:gd name="T76" fmla="*/ 418345749 w 473"/>
                <a:gd name="T77" fmla="*/ 161289789 h 233"/>
                <a:gd name="T78" fmla="*/ 438506981 w 473"/>
                <a:gd name="T79" fmla="*/ 194050974 h 233"/>
                <a:gd name="T80" fmla="*/ 493950367 w 473"/>
                <a:gd name="T81" fmla="*/ 226813796 h 233"/>
                <a:gd name="T82" fmla="*/ 521671266 w 473"/>
                <a:gd name="T83" fmla="*/ 277216839 h 233"/>
                <a:gd name="T84" fmla="*/ 612396808 w 473"/>
                <a:gd name="T85" fmla="*/ 317539274 h 233"/>
                <a:gd name="T86" fmla="*/ 670361142 w 473"/>
                <a:gd name="T87" fmla="*/ 390622894 h 233"/>
                <a:gd name="T88" fmla="*/ 627517731 w 473"/>
                <a:gd name="T89" fmla="*/ 448587287 h 233"/>
                <a:gd name="T90" fmla="*/ 640119294 w 473"/>
                <a:gd name="T91" fmla="*/ 531751515 h 233"/>
                <a:gd name="T92" fmla="*/ 690522373 w 473"/>
                <a:gd name="T93" fmla="*/ 476308167 h 233"/>
                <a:gd name="T94" fmla="*/ 748485119 w 473"/>
                <a:gd name="T95" fmla="*/ 526711211 h 233"/>
                <a:gd name="T96" fmla="*/ 763606043 w 473"/>
                <a:gd name="T97" fmla="*/ 531751515 h 233"/>
                <a:gd name="T98" fmla="*/ 821570377 w 473"/>
                <a:gd name="T99" fmla="*/ 534272461 h 233"/>
                <a:gd name="T100" fmla="*/ 861893038 w 473"/>
                <a:gd name="T101" fmla="*/ 531751515 h 233"/>
                <a:gd name="T102" fmla="*/ 892134885 w 473"/>
                <a:gd name="T103" fmla="*/ 559473983 h 233"/>
                <a:gd name="T104" fmla="*/ 866933346 w 473"/>
                <a:gd name="T105" fmla="*/ 498990331 h 233"/>
                <a:gd name="T106" fmla="*/ 781247914 w 473"/>
                <a:gd name="T107" fmla="*/ 456146950 h 233"/>
                <a:gd name="T108" fmla="*/ 821570377 w 473"/>
                <a:gd name="T109" fmla="*/ 466227559 h 233"/>
                <a:gd name="T110" fmla="*/ 839210859 w 473"/>
                <a:gd name="T111" fmla="*/ 453627591 h 233"/>
                <a:gd name="T112" fmla="*/ 796368838 w 473"/>
                <a:gd name="T113" fmla="*/ 365421372 h 233"/>
                <a:gd name="T114" fmla="*/ 783767274 w 473"/>
                <a:gd name="T115" fmla="*/ 330139241 h 233"/>
                <a:gd name="T116" fmla="*/ 803928506 w 473"/>
                <a:gd name="T117" fmla="*/ 299897415 h 233"/>
                <a:gd name="T118" fmla="*/ 803928506 w 473"/>
                <a:gd name="T119" fmla="*/ 259574980 h 233"/>
                <a:gd name="T120" fmla="*/ 788807582 w 473"/>
                <a:gd name="T121" fmla="*/ 231854100 h 2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3"/>
                <a:gd name="T184" fmla="*/ 0 h 233"/>
                <a:gd name="T185" fmla="*/ 473 w 473"/>
                <a:gd name="T186" fmla="*/ 233 h 2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3" h="233">
                  <a:moveTo>
                    <a:pt x="300" y="83"/>
                  </a:moveTo>
                  <a:lnTo>
                    <a:pt x="300" y="80"/>
                  </a:lnTo>
                  <a:lnTo>
                    <a:pt x="298" y="79"/>
                  </a:lnTo>
                  <a:lnTo>
                    <a:pt x="297" y="79"/>
                  </a:lnTo>
                  <a:lnTo>
                    <a:pt x="295" y="77"/>
                  </a:lnTo>
                  <a:lnTo>
                    <a:pt x="297" y="75"/>
                  </a:lnTo>
                  <a:lnTo>
                    <a:pt x="298" y="75"/>
                  </a:lnTo>
                  <a:lnTo>
                    <a:pt x="302" y="75"/>
                  </a:lnTo>
                  <a:lnTo>
                    <a:pt x="303" y="77"/>
                  </a:lnTo>
                  <a:lnTo>
                    <a:pt x="306" y="80"/>
                  </a:lnTo>
                  <a:lnTo>
                    <a:pt x="308" y="80"/>
                  </a:lnTo>
                  <a:lnTo>
                    <a:pt x="313" y="80"/>
                  </a:lnTo>
                  <a:lnTo>
                    <a:pt x="315" y="80"/>
                  </a:lnTo>
                  <a:lnTo>
                    <a:pt x="315" y="79"/>
                  </a:lnTo>
                  <a:lnTo>
                    <a:pt x="311" y="74"/>
                  </a:lnTo>
                  <a:lnTo>
                    <a:pt x="313" y="74"/>
                  </a:lnTo>
                  <a:lnTo>
                    <a:pt x="315" y="74"/>
                  </a:lnTo>
                  <a:lnTo>
                    <a:pt x="316" y="72"/>
                  </a:lnTo>
                  <a:lnTo>
                    <a:pt x="316" y="70"/>
                  </a:lnTo>
                  <a:lnTo>
                    <a:pt x="315" y="69"/>
                  </a:lnTo>
                  <a:lnTo>
                    <a:pt x="315" y="67"/>
                  </a:lnTo>
                  <a:lnTo>
                    <a:pt x="315" y="65"/>
                  </a:lnTo>
                  <a:lnTo>
                    <a:pt x="316" y="65"/>
                  </a:lnTo>
                  <a:lnTo>
                    <a:pt x="321" y="65"/>
                  </a:lnTo>
                  <a:lnTo>
                    <a:pt x="319" y="64"/>
                  </a:lnTo>
                  <a:lnTo>
                    <a:pt x="318" y="61"/>
                  </a:lnTo>
                  <a:lnTo>
                    <a:pt x="318" y="59"/>
                  </a:lnTo>
                  <a:lnTo>
                    <a:pt x="319" y="59"/>
                  </a:lnTo>
                  <a:lnTo>
                    <a:pt x="321" y="57"/>
                  </a:lnTo>
                  <a:lnTo>
                    <a:pt x="323" y="57"/>
                  </a:lnTo>
                  <a:lnTo>
                    <a:pt x="324" y="61"/>
                  </a:lnTo>
                  <a:lnTo>
                    <a:pt x="324" y="62"/>
                  </a:lnTo>
                  <a:lnTo>
                    <a:pt x="326" y="62"/>
                  </a:lnTo>
                  <a:lnTo>
                    <a:pt x="328" y="62"/>
                  </a:lnTo>
                  <a:lnTo>
                    <a:pt x="328" y="61"/>
                  </a:lnTo>
                  <a:lnTo>
                    <a:pt x="326" y="57"/>
                  </a:lnTo>
                  <a:lnTo>
                    <a:pt x="326" y="56"/>
                  </a:lnTo>
                  <a:lnTo>
                    <a:pt x="328" y="56"/>
                  </a:lnTo>
                  <a:lnTo>
                    <a:pt x="329" y="56"/>
                  </a:lnTo>
                  <a:lnTo>
                    <a:pt x="331" y="57"/>
                  </a:lnTo>
                  <a:lnTo>
                    <a:pt x="333" y="56"/>
                  </a:lnTo>
                  <a:lnTo>
                    <a:pt x="333" y="54"/>
                  </a:lnTo>
                  <a:lnTo>
                    <a:pt x="333" y="51"/>
                  </a:lnTo>
                  <a:lnTo>
                    <a:pt x="334" y="51"/>
                  </a:lnTo>
                  <a:lnTo>
                    <a:pt x="337" y="51"/>
                  </a:lnTo>
                  <a:lnTo>
                    <a:pt x="339" y="49"/>
                  </a:lnTo>
                  <a:lnTo>
                    <a:pt x="341" y="46"/>
                  </a:lnTo>
                  <a:lnTo>
                    <a:pt x="341" y="43"/>
                  </a:lnTo>
                  <a:lnTo>
                    <a:pt x="339" y="41"/>
                  </a:lnTo>
                  <a:lnTo>
                    <a:pt x="337" y="38"/>
                  </a:lnTo>
                  <a:lnTo>
                    <a:pt x="337" y="36"/>
                  </a:lnTo>
                  <a:lnTo>
                    <a:pt x="339" y="35"/>
                  </a:lnTo>
                  <a:lnTo>
                    <a:pt x="341" y="30"/>
                  </a:lnTo>
                  <a:lnTo>
                    <a:pt x="342" y="26"/>
                  </a:lnTo>
                  <a:lnTo>
                    <a:pt x="346" y="28"/>
                  </a:lnTo>
                  <a:lnTo>
                    <a:pt x="349" y="26"/>
                  </a:lnTo>
                  <a:lnTo>
                    <a:pt x="350" y="23"/>
                  </a:lnTo>
                  <a:lnTo>
                    <a:pt x="352" y="26"/>
                  </a:lnTo>
                  <a:lnTo>
                    <a:pt x="352" y="31"/>
                  </a:lnTo>
                  <a:lnTo>
                    <a:pt x="350" y="35"/>
                  </a:lnTo>
                  <a:lnTo>
                    <a:pt x="350" y="36"/>
                  </a:lnTo>
                  <a:lnTo>
                    <a:pt x="352" y="36"/>
                  </a:lnTo>
                  <a:lnTo>
                    <a:pt x="357" y="30"/>
                  </a:lnTo>
                  <a:lnTo>
                    <a:pt x="362" y="30"/>
                  </a:lnTo>
                  <a:lnTo>
                    <a:pt x="360" y="33"/>
                  </a:lnTo>
                  <a:lnTo>
                    <a:pt x="360" y="35"/>
                  </a:lnTo>
                  <a:lnTo>
                    <a:pt x="362" y="36"/>
                  </a:lnTo>
                  <a:lnTo>
                    <a:pt x="362" y="38"/>
                  </a:lnTo>
                  <a:lnTo>
                    <a:pt x="360" y="38"/>
                  </a:lnTo>
                  <a:lnTo>
                    <a:pt x="355" y="38"/>
                  </a:lnTo>
                  <a:lnTo>
                    <a:pt x="355" y="41"/>
                  </a:lnTo>
                  <a:lnTo>
                    <a:pt x="352" y="43"/>
                  </a:lnTo>
                  <a:lnTo>
                    <a:pt x="352" y="48"/>
                  </a:lnTo>
                  <a:lnTo>
                    <a:pt x="357" y="49"/>
                  </a:lnTo>
                  <a:lnTo>
                    <a:pt x="357" y="51"/>
                  </a:lnTo>
                  <a:lnTo>
                    <a:pt x="357" y="52"/>
                  </a:lnTo>
                  <a:lnTo>
                    <a:pt x="354" y="52"/>
                  </a:lnTo>
                  <a:lnTo>
                    <a:pt x="344" y="54"/>
                  </a:lnTo>
                  <a:lnTo>
                    <a:pt x="342" y="56"/>
                  </a:lnTo>
                  <a:lnTo>
                    <a:pt x="344" y="57"/>
                  </a:lnTo>
                  <a:lnTo>
                    <a:pt x="344" y="59"/>
                  </a:lnTo>
                  <a:lnTo>
                    <a:pt x="342" y="61"/>
                  </a:lnTo>
                  <a:lnTo>
                    <a:pt x="339" y="61"/>
                  </a:lnTo>
                  <a:lnTo>
                    <a:pt x="337" y="62"/>
                  </a:lnTo>
                  <a:lnTo>
                    <a:pt x="339" y="64"/>
                  </a:lnTo>
                  <a:lnTo>
                    <a:pt x="336" y="69"/>
                  </a:lnTo>
                  <a:lnTo>
                    <a:pt x="334" y="75"/>
                  </a:lnTo>
                  <a:lnTo>
                    <a:pt x="333" y="83"/>
                  </a:lnTo>
                  <a:lnTo>
                    <a:pt x="334" y="85"/>
                  </a:lnTo>
                  <a:lnTo>
                    <a:pt x="337" y="88"/>
                  </a:lnTo>
                  <a:lnTo>
                    <a:pt x="339" y="93"/>
                  </a:lnTo>
                  <a:lnTo>
                    <a:pt x="341" y="93"/>
                  </a:lnTo>
                  <a:lnTo>
                    <a:pt x="341" y="88"/>
                  </a:lnTo>
                  <a:lnTo>
                    <a:pt x="346" y="85"/>
                  </a:lnTo>
                  <a:lnTo>
                    <a:pt x="347" y="85"/>
                  </a:lnTo>
                  <a:lnTo>
                    <a:pt x="349" y="87"/>
                  </a:lnTo>
                  <a:lnTo>
                    <a:pt x="349" y="88"/>
                  </a:lnTo>
                  <a:lnTo>
                    <a:pt x="349" y="90"/>
                  </a:lnTo>
                  <a:lnTo>
                    <a:pt x="347" y="92"/>
                  </a:lnTo>
                  <a:lnTo>
                    <a:pt x="346" y="96"/>
                  </a:lnTo>
                  <a:lnTo>
                    <a:pt x="346" y="98"/>
                  </a:lnTo>
                  <a:lnTo>
                    <a:pt x="347" y="101"/>
                  </a:lnTo>
                  <a:lnTo>
                    <a:pt x="349" y="103"/>
                  </a:lnTo>
                  <a:lnTo>
                    <a:pt x="347" y="105"/>
                  </a:lnTo>
                  <a:lnTo>
                    <a:pt x="344" y="106"/>
                  </a:lnTo>
                  <a:lnTo>
                    <a:pt x="344" y="108"/>
                  </a:lnTo>
                  <a:lnTo>
                    <a:pt x="344" y="110"/>
                  </a:lnTo>
                  <a:lnTo>
                    <a:pt x="346" y="113"/>
                  </a:lnTo>
                  <a:lnTo>
                    <a:pt x="347" y="119"/>
                  </a:lnTo>
                  <a:lnTo>
                    <a:pt x="349" y="119"/>
                  </a:lnTo>
                  <a:lnTo>
                    <a:pt x="350" y="121"/>
                  </a:lnTo>
                  <a:lnTo>
                    <a:pt x="350" y="124"/>
                  </a:lnTo>
                  <a:lnTo>
                    <a:pt x="350" y="127"/>
                  </a:lnTo>
                  <a:lnTo>
                    <a:pt x="352" y="129"/>
                  </a:lnTo>
                  <a:lnTo>
                    <a:pt x="350" y="131"/>
                  </a:lnTo>
                  <a:lnTo>
                    <a:pt x="347" y="129"/>
                  </a:lnTo>
                  <a:lnTo>
                    <a:pt x="342" y="124"/>
                  </a:lnTo>
                  <a:lnTo>
                    <a:pt x="341" y="124"/>
                  </a:lnTo>
                  <a:lnTo>
                    <a:pt x="339" y="126"/>
                  </a:lnTo>
                  <a:lnTo>
                    <a:pt x="339" y="127"/>
                  </a:lnTo>
                  <a:lnTo>
                    <a:pt x="339" y="132"/>
                  </a:lnTo>
                  <a:lnTo>
                    <a:pt x="337" y="137"/>
                  </a:lnTo>
                  <a:lnTo>
                    <a:pt x="337" y="139"/>
                  </a:lnTo>
                  <a:lnTo>
                    <a:pt x="341" y="137"/>
                  </a:lnTo>
                  <a:lnTo>
                    <a:pt x="344" y="139"/>
                  </a:lnTo>
                  <a:lnTo>
                    <a:pt x="346" y="137"/>
                  </a:lnTo>
                  <a:lnTo>
                    <a:pt x="349" y="139"/>
                  </a:lnTo>
                  <a:lnTo>
                    <a:pt x="350" y="142"/>
                  </a:lnTo>
                  <a:lnTo>
                    <a:pt x="352" y="142"/>
                  </a:lnTo>
                  <a:lnTo>
                    <a:pt x="354" y="142"/>
                  </a:lnTo>
                  <a:lnTo>
                    <a:pt x="355" y="139"/>
                  </a:lnTo>
                  <a:lnTo>
                    <a:pt x="357" y="136"/>
                  </a:lnTo>
                  <a:lnTo>
                    <a:pt x="359" y="134"/>
                  </a:lnTo>
                  <a:lnTo>
                    <a:pt x="360" y="136"/>
                  </a:lnTo>
                  <a:lnTo>
                    <a:pt x="359" y="142"/>
                  </a:lnTo>
                  <a:lnTo>
                    <a:pt x="359" y="144"/>
                  </a:lnTo>
                  <a:lnTo>
                    <a:pt x="359" y="145"/>
                  </a:lnTo>
                  <a:lnTo>
                    <a:pt x="362" y="149"/>
                  </a:lnTo>
                  <a:lnTo>
                    <a:pt x="365" y="149"/>
                  </a:lnTo>
                  <a:lnTo>
                    <a:pt x="368" y="150"/>
                  </a:lnTo>
                  <a:lnTo>
                    <a:pt x="370" y="154"/>
                  </a:lnTo>
                  <a:lnTo>
                    <a:pt x="368" y="155"/>
                  </a:lnTo>
                  <a:lnTo>
                    <a:pt x="365" y="155"/>
                  </a:lnTo>
                  <a:lnTo>
                    <a:pt x="360" y="152"/>
                  </a:lnTo>
                  <a:lnTo>
                    <a:pt x="357" y="150"/>
                  </a:lnTo>
                  <a:lnTo>
                    <a:pt x="352" y="152"/>
                  </a:lnTo>
                  <a:lnTo>
                    <a:pt x="349" y="152"/>
                  </a:lnTo>
                  <a:lnTo>
                    <a:pt x="347" y="152"/>
                  </a:lnTo>
                  <a:lnTo>
                    <a:pt x="347" y="155"/>
                  </a:lnTo>
                  <a:lnTo>
                    <a:pt x="347" y="158"/>
                  </a:lnTo>
                  <a:lnTo>
                    <a:pt x="349" y="162"/>
                  </a:lnTo>
                  <a:lnTo>
                    <a:pt x="352" y="158"/>
                  </a:lnTo>
                  <a:lnTo>
                    <a:pt x="354" y="158"/>
                  </a:lnTo>
                  <a:lnTo>
                    <a:pt x="359" y="162"/>
                  </a:lnTo>
                  <a:lnTo>
                    <a:pt x="359" y="163"/>
                  </a:lnTo>
                  <a:lnTo>
                    <a:pt x="352" y="163"/>
                  </a:lnTo>
                  <a:lnTo>
                    <a:pt x="350" y="168"/>
                  </a:lnTo>
                  <a:lnTo>
                    <a:pt x="347" y="173"/>
                  </a:lnTo>
                  <a:lnTo>
                    <a:pt x="349" y="176"/>
                  </a:lnTo>
                  <a:lnTo>
                    <a:pt x="354" y="185"/>
                  </a:lnTo>
                  <a:lnTo>
                    <a:pt x="355" y="185"/>
                  </a:lnTo>
                  <a:lnTo>
                    <a:pt x="360" y="185"/>
                  </a:lnTo>
                  <a:lnTo>
                    <a:pt x="362" y="185"/>
                  </a:lnTo>
                  <a:lnTo>
                    <a:pt x="365" y="188"/>
                  </a:lnTo>
                  <a:lnTo>
                    <a:pt x="368" y="191"/>
                  </a:lnTo>
                  <a:lnTo>
                    <a:pt x="370" y="193"/>
                  </a:lnTo>
                  <a:lnTo>
                    <a:pt x="375" y="194"/>
                  </a:lnTo>
                  <a:lnTo>
                    <a:pt x="378" y="198"/>
                  </a:lnTo>
                  <a:lnTo>
                    <a:pt x="380" y="198"/>
                  </a:lnTo>
                  <a:lnTo>
                    <a:pt x="380" y="196"/>
                  </a:lnTo>
                  <a:lnTo>
                    <a:pt x="378" y="193"/>
                  </a:lnTo>
                  <a:lnTo>
                    <a:pt x="378" y="191"/>
                  </a:lnTo>
                  <a:lnTo>
                    <a:pt x="378" y="188"/>
                  </a:lnTo>
                  <a:lnTo>
                    <a:pt x="378" y="186"/>
                  </a:lnTo>
                  <a:lnTo>
                    <a:pt x="381" y="183"/>
                  </a:lnTo>
                  <a:lnTo>
                    <a:pt x="383" y="185"/>
                  </a:lnTo>
                  <a:lnTo>
                    <a:pt x="381" y="188"/>
                  </a:lnTo>
                  <a:lnTo>
                    <a:pt x="383" y="189"/>
                  </a:lnTo>
                  <a:lnTo>
                    <a:pt x="388" y="194"/>
                  </a:lnTo>
                  <a:lnTo>
                    <a:pt x="390" y="193"/>
                  </a:lnTo>
                  <a:lnTo>
                    <a:pt x="390" y="188"/>
                  </a:lnTo>
                  <a:lnTo>
                    <a:pt x="390" y="185"/>
                  </a:lnTo>
                  <a:lnTo>
                    <a:pt x="391" y="183"/>
                  </a:lnTo>
                  <a:lnTo>
                    <a:pt x="393" y="181"/>
                  </a:lnTo>
                  <a:lnTo>
                    <a:pt x="393" y="183"/>
                  </a:lnTo>
                  <a:lnTo>
                    <a:pt x="393" y="186"/>
                  </a:lnTo>
                  <a:lnTo>
                    <a:pt x="393" y="191"/>
                  </a:lnTo>
                  <a:lnTo>
                    <a:pt x="393" y="194"/>
                  </a:lnTo>
                  <a:lnTo>
                    <a:pt x="396" y="193"/>
                  </a:lnTo>
                  <a:lnTo>
                    <a:pt x="398" y="191"/>
                  </a:lnTo>
                  <a:lnTo>
                    <a:pt x="399" y="193"/>
                  </a:lnTo>
                  <a:lnTo>
                    <a:pt x="401" y="194"/>
                  </a:lnTo>
                  <a:lnTo>
                    <a:pt x="399" y="196"/>
                  </a:lnTo>
                  <a:lnTo>
                    <a:pt x="394" y="198"/>
                  </a:lnTo>
                  <a:lnTo>
                    <a:pt x="393" y="202"/>
                  </a:lnTo>
                  <a:lnTo>
                    <a:pt x="391" y="206"/>
                  </a:lnTo>
                  <a:lnTo>
                    <a:pt x="393" y="207"/>
                  </a:lnTo>
                  <a:lnTo>
                    <a:pt x="398" y="206"/>
                  </a:lnTo>
                  <a:lnTo>
                    <a:pt x="401" y="206"/>
                  </a:lnTo>
                  <a:lnTo>
                    <a:pt x="403" y="202"/>
                  </a:lnTo>
                  <a:lnTo>
                    <a:pt x="406" y="202"/>
                  </a:lnTo>
                  <a:lnTo>
                    <a:pt x="409" y="202"/>
                  </a:lnTo>
                  <a:lnTo>
                    <a:pt x="409" y="204"/>
                  </a:lnTo>
                  <a:lnTo>
                    <a:pt x="408" y="206"/>
                  </a:lnTo>
                  <a:lnTo>
                    <a:pt x="403" y="209"/>
                  </a:lnTo>
                  <a:lnTo>
                    <a:pt x="401" y="214"/>
                  </a:lnTo>
                  <a:lnTo>
                    <a:pt x="403" y="215"/>
                  </a:lnTo>
                  <a:lnTo>
                    <a:pt x="404" y="215"/>
                  </a:lnTo>
                  <a:lnTo>
                    <a:pt x="411" y="212"/>
                  </a:lnTo>
                  <a:lnTo>
                    <a:pt x="412" y="212"/>
                  </a:lnTo>
                  <a:lnTo>
                    <a:pt x="412" y="214"/>
                  </a:lnTo>
                  <a:lnTo>
                    <a:pt x="409" y="219"/>
                  </a:lnTo>
                  <a:lnTo>
                    <a:pt x="406" y="220"/>
                  </a:lnTo>
                  <a:lnTo>
                    <a:pt x="403" y="222"/>
                  </a:lnTo>
                  <a:lnTo>
                    <a:pt x="403" y="225"/>
                  </a:lnTo>
                  <a:lnTo>
                    <a:pt x="403" y="229"/>
                  </a:lnTo>
                  <a:lnTo>
                    <a:pt x="406" y="229"/>
                  </a:lnTo>
                  <a:lnTo>
                    <a:pt x="408" y="233"/>
                  </a:lnTo>
                  <a:lnTo>
                    <a:pt x="409" y="233"/>
                  </a:lnTo>
                  <a:lnTo>
                    <a:pt x="411" y="232"/>
                  </a:lnTo>
                  <a:lnTo>
                    <a:pt x="411" y="227"/>
                  </a:lnTo>
                  <a:lnTo>
                    <a:pt x="412" y="227"/>
                  </a:lnTo>
                  <a:lnTo>
                    <a:pt x="414" y="227"/>
                  </a:lnTo>
                  <a:lnTo>
                    <a:pt x="419" y="227"/>
                  </a:lnTo>
                  <a:lnTo>
                    <a:pt x="419" y="224"/>
                  </a:lnTo>
                  <a:lnTo>
                    <a:pt x="422" y="224"/>
                  </a:lnTo>
                  <a:lnTo>
                    <a:pt x="425" y="224"/>
                  </a:lnTo>
                  <a:lnTo>
                    <a:pt x="427" y="222"/>
                  </a:lnTo>
                  <a:lnTo>
                    <a:pt x="429" y="219"/>
                  </a:lnTo>
                  <a:lnTo>
                    <a:pt x="455" y="209"/>
                  </a:lnTo>
                  <a:lnTo>
                    <a:pt x="455" y="199"/>
                  </a:lnTo>
                  <a:lnTo>
                    <a:pt x="458" y="198"/>
                  </a:lnTo>
                  <a:lnTo>
                    <a:pt x="460" y="196"/>
                  </a:lnTo>
                  <a:lnTo>
                    <a:pt x="460" y="191"/>
                  </a:lnTo>
                  <a:lnTo>
                    <a:pt x="460" y="186"/>
                  </a:lnTo>
                  <a:lnTo>
                    <a:pt x="460" y="181"/>
                  </a:lnTo>
                  <a:lnTo>
                    <a:pt x="461" y="180"/>
                  </a:lnTo>
                  <a:lnTo>
                    <a:pt x="463" y="178"/>
                  </a:lnTo>
                  <a:lnTo>
                    <a:pt x="465" y="178"/>
                  </a:lnTo>
                  <a:lnTo>
                    <a:pt x="466" y="180"/>
                  </a:lnTo>
                  <a:lnTo>
                    <a:pt x="466" y="183"/>
                  </a:lnTo>
                  <a:lnTo>
                    <a:pt x="466" y="189"/>
                  </a:lnTo>
                  <a:lnTo>
                    <a:pt x="466" y="194"/>
                  </a:lnTo>
                  <a:lnTo>
                    <a:pt x="465" y="196"/>
                  </a:lnTo>
                  <a:lnTo>
                    <a:pt x="465" y="201"/>
                  </a:lnTo>
                  <a:lnTo>
                    <a:pt x="463" y="206"/>
                  </a:lnTo>
                  <a:lnTo>
                    <a:pt x="468" y="204"/>
                  </a:lnTo>
                  <a:lnTo>
                    <a:pt x="469" y="199"/>
                  </a:lnTo>
                  <a:lnTo>
                    <a:pt x="471" y="193"/>
                  </a:lnTo>
                  <a:lnTo>
                    <a:pt x="469" y="181"/>
                  </a:lnTo>
                  <a:lnTo>
                    <a:pt x="473" y="170"/>
                  </a:lnTo>
                  <a:lnTo>
                    <a:pt x="473" y="167"/>
                  </a:lnTo>
                  <a:lnTo>
                    <a:pt x="473" y="163"/>
                  </a:lnTo>
                  <a:lnTo>
                    <a:pt x="471" y="160"/>
                  </a:lnTo>
                  <a:lnTo>
                    <a:pt x="471" y="157"/>
                  </a:lnTo>
                  <a:lnTo>
                    <a:pt x="471" y="154"/>
                  </a:lnTo>
                  <a:lnTo>
                    <a:pt x="473" y="150"/>
                  </a:lnTo>
                  <a:lnTo>
                    <a:pt x="473" y="147"/>
                  </a:lnTo>
                  <a:lnTo>
                    <a:pt x="443" y="154"/>
                  </a:lnTo>
                  <a:lnTo>
                    <a:pt x="409" y="160"/>
                  </a:lnTo>
                  <a:lnTo>
                    <a:pt x="404" y="149"/>
                  </a:lnTo>
                  <a:lnTo>
                    <a:pt x="401" y="137"/>
                  </a:lnTo>
                  <a:lnTo>
                    <a:pt x="394" y="114"/>
                  </a:lnTo>
                  <a:lnTo>
                    <a:pt x="385" y="75"/>
                  </a:lnTo>
                  <a:lnTo>
                    <a:pt x="380" y="62"/>
                  </a:lnTo>
                  <a:lnTo>
                    <a:pt x="378" y="56"/>
                  </a:lnTo>
                  <a:lnTo>
                    <a:pt x="377" y="46"/>
                  </a:lnTo>
                  <a:lnTo>
                    <a:pt x="363" y="0"/>
                  </a:lnTo>
                  <a:lnTo>
                    <a:pt x="334" y="7"/>
                  </a:lnTo>
                  <a:lnTo>
                    <a:pt x="321" y="10"/>
                  </a:lnTo>
                  <a:lnTo>
                    <a:pt x="288" y="17"/>
                  </a:lnTo>
                  <a:lnTo>
                    <a:pt x="266" y="20"/>
                  </a:lnTo>
                  <a:lnTo>
                    <a:pt x="246" y="25"/>
                  </a:lnTo>
                  <a:lnTo>
                    <a:pt x="223" y="30"/>
                  </a:lnTo>
                  <a:lnTo>
                    <a:pt x="202" y="35"/>
                  </a:lnTo>
                  <a:lnTo>
                    <a:pt x="200" y="35"/>
                  </a:lnTo>
                  <a:lnTo>
                    <a:pt x="138" y="46"/>
                  </a:lnTo>
                  <a:lnTo>
                    <a:pt x="116" y="51"/>
                  </a:lnTo>
                  <a:lnTo>
                    <a:pt x="111" y="51"/>
                  </a:lnTo>
                  <a:lnTo>
                    <a:pt x="68" y="59"/>
                  </a:lnTo>
                  <a:lnTo>
                    <a:pt x="57" y="61"/>
                  </a:lnTo>
                  <a:lnTo>
                    <a:pt x="10" y="69"/>
                  </a:lnTo>
                  <a:lnTo>
                    <a:pt x="0" y="72"/>
                  </a:lnTo>
                  <a:lnTo>
                    <a:pt x="13" y="137"/>
                  </a:lnTo>
                  <a:lnTo>
                    <a:pt x="14" y="134"/>
                  </a:lnTo>
                  <a:lnTo>
                    <a:pt x="19" y="127"/>
                  </a:lnTo>
                  <a:lnTo>
                    <a:pt x="23" y="124"/>
                  </a:lnTo>
                  <a:lnTo>
                    <a:pt x="26" y="123"/>
                  </a:lnTo>
                  <a:lnTo>
                    <a:pt x="29" y="121"/>
                  </a:lnTo>
                  <a:lnTo>
                    <a:pt x="29" y="119"/>
                  </a:lnTo>
                  <a:lnTo>
                    <a:pt x="31" y="116"/>
                  </a:lnTo>
                  <a:lnTo>
                    <a:pt x="32" y="114"/>
                  </a:lnTo>
                  <a:lnTo>
                    <a:pt x="36" y="111"/>
                  </a:lnTo>
                  <a:lnTo>
                    <a:pt x="42" y="105"/>
                  </a:lnTo>
                  <a:lnTo>
                    <a:pt x="44" y="103"/>
                  </a:lnTo>
                  <a:lnTo>
                    <a:pt x="45" y="98"/>
                  </a:lnTo>
                  <a:lnTo>
                    <a:pt x="45" y="96"/>
                  </a:lnTo>
                  <a:lnTo>
                    <a:pt x="49" y="96"/>
                  </a:lnTo>
                  <a:lnTo>
                    <a:pt x="50" y="96"/>
                  </a:lnTo>
                  <a:lnTo>
                    <a:pt x="54" y="98"/>
                  </a:lnTo>
                  <a:lnTo>
                    <a:pt x="57" y="100"/>
                  </a:lnTo>
                  <a:lnTo>
                    <a:pt x="60" y="98"/>
                  </a:lnTo>
                  <a:lnTo>
                    <a:pt x="63" y="92"/>
                  </a:lnTo>
                  <a:lnTo>
                    <a:pt x="67" y="83"/>
                  </a:lnTo>
                  <a:lnTo>
                    <a:pt x="68" y="82"/>
                  </a:lnTo>
                  <a:lnTo>
                    <a:pt x="70" y="80"/>
                  </a:lnTo>
                  <a:lnTo>
                    <a:pt x="70" y="77"/>
                  </a:lnTo>
                  <a:lnTo>
                    <a:pt x="72" y="74"/>
                  </a:lnTo>
                  <a:lnTo>
                    <a:pt x="73" y="70"/>
                  </a:lnTo>
                  <a:lnTo>
                    <a:pt x="75" y="70"/>
                  </a:lnTo>
                  <a:lnTo>
                    <a:pt x="76" y="70"/>
                  </a:lnTo>
                  <a:lnTo>
                    <a:pt x="76" y="72"/>
                  </a:lnTo>
                  <a:lnTo>
                    <a:pt x="76" y="75"/>
                  </a:lnTo>
                  <a:lnTo>
                    <a:pt x="78" y="79"/>
                  </a:lnTo>
                  <a:lnTo>
                    <a:pt x="83" y="80"/>
                  </a:lnTo>
                  <a:lnTo>
                    <a:pt x="88" y="80"/>
                  </a:lnTo>
                  <a:lnTo>
                    <a:pt x="93" y="80"/>
                  </a:lnTo>
                  <a:lnTo>
                    <a:pt x="99" y="80"/>
                  </a:lnTo>
                  <a:lnTo>
                    <a:pt x="103" y="82"/>
                  </a:lnTo>
                  <a:lnTo>
                    <a:pt x="104" y="80"/>
                  </a:lnTo>
                  <a:lnTo>
                    <a:pt x="106" y="79"/>
                  </a:lnTo>
                  <a:lnTo>
                    <a:pt x="104" y="77"/>
                  </a:lnTo>
                  <a:lnTo>
                    <a:pt x="106" y="75"/>
                  </a:lnTo>
                  <a:lnTo>
                    <a:pt x="106" y="74"/>
                  </a:lnTo>
                  <a:lnTo>
                    <a:pt x="107" y="72"/>
                  </a:lnTo>
                  <a:lnTo>
                    <a:pt x="109" y="70"/>
                  </a:lnTo>
                  <a:lnTo>
                    <a:pt x="107" y="69"/>
                  </a:lnTo>
                  <a:lnTo>
                    <a:pt x="106" y="67"/>
                  </a:lnTo>
                  <a:lnTo>
                    <a:pt x="107" y="65"/>
                  </a:lnTo>
                  <a:lnTo>
                    <a:pt x="111" y="65"/>
                  </a:lnTo>
                  <a:lnTo>
                    <a:pt x="116" y="62"/>
                  </a:lnTo>
                  <a:lnTo>
                    <a:pt x="119" y="62"/>
                  </a:lnTo>
                  <a:lnTo>
                    <a:pt x="120" y="62"/>
                  </a:lnTo>
                  <a:lnTo>
                    <a:pt x="122" y="62"/>
                  </a:lnTo>
                  <a:lnTo>
                    <a:pt x="124" y="61"/>
                  </a:lnTo>
                  <a:lnTo>
                    <a:pt x="125" y="57"/>
                  </a:lnTo>
                  <a:lnTo>
                    <a:pt x="127" y="56"/>
                  </a:lnTo>
                  <a:lnTo>
                    <a:pt x="130" y="54"/>
                  </a:lnTo>
                  <a:lnTo>
                    <a:pt x="135" y="52"/>
                  </a:lnTo>
                  <a:lnTo>
                    <a:pt x="138" y="54"/>
                  </a:lnTo>
                  <a:lnTo>
                    <a:pt x="147" y="59"/>
                  </a:lnTo>
                  <a:lnTo>
                    <a:pt x="150" y="61"/>
                  </a:lnTo>
                  <a:lnTo>
                    <a:pt x="155" y="59"/>
                  </a:lnTo>
                  <a:lnTo>
                    <a:pt x="158" y="59"/>
                  </a:lnTo>
                  <a:lnTo>
                    <a:pt x="160" y="59"/>
                  </a:lnTo>
                  <a:lnTo>
                    <a:pt x="161" y="57"/>
                  </a:lnTo>
                  <a:lnTo>
                    <a:pt x="163" y="56"/>
                  </a:lnTo>
                  <a:lnTo>
                    <a:pt x="165" y="57"/>
                  </a:lnTo>
                  <a:lnTo>
                    <a:pt x="168" y="59"/>
                  </a:lnTo>
                  <a:lnTo>
                    <a:pt x="168" y="61"/>
                  </a:lnTo>
                  <a:lnTo>
                    <a:pt x="166" y="64"/>
                  </a:lnTo>
                  <a:lnTo>
                    <a:pt x="165" y="65"/>
                  </a:lnTo>
                  <a:lnTo>
                    <a:pt x="166" y="67"/>
                  </a:lnTo>
                  <a:lnTo>
                    <a:pt x="169" y="70"/>
                  </a:lnTo>
                  <a:lnTo>
                    <a:pt x="171" y="70"/>
                  </a:lnTo>
                  <a:lnTo>
                    <a:pt x="173" y="69"/>
                  </a:lnTo>
                  <a:lnTo>
                    <a:pt x="176" y="69"/>
                  </a:lnTo>
                  <a:lnTo>
                    <a:pt x="176" y="70"/>
                  </a:lnTo>
                  <a:lnTo>
                    <a:pt x="174" y="74"/>
                  </a:lnTo>
                  <a:lnTo>
                    <a:pt x="174" y="77"/>
                  </a:lnTo>
                  <a:lnTo>
                    <a:pt x="176" y="79"/>
                  </a:lnTo>
                  <a:lnTo>
                    <a:pt x="179" y="80"/>
                  </a:lnTo>
                  <a:lnTo>
                    <a:pt x="181" y="82"/>
                  </a:lnTo>
                  <a:lnTo>
                    <a:pt x="181" y="83"/>
                  </a:lnTo>
                  <a:lnTo>
                    <a:pt x="181" y="87"/>
                  </a:lnTo>
                  <a:lnTo>
                    <a:pt x="186" y="90"/>
                  </a:lnTo>
                  <a:lnTo>
                    <a:pt x="189" y="90"/>
                  </a:lnTo>
                  <a:lnTo>
                    <a:pt x="194" y="92"/>
                  </a:lnTo>
                  <a:lnTo>
                    <a:pt x="196" y="90"/>
                  </a:lnTo>
                  <a:lnTo>
                    <a:pt x="202" y="93"/>
                  </a:lnTo>
                  <a:lnTo>
                    <a:pt x="205" y="95"/>
                  </a:lnTo>
                  <a:lnTo>
                    <a:pt x="209" y="95"/>
                  </a:lnTo>
                  <a:lnTo>
                    <a:pt x="212" y="96"/>
                  </a:lnTo>
                  <a:lnTo>
                    <a:pt x="212" y="98"/>
                  </a:lnTo>
                  <a:lnTo>
                    <a:pt x="212" y="100"/>
                  </a:lnTo>
                  <a:lnTo>
                    <a:pt x="210" y="103"/>
                  </a:lnTo>
                  <a:lnTo>
                    <a:pt x="207" y="106"/>
                  </a:lnTo>
                  <a:lnTo>
                    <a:pt x="207" y="110"/>
                  </a:lnTo>
                  <a:lnTo>
                    <a:pt x="207" y="111"/>
                  </a:lnTo>
                  <a:lnTo>
                    <a:pt x="210" y="114"/>
                  </a:lnTo>
                  <a:lnTo>
                    <a:pt x="215" y="116"/>
                  </a:lnTo>
                  <a:lnTo>
                    <a:pt x="220" y="118"/>
                  </a:lnTo>
                  <a:lnTo>
                    <a:pt x="228" y="118"/>
                  </a:lnTo>
                  <a:lnTo>
                    <a:pt x="236" y="119"/>
                  </a:lnTo>
                  <a:lnTo>
                    <a:pt x="238" y="124"/>
                  </a:lnTo>
                  <a:lnTo>
                    <a:pt x="240" y="126"/>
                  </a:lnTo>
                  <a:lnTo>
                    <a:pt x="243" y="126"/>
                  </a:lnTo>
                  <a:lnTo>
                    <a:pt x="248" y="126"/>
                  </a:lnTo>
                  <a:lnTo>
                    <a:pt x="253" y="129"/>
                  </a:lnTo>
                  <a:lnTo>
                    <a:pt x="259" y="119"/>
                  </a:lnTo>
                  <a:lnTo>
                    <a:pt x="264" y="123"/>
                  </a:lnTo>
                  <a:lnTo>
                    <a:pt x="274" y="129"/>
                  </a:lnTo>
                  <a:lnTo>
                    <a:pt x="264" y="144"/>
                  </a:lnTo>
                  <a:lnTo>
                    <a:pt x="264" y="149"/>
                  </a:lnTo>
                  <a:lnTo>
                    <a:pt x="266" y="154"/>
                  </a:lnTo>
                  <a:lnTo>
                    <a:pt x="266" y="155"/>
                  </a:lnTo>
                  <a:lnTo>
                    <a:pt x="264" y="158"/>
                  </a:lnTo>
                  <a:lnTo>
                    <a:pt x="262" y="158"/>
                  </a:lnTo>
                  <a:lnTo>
                    <a:pt x="259" y="162"/>
                  </a:lnTo>
                  <a:lnTo>
                    <a:pt x="259" y="163"/>
                  </a:lnTo>
                  <a:lnTo>
                    <a:pt x="259" y="168"/>
                  </a:lnTo>
                  <a:lnTo>
                    <a:pt x="257" y="170"/>
                  </a:lnTo>
                  <a:lnTo>
                    <a:pt x="253" y="173"/>
                  </a:lnTo>
                  <a:lnTo>
                    <a:pt x="251" y="175"/>
                  </a:lnTo>
                  <a:lnTo>
                    <a:pt x="249" y="178"/>
                  </a:lnTo>
                  <a:lnTo>
                    <a:pt x="248" y="181"/>
                  </a:lnTo>
                  <a:lnTo>
                    <a:pt x="248" y="185"/>
                  </a:lnTo>
                  <a:lnTo>
                    <a:pt x="246" y="188"/>
                  </a:lnTo>
                  <a:lnTo>
                    <a:pt x="246" y="193"/>
                  </a:lnTo>
                  <a:lnTo>
                    <a:pt x="246" y="198"/>
                  </a:lnTo>
                  <a:lnTo>
                    <a:pt x="246" y="201"/>
                  </a:lnTo>
                  <a:lnTo>
                    <a:pt x="249" y="206"/>
                  </a:lnTo>
                  <a:lnTo>
                    <a:pt x="253" y="207"/>
                  </a:lnTo>
                  <a:lnTo>
                    <a:pt x="254" y="211"/>
                  </a:lnTo>
                  <a:lnTo>
                    <a:pt x="257" y="211"/>
                  </a:lnTo>
                  <a:lnTo>
                    <a:pt x="259" y="209"/>
                  </a:lnTo>
                  <a:lnTo>
                    <a:pt x="266" y="204"/>
                  </a:lnTo>
                  <a:lnTo>
                    <a:pt x="271" y="202"/>
                  </a:lnTo>
                  <a:lnTo>
                    <a:pt x="274" y="199"/>
                  </a:lnTo>
                  <a:lnTo>
                    <a:pt x="272" y="196"/>
                  </a:lnTo>
                  <a:lnTo>
                    <a:pt x="272" y="194"/>
                  </a:lnTo>
                  <a:lnTo>
                    <a:pt x="274" y="193"/>
                  </a:lnTo>
                  <a:lnTo>
                    <a:pt x="274" y="189"/>
                  </a:lnTo>
                  <a:lnTo>
                    <a:pt x="275" y="189"/>
                  </a:lnTo>
                  <a:lnTo>
                    <a:pt x="277" y="189"/>
                  </a:lnTo>
                  <a:lnTo>
                    <a:pt x="282" y="198"/>
                  </a:lnTo>
                  <a:lnTo>
                    <a:pt x="284" y="202"/>
                  </a:lnTo>
                  <a:lnTo>
                    <a:pt x="288" y="206"/>
                  </a:lnTo>
                  <a:lnTo>
                    <a:pt x="290" y="209"/>
                  </a:lnTo>
                  <a:lnTo>
                    <a:pt x="293" y="211"/>
                  </a:lnTo>
                  <a:lnTo>
                    <a:pt x="295" y="211"/>
                  </a:lnTo>
                  <a:lnTo>
                    <a:pt x="297" y="209"/>
                  </a:lnTo>
                  <a:lnTo>
                    <a:pt x="297" y="207"/>
                  </a:lnTo>
                  <a:lnTo>
                    <a:pt x="293" y="204"/>
                  </a:lnTo>
                  <a:lnTo>
                    <a:pt x="293" y="201"/>
                  </a:lnTo>
                  <a:lnTo>
                    <a:pt x="293" y="199"/>
                  </a:lnTo>
                  <a:lnTo>
                    <a:pt x="295" y="199"/>
                  </a:lnTo>
                  <a:lnTo>
                    <a:pt x="297" y="199"/>
                  </a:lnTo>
                  <a:lnTo>
                    <a:pt x="300" y="204"/>
                  </a:lnTo>
                  <a:lnTo>
                    <a:pt x="300" y="207"/>
                  </a:lnTo>
                  <a:lnTo>
                    <a:pt x="303" y="211"/>
                  </a:lnTo>
                  <a:lnTo>
                    <a:pt x="306" y="214"/>
                  </a:lnTo>
                  <a:lnTo>
                    <a:pt x="308" y="214"/>
                  </a:lnTo>
                  <a:lnTo>
                    <a:pt x="308" y="212"/>
                  </a:lnTo>
                  <a:lnTo>
                    <a:pt x="310" y="207"/>
                  </a:lnTo>
                  <a:lnTo>
                    <a:pt x="316" y="209"/>
                  </a:lnTo>
                  <a:lnTo>
                    <a:pt x="318" y="212"/>
                  </a:lnTo>
                  <a:lnTo>
                    <a:pt x="319" y="212"/>
                  </a:lnTo>
                  <a:lnTo>
                    <a:pt x="323" y="212"/>
                  </a:lnTo>
                  <a:lnTo>
                    <a:pt x="326" y="212"/>
                  </a:lnTo>
                  <a:lnTo>
                    <a:pt x="329" y="214"/>
                  </a:lnTo>
                  <a:lnTo>
                    <a:pt x="329" y="217"/>
                  </a:lnTo>
                  <a:lnTo>
                    <a:pt x="333" y="219"/>
                  </a:lnTo>
                  <a:lnTo>
                    <a:pt x="334" y="217"/>
                  </a:lnTo>
                  <a:lnTo>
                    <a:pt x="337" y="217"/>
                  </a:lnTo>
                  <a:lnTo>
                    <a:pt x="339" y="215"/>
                  </a:lnTo>
                  <a:lnTo>
                    <a:pt x="337" y="211"/>
                  </a:lnTo>
                  <a:lnTo>
                    <a:pt x="339" y="211"/>
                  </a:lnTo>
                  <a:lnTo>
                    <a:pt x="342" y="211"/>
                  </a:lnTo>
                  <a:lnTo>
                    <a:pt x="342" y="212"/>
                  </a:lnTo>
                  <a:lnTo>
                    <a:pt x="342" y="217"/>
                  </a:lnTo>
                  <a:lnTo>
                    <a:pt x="344" y="220"/>
                  </a:lnTo>
                  <a:lnTo>
                    <a:pt x="349" y="220"/>
                  </a:lnTo>
                  <a:lnTo>
                    <a:pt x="350" y="224"/>
                  </a:lnTo>
                  <a:lnTo>
                    <a:pt x="352" y="227"/>
                  </a:lnTo>
                  <a:lnTo>
                    <a:pt x="355" y="227"/>
                  </a:lnTo>
                  <a:lnTo>
                    <a:pt x="355" y="224"/>
                  </a:lnTo>
                  <a:lnTo>
                    <a:pt x="354" y="222"/>
                  </a:lnTo>
                  <a:lnTo>
                    <a:pt x="352" y="219"/>
                  </a:lnTo>
                  <a:lnTo>
                    <a:pt x="354" y="217"/>
                  </a:lnTo>
                  <a:lnTo>
                    <a:pt x="352" y="215"/>
                  </a:lnTo>
                  <a:lnTo>
                    <a:pt x="349" y="212"/>
                  </a:lnTo>
                  <a:lnTo>
                    <a:pt x="346" y="209"/>
                  </a:lnTo>
                  <a:lnTo>
                    <a:pt x="344" y="204"/>
                  </a:lnTo>
                  <a:lnTo>
                    <a:pt x="344" y="202"/>
                  </a:lnTo>
                  <a:lnTo>
                    <a:pt x="344" y="199"/>
                  </a:lnTo>
                  <a:lnTo>
                    <a:pt x="344" y="198"/>
                  </a:lnTo>
                  <a:lnTo>
                    <a:pt x="342" y="196"/>
                  </a:lnTo>
                  <a:lnTo>
                    <a:pt x="341" y="196"/>
                  </a:lnTo>
                  <a:lnTo>
                    <a:pt x="337" y="198"/>
                  </a:lnTo>
                  <a:lnTo>
                    <a:pt x="334" y="198"/>
                  </a:lnTo>
                  <a:lnTo>
                    <a:pt x="333" y="198"/>
                  </a:lnTo>
                  <a:lnTo>
                    <a:pt x="329" y="193"/>
                  </a:lnTo>
                  <a:lnTo>
                    <a:pt x="324" y="191"/>
                  </a:lnTo>
                  <a:lnTo>
                    <a:pt x="313" y="185"/>
                  </a:lnTo>
                  <a:lnTo>
                    <a:pt x="310" y="181"/>
                  </a:lnTo>
                  <a:lnTo>
                    <a:pt x="310" y="180"/>
                  </a:lnTo>
                  <a:lnTo>
                    <a:pt x="310" y="178"/>
                  </a:lnTo>
                  <a:lnTo>
                    <a:pt x="311" y="178"/>
                  </a:lnTo>
                  <a:lnTo>
                    <a:pt x="313" y="178"/>
                  </a:lnTo>
                  <a:lnTo>
                    <a:pt x="316" y="181"/>
                  </a:lnTo>
                  <a:lnTo>
                    <a:pt x="318" y="183"/>
                  </a:lnTo>
                  <a:lnTo>
                    <a:pt x="321" y="183"/>
                  </a:lnTo>
                  <a:lnTo>
                    <a:pt x="323" y="183"/>
                  </a:lnTo>
                  <a:lnTo>
                    <a:pt x="326" y="185"/>
                  </a:lnTo>
                  <a:lnTo>
                    <a:pt x="333" y="189"/>
                  </a:lnTo>
                  <a:lnTo>
                    <a:pt x="334" y="193"/>
                  </a:lnTo>
                  <a:lnTo>
                    <a:pt x="336" y="193"/>
                  </a:lnTo>
                  <a:lnTo>
                    <a:pt x="339" y="193"/>
                  </a:lnTo>
                  <a:lnTo>
                    <a:pt x="341" y="193"/>
                  </a:lnTo>
                  <a:lnTo>
                    <a:pt x="342" y="188"/>
                  </a:lnTo>
                  <a:lnTo>
                    <a:pt x="342" y="186"/>
                  </a:lnTo>
                  <a:lnTo>
                    <a:pt x="337" y="185"/>
                  </a:lnTo>
                  <a:lnTo>
                    <a:pt x="333" y="180"/>
                  </a:lnTo>
                  <a:lnTo>
                    <a:pt x="328" y="175"/>
                  </a:lnTo>
                  <a:lnTo>
                    <a:pt x="324" y="171"/>
                  </a:lnTo>
                  <a:lnTo>
                    <a:pt x="323" y="168"/>
                  </a:lnTo>
                  <a:lnTo>
                    <a:pt x="321" y="163"/>
                  </a:lnTo>
                  <a:lnTo>
                    <a:pt x="321" y="160"/>
                  </a:lnTo>
                  <a:lnTo>
                    <a:pt x="319" y="157"/>
                  </a:lnTo>
                  <a:lnTo>
                    <a:pt x="319" y="152"/>
                  </a:lnTo>
                  <a:lnTo>
                    <a:pt x="318" y="147"/>
                  </a:lnTo>
                  <a:lnTo>
                    <a:pt x="316" y="145"/>
                  </a:lnTo>
                  <a:lnTo>
                    <a:pt x="316" y="144"/>
                  </a:lnTo>
                  <a:lnTo>
                    <a:pt x="315" y="142"/>
                  </a:lnTo>
                  <a:lnTo>
                    <a:pt x="313" y="140"/>
                  </a:lnTo>
                  <a:lnTo>
                    <a:pt x="315" y="137"/>
                  </a:lnTo>
                  <a:lnTo>
                    <a:pt x="316" y="136"/>
                  </a:lnTo>
                  <a:lnTo>
                    <a:pt x="318" y="134"/>
                  </a:lnTo>
                  <a:lnTo>
                    <a:pt x="318" y="131"/>
                  </a:lnTo>
                  <a:lnTo>
                    <a:pt x="316" y="129"/>
                  </a:lnTo>
                  <a:lnTo>
                    <a:pt x="311" y="131"/>
                  </a:lnTo>
                  <a:lnTo>
                    <a:pt x="311" y="129"/>
                  </a:lnTo>
                  <a:lnTo>
                    <a:pt x="313" y="126"/>
                  </a:lnTo>
                  <a:lnTo>
                    <a:pt x="313" y="123"/>
                  </a:lnTo>
                  <a:lnTo>
                    <a:pt x="313" y="121"/>
                  </a:lnTo>
                  <a:lnTo>
                    <a:pt x="311" y="119"/>
                  </a:lnTo>
                  <a:lnTo>
                    <a:pt x="313" y="118"/>
                  </a:lnTo>
                  <a:lnTo>
                    <a:pt x="315" y="118"/>
                  </a:lnTo>
                  <a:lnTo>
                    <a:pt x="318" y="121"/>
                  </a:lnTo>
                  <a:lnTo>
                    <a:pt x="319" y="119"/>
                  </a:lnTo>
                  <a:lnTo>
                    <a:pt x="319" y="118"/>
                  </a:lnTo>
                  <a:lnTo>
                    <a:pt x="318" y="114"/>
                  </a:lnTo>
                  <a:lnTo>
                    <a:pt x="313" y="110"/>
                  </a:lnTo>
                  <a:lnTo>
                    <a:pt x="315" y="108"/>
                  </a:lnTo>
                  <a:lnTo>
                    <a:pt x="316" y="110"/>
                  </a:lnTo>
                  <a:lnTo>
                    <a:pt x="321" y="110"/>
                  </a:lnTo>
                  <a:lnTo>
                    <a:pt x="323" y="108"/>
                  </a:lnTo>
                  <a:lnTo>
                    <a:pt x="321" y="105"/>
                  </a:lnTo>
                  <a:lnTo>
                    <a:pt x="319" y="103"/>
                  </a:lnTo>
                  <a:lnTo>
                    <a:pt x="316" y="103"/>
                  </a:lnTo>
                  <a:lnTo>
                    <a:pt x="313" y="101"/>
                  </a:lnTo>
                  <a:lnTo>
                    <a:pt x="311" y="98"/>
                  </a:lnTo>
                  <a:lnTo>
                    <a:pt x="311" y="96"/>
                  </a:lnTo>
                  <a:lnTo>
                    <a:pt x="318" y="98"/>
                  </a:lnTo>
                  <a:lnTo>
                    <a:pt x="319" y="96"/>
                  </a:lnTo>
                  <a:lnTo>
                    <a:pt x="319" y="95"/>
                  </a:lnTo>
                  <a:lnTo>
                    <a:pt x="316" y="92"/>
                  </a:lnTo>
                  <a:lnTo>
                    <a:pt x="313" y="92"/>
                  </a:lnTo>
                  <a:lnTo>
                    <a:pt x="311" y="90"/>
                  </a:lnTo>
                  <a:lnTo>
                    <a:pt x="306" y="90"/>
                  </a:lnTo>
                  <a:lnTo>
                    <a:pt x="305" y="83"/>
                  </a:lnTo>
                  <a:lnTo>
                    <a:pt x="300" y="8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Freeform 46"/>
            <p:cNvSpPr>
              <a:spLocks/>
            </p:cNvSpPr>
            <p:nvPr/>
          </p:nvSpPr>
          <p:spPr bwMode="auto">
            <a:xfrm>
              <a:off x="5060576" y="1877047"/>
              <a:ext cx="816176" cy="414240"/>
            </a:xfrm>
            <a:custGeom>
              <a:avLst/>
              <a:gdLst>
                <a:gd name="T0" fmla="*/ 486391206 w 597"/>
                <a:gd name="T1" fmla="*/ 209173995 h 303"/>
                <a:gd name="T2" fmla="*/ 486391206 w 597"/>
                <a:gd name="T3" fmla="*/ 189012682 h 303"/>
                <a:gd name="T4" fmla="*/ 443547751 w 597"/>
                <a:gd name="T5" fmla="*/ 221773990 h 303"/>
                <a:gd name="T6" fmla="*/ 443547751 w 597"/>
                <a:gd name="T7" fmla="*/ 163811104 h 303"/>
                <a:gd name="T8" fmla="*/ 481350893 w 597"/>
                <a:gd name="T9" fmla="*/ 115927311 h 303"/>
                <a:gd name="T10" fmla="*/ 541834650 w 597"/>
                <a:gd name="T11" fmla="*/ 52924133 h 303"/>
                <a:gd name="T12" fmla="*/ 587197468 w 597"/>
                <a:gd name="T13" fmla="*/ 25201585 h 303"/>
                <a:gd name="T14" fmla="*/ 526713711 w 597"/>
                <a:gd name="T15" fmla="*/ 7561270 h 303"/>
                <a:gd name="T16" fmla="*/ 423386499 w 597"/>
                <a:gd name="T17" fmla="*/ 75604760 h 303"/>
                <a:gd name="T18" fmla="*/ 362902642 w 597"/>
                <a:gd name="T19" fmla="*/ 118448263 h 303"/>
                <a:gd name="T20" fmla="*/ 307459198 w 597"/>
                <a:gd name="T21" fmla="*/ 173891735 h 303"/>
                <a:gd name="T22" fmla="*/ 229335139 w 597"/>
                <a:gd name="T23" fmla="*/ 226814306 h 303"/>
                <a:gd name="T24" fmla="*/ 141128816 w 597"/>
                <a:gd name="T25" fmla="*/ 241935253 h 303"/>
                <a:gd name="T26" fmla="*/ 50403143 w 597"/>
                <a:gd name="T27" fmla="*/ 309980309 h 303"/>
                <a:gd name="T28" fmla="*/ 25201572 w 597"/>
                <a:gd name="T29" fmla="*/ 350302835 h 303"/>
                <a:gd name="T30" fmla="*/ 75604721 w 597"/>
                <a:gd name="T31" fmla="*/ 403225356 h 303"/>
                <a:gd name="T32" fmla="*/ 325101088 w 597"/>
                <a:gd name="T33" fmla="*/ 456149564 h 303"/>
                <a:gd name="T34" fmla="*/ 418346186 w 597"/>
                <a:gd name="T35" fmla="*/ 488910822 h 303"/>
                <a:gd name="T36" fmla="*/ 526713711 w 597"/>
                <a:gd name="T37" fmla="*/ 498991454 h 303"/>
                <a:gd name="T38" fmla="*/ 539313700 w 597"/>
                <a:gd name="T39" fmla="*/ 539313979 h 303"/>
                <a:gd name="T40" fmla="*/ 612399034 w 597"/>
                <a:gd name="T41" fmla="*/ 567036509 h 303"/>
                <a:gd name="T42" fmla="*/ 619958709 w 597"/>
                <a:gd name="T43" fmla="*/ 624999346 h 303"/>
                <a:gd name="T44" fmla="*/ 652721538 w 597"/>
                <a:gd name="T45" fmla="*/ 675402503 h 303"/>
                <a:gd name="T46" fmla="*/ 677923104 w 597"/>
                <a:gd name="T47" fmla="*/ 761087870 h 303"/>
                <a:gd name="T48" fmla="*/ 753527800 w 597"/>
                <a:gd name="T49" fmla="*/ 609878399 h 303"/>
                <a:gd name="T50" fmla="*/ 798890618 w 597"/>
                <a:gd name="T51" fmla="*/ 509072085 h 303"/>
                <a:gd name="T52" fmla="*/ 814011558 w 597"/>
                <a:gd name="T53" fmla="*/ 546875247 h 303"/>
                <a:gd name="T54" fmla="*/ 866934250 w 597"/>
                <a:gd name="T55" fmla="*/ 501512405 h 303"/>
                <a:gd name="T56" fmla="*/ 899697079 w 597"/>
                <a:gd name="T57" fmla="*/ 506552721 h 303"/>
                <a:gd name="T58" fmla="*/ 892135815 w 597"/>
                <a:gd name="T59" fmla="*/ 572076825 h 303"/>
                <a:gd name="T60" fmla="*/ 924898644 w 597"/>
                <a:gd name="T61" fmla="*/ 526713984 h 303"/>
                <a:gd name="T62" fmla="*/ 957659885 w 597"/>
                <a:gd name="T63" fmla="*/ 473789875 h 303"/>
                <a:gd name="T64" fmla="*/ 1055946785 w 597"/>
                <a:gd name="T65" fmla="*/ 441028617 h 303"/>
                <a:gd name="T66" fmla="*/ 1139111157 w 597"/>
                <a:gd name="T67" fmla="*/ 395665676 h 303"/>
                <a:gd name="T68" fmla="*/ 1229836793 w 597"/>
                <a:gd name="T69" fmla="*/ 398185040 h 303"/>
                <a:gd name="T70" fmla="*/ 1302922126 w 597"/>
                <a:gd name="T71" fmla="*/ 443547981 h 303"/>
                <a:gd name="T72" fmla="*/ 1323083379 w 597"/>
                <a:gd name="T73" fmla="*/ 415826939 h 303"/>
                <a:gd name="T74" fmla="*/ 1376005873 w 597"/>
                <a:gd name="T75" fmla="*/ 398185040 h 303"/>
                <a:gd name="T76" fmla="*/ 1426409004 w 597"/>
                <a:gd name="T77" fmla="*/ 395665676 h 303"/>
                <a:gd name="T78" fmla="*/ 1479333085 w 597"/>
                <a:gd name="T79" fmla="*/ 395665676 h 303"/>
                <a:gd name="T80" fmla="*/ 1484373398 w 597"/>
                <a:gd name="T81" fmla="*/ 370464098 h 303"/>
                <a:gd name="T82" fmla="*/ 1426409004 w 597"/>
                <a:gd name="T83" fmla="*/ 332660936 h 303"/>
                <a:gd name="T84" fmla="*/ 1406247751 w 597"/>
                <a:gd name="T85" fmla="*/ 246975569 h 303"/>
                <a:gd name="T86" fmla="*/ 1340723681 w 597"/>
                <a:gd name="T87" fmla="*/ 264617468 h 303"/>
                <a:gd name="T88" fmla="*/ 1287801187 w 597"/>
                <a:gd name="T89" fmla="*/ 264617468 h 303"/>
                <a:gd name="T90" fmla="*/ 1229836793 w 597"/>
                <a:gd name="T91" fmla="*/ 239415889 h 303"/>
                <a:gd name="T92" fmla="*/ 1229836793 w 597"/>
                <a:gd name="T93" fmla="*/ 163811104 h 303"/>
                <a:gd name="T94" fmla="*/ 1131551481 w 597"/>
                <a:gd name="T95" fmla="*/ 201612678 h 303"/>
                <a:gd name="T96" fmla="*/ 1023183956 w 597"/>
                <a:gd name="T97" fmla="*/ 209173995 h 303"/>
                <a:gd name="T98" fmla="*/ 945059896 w 597"/>
                <a:gd name="T99" fmla="*/ 239415889 h 303"/>
                <a:gd name="T100" fmla="*/ 871974563 w 597"/>
                <a:gd name="T101" fmla="*/ 309980309 h 303"/>
                <a:gd name="T102" fmla="*/ 801409981 w 597"/>
                <a:gd name="T103" fmla="*/ 309980309 h 303"/>
                <a:gd name="T104" fmla="*/ 743447174 w 597"/>
                <a:gd name="T105" fmla="*/ 297378726 h 303"/>
                <a:gd name="T106" fmla="*/ 690523093 w 597"/>
                <a:gd name="T107" fmla="*/ 292338410 h 303"/>
                <a:gd name="T108" fmla="*/ 662802165 w 597"/>
                <a:gd name="T109" fmla="*/ 254536836 h 303"/>
                <a:gd name="T110" fmla="*/ 617439347 w 597"/>
                <a:gd name="T111" fmla="*/ 201612678 h 303"/>
                <a:gd name="T112" fmla="*/ 554434639 w 597"/>
                <a:gd name="T113" fmla="*/ 186491731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7"/>
                <a:gd name="T172" fmla="*/ 0 h 303"/>
                <a:gd name="T173" fmla="*/ 597 w 597"/>
                <a:gd name="T174" fmla="*/ 303 h 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7" h="303">
                  <a:moveTo>
                    <a:pt x="211" y="74"/>
                  </a:moveTo>
                  <a:lnTo>
                    <a:pt x="207" y="75"/>
                  </a:lnTo>
                  <a:lnTo>
                    <a:pt x="201" y="75"/>
                  </a:lnTo>
                  <a:lnTo>
                    <a:pt x="199" y="77"/>
                  </a:lnTo>
                  <a:lnTo>
                    <a:pt x="197" y="80"/>
                  </a:lnTo>
                  <a:lnTo>
                    <a:pt x="196" y="85"/>
                  </a:lnTo>
                  <a:lnTo>
                    <a:pt x="194" y="85"/>
                  </a:lnTo>
                  <a:lnTo>
                    <a:pt x="193" y="83"/>
                  </a:lnTo>
                  <a:lnTo>
                    <a:pt x="194" y="80"/>
                  </a:lnTo>
                  <a:lnTo>
                    <a:pt x="197" y="75"/>
                  </a:lnTo>
                  <a:lnTo>
                    <a:pt x="201" y="72"/>
                  </a:lnTo>
                  <a:lnTo>
                    <a:pt x="202" y="69"/>
                  </a:lnTo>
                  <a:lnTo>
                    <a:pt x="202" y="67"/>
                  </a:lnTo>
                  <a:lnTo>
                    <a:pt x="199" y="67"/>
                  </a:lnTo>
                  <a:lnTo>
                    <a:pt x="197" y="70"/>
                  </a:lnTo>
                  <a:lnTo>
                    <a:pt x="193" y="75"/>
                  </a:lnTo>
                  <a:lnTo>
                    <a:pt x="188" y="78"/>
                  </a:lnTo>
                  <a:lnTo>
                    <a:pt x="183" y="82"/>
                  </a:lnTo>
                  <a:lnTo>
                    <a:pt x="183" y="85"/>
                  </a:lnTo>
                  <a:lnTo>
                    <a:pt x="181" y="88"/>
                  </a:lnTo>
                  <a:lnTo>
                    <a:pt x="178" y="93"/>
                  </a:lnTo>
                  <a:lnTo>
                    <a:pt x="176" y="96"/>
                  </a:lnTo>
                  <a:lnTo>
                    <a:pt x="175" y="95"/>
                  </a:lnTo>
                  <a:lnTo>
                    <a:pt x="176" y="88"/>
                  </a:lnTo>
                  <a:lnTo>
                    <a:pt x="175" y="85"/>
                  </a:lnTo>
                  <a:lnTo>
                    <a:pt x="176" y="82"/>
                  </a:lnTo>
                  <a:lnTo>
                    <a:pt x="176" y="77"/>
                  </a:lnTo>
                  <a:lnTo>
                    <a:pt x="176" y="72"/>
                  </a:lnTo>
                  <a:lnTo>
                    <a:pt x="176" y="70"/>
                  </a:lnTo>
                  <a:lnTo>
                    <a:pt x="176" y="69"/>
                  </a:lnTo>
                  <a:lnTo>
                    <a:pt x="175" y="65"/>
                  </a:lnTo>
                  <a:lnTo>
                    <a:pt x="176" y="65"/>
                  </a:lnTo>
                  <a:lnTo>
                    <a:pt x="178" y="67"/>
                  </a:lnTo>
                  <a:lnTo>
                    <a:pt x="180" y="65"/>
                  </a:lnTo>
                  <a:lnTo>
                    <a:pt x="181" y="64"/>
                  </a:lnTo>
                  <a:lnTo>
                    <a:pt x="183" y="57"/>
                  </a:lnTo>
                  <a:lnTo>
                    <a:pt x="181" y="54"/>
                  </a:lnTo>
                  <a:lnTo>
                    <a:pt x="184" y="52"/>
                  </a:lnTo>
                  <a:lnTo>
                    <a:pt x="188" y="51"/>
                  </a:lnTo>
                  <a:lnTo>
                    <a:pt x="191" y="46"/>
                  </a:lnTo>
                  <a:lnTo>
                    <a:pt x="191" y="44"/>
                  </a:lnTo>
                  <a:lnTo>
                    <a:pt x="193" y="43"/>
                  </a:lnTo>
                  <a:lnTo>
                    <a:pt x="193" y="41"/>
                  </a:lnTo>
                  <a:lnTo>
                    <a:pt x="194" y="38"/>
                  </a:lnTo>
                  <a:lnTo>
                    <a:pt x="197" y="36"/>
                  </a:lnTo>
                  <a:lnTo>
                    <a:pt x="201" y="34"/>
                  </a:lnTo>
                  <a:lnTo>
                    <a:pt x="206" y="28"/>
                  </a:lnTo>
                  <a:lnTo>
                    <a:pt x="215" y="21"/>
                  </a:lnTo>
                  <a:lnTo>
                    <a:pt x="215" y="18"/>
                  </a:lnTo>
                  <a:lnTo>
                    <a:pt x="215" y="17"/>
                  </a:lnTo>
                  <a:lnTo>
                    <a:pt x="215" y="15"/>
                  </a:lnTo>
                  <a:lnTo>
                    <a:pt x="220" y="13"/>
                  </a:lnTo>
                  <a:lnTo>
                    <a:pt x="228" y="12"/>
                  </a:lnTo>
                  <a:lnTo>
                    <a:pt x="230" y="10"/>
                  </a:lnTo>
                  <a:lnTo>
                    <a:pt x="232" y="10"/>
                  </a:lnTo>
                  <a:lnTo>
                    <a:pt x="233" y="10"/>
                  </a:lnTo>
                  <a:lnTo>
                    <a:pt x="235" y="8"/>
                  </a:lnTo>
                  <a:lnTo>
                    <a:pt x="235" y="7"/>
                  </a:lnTo>
                  <a:lnTo>
                    <a:pt x="232" y="2"/>
                  </a:lnTo>
                  <a:lnTo>
                    <a:pt x="224" y="0"/>
                  </a:lnTo>
                  <a:lnTo>
                    <a:pt x="224" y="2"/>
                  </a:lnTo>
                  <a:lnTo>
                    <a:pt x="219" y="0"/>
                  </a:lnTo>
                  <a:lnTo>
                    <a:pt x="215" y="2"/>
                  </a:lnTo>
                  <a:lnTo>
                    <a:pt x="209" y="3"/>
                  </a:lnTo>
                  <a:lnTo>
                    <a:pt x="202" y="3"/>
                  </a:lnTo>
                  <a:lnTo>
                    <a:pt x="197" y="5"/>
                  </a:lnTo>
                  <a:lnTo>
                    <a:pt x="191" y="7"/>
                  </a:lnTo>
                  <a:lnTo>
                    <a:pt x="186" y="12"/>
                  </a:lnTo>
                  <a:lnTo>
                    <a:pt x="180" y="15"/>
                  </a:lnTo>
                  <a:lnTo>
                    <a:pt x="176" y="17"/>
                  </a:lnTo>
                  <a:lnTo>
                    <a:pt x="173" y="21"/>
                  </a:lnTo>
                  <a:lnTo>
                    <a:pt x="168" y="30"/>
                  </a:lnTo>
                  <a:lnTo>
                    <a:pt x="166" y="33"/>
                  </a:lnTo>
                  <a:lnTo>
                    <a:pt x="163" y="36"/>
                  </a:lnTo>
                  <a:lnTo>
                    <a:pt x="160" y="36"/>
                  </a:lnTo>
                  <a:lnTo>
                    <a:pt x="157" y="38"/>
                  </a:lnTo>
                  <a:lnTo>
                    <a:pt x="153" y="38"/>
                  </a:lnTo>
                  <a:lnTo>
                    <a:pt x="150" y="41"/>
                  </a:lnTo>
                  <a:lnTo>
                    <a:pt x="147" y="46"/>
                  </a:lnTo>
                  <a:lnTo>
                    <a:pt x="144" y="47"/>
                  </a:lnTo>
                  <a:lnTo>
                    <a:pt x="142" y="47"/>
                  </a:lnTo>
                  <a:lnTo>
                    <a:pt x="139" y="52"/>
                  </a:lnTo>
                  <a:lnTo>
                    <a:pt x="136" y="54"/>
                  </a:lnTo>
                  <a:lnTo>
                    <a:pt x="132" y="56"/>
                  </a:lnTo>
                  <a:lnTo>
                    <a:pt x="132" y="61"/>
                  </a:lnTo>
                  <a:lnTo>
                    <a:pt x="131" y="65"/>
                  </a:lnTo>
                  <a:lnTo>
                    <a:pt x="126" y="67"/>
                  </a:lnTo>
                  <a:lnTo>
                    <a:pt x="122" y="69"/>
                  </a:lnTo>
                  <a:lnTo>
                    <a:pt x="118" y="70"/>
                  </a:lnTo>
                  <a:lnTo>
                    <a:pt x="114" y="70"/>
                  </a:lnTo>
                  <a:lnTo>
                    <a:pt x="111" y="72"/>
                  </a:lnTo>
                  <a:lnTo>
                    <a:pt x="109" y="74"/>
                  </a:lnTo>
                  <a:lnTo>
                    <a:pt x="106" y="78"/>
                  </a:lnTo>
                  <a:lnTo>
                    <a:pt x="103" y="83"/>
                  </a:lnTo>
                  <a:lnTo>
                    <a:pt x="96" y="87"/>
                  </a:lnTo>
                  <a:lnTo>
                    <a:pt x="91" y="90"/>
                  </a:lnTo>
                  <a:lnTo>
                    <a:pt x="87" y="90"/>
                  </a:lnTo>
                  <a:lnTo>
                    <a:pt x="83" y="90"/>
                  </a:lnTo>
                  <a:lnTo>
                    <a:pt x="78" y="90"/>
                  </a:lnTo>
                  <a:lnTo>
                    <a:pt x="75" y="93"/>
                  </a:lnTo>
                  <a:lnTo>
                    <a:pt x="72" y="93"/>
                  </a:lnTo>
                  <a:lnTo>
                    <a:pt x="65" y="93"/>
                  </a:lnTo>
                  <a:lnTo>
                    <a:pt x="59" y="95"/>
                  </a:lnTo>
                  <a:lnTo>
                    <a:pt x="56" y="96"/>
                  </a:lnTo>
                  <a:lnTo>
                    <a:pt x="51" y="100"/>
                  </a:lnTo>
                  <a:lnTo>
                    <a:pt x="47" y="103"/>
                  </a:lnTo>
                  <a:lnTo>
                    <a:pt x="46" y="106"/>
                  </a:lnTo>
                  <a:lnTo>
                    <a:pt x="41" y="111"/>
                  </a:lnTo>
                  <a:lnTo>
                    <a:pt x="36" y="114"/>
                  </a:lnTo>
                  <a:lnTo>
                    <a:pt x="31" y="119"/>
                  </a:lnTo>
                  <a:lnTo>
                    <a:pt x="25" y="121"/>
                  </a:lnTo>
                  <a:lnTo>
                    <a:pt x="20" y="123"/>
                  </a:lnTo>
                  <a:lnTo>
                    <a:pt x="12" y="126"/>
                  </a:lnTo>
                  <a:lnTo>
                    <a:pt x="8" y="127"/>
                  </a:lnTo>
                  <a:lnTo>
                    <a:pt x="3" y="132"/>
                  </a:lnTo>
                  <a:lnTo>
                    <a:pt x="0" y="132"/>
                  </a:lnTo>
                  <a:lnTo>
                    <a:pt x="2" y="136"/>
                  </a:lnTo>
                  <a:lnTo>
                    <a:pt x="3" y="136"/>
                  </a:lnTo>
                  <a:lnTo>
                    <a:pt x="8" y="136"/>
                  </a:lnTo>
                  <a:lnTo>
                    <a:pt x="10" y="139"/>
                  </a:lnTo>
                  <a:lnTo>
                    <a:pt x="12" y="139"/>
                  </a:lnTo>
                  <a:lnTo>
                    <a:pt x="16" y="139"/>
                  </a:lnTo>
                  <a:lnTo>
                    <a:pt x="18" y="139"/>
                  </a:lnTo>
                  <a:lnTo>
                    <a:pt x="21" y="142"/>
                  </a:lnTo>
                  <a:lnTo>
                    <a:pt x="23" y="145"/>
                  </a:lnTo>
                  <a:lnTo>
                    <a:pt x="26" y="153"/>
                  </a:lnTo>
                  <a:lnTo>
                    <a:pt x="28" y="158"/>
                  </a:lnTo>
                  <a:lnTo>
                    <a:pt x="30" y="160"/>
                  </a:lnTo>
                  <a:lnTo>
                    <a:pt x="31" y="162"/>
                  </a:lnTo>
                  <a:lnTo>
                    <a:pt x="47" y="165"/>
                  </a:lnTo>
                  <a:lnTo>
                    <a:pt x="51" y="165"/>
                  </a:lnTo>
                  <a:lnTo>
                    <a:pt x="69" y="170"/>
                  </a:lnTo>
                  <a:lnTo>
                    <a:pt x="101" y="176"/>
                  </a:lnTo>
                  <a:lnTo>
                    <a:pt x="122" y="180"/>
                  </a:lnTo>
                  <a:lnTo>
                    <a:pt x="126" y="180"/>
                  </a:lnTo>
                  <a:lnTo>
                    <a:pt x="129" y="181"/>
                  </a:lnTo>
                  <a:lnTo>
                    <a:pt x="134" y="183"/>
                  </a:lnTo>
                  <a:lnTo>
                    <a:pt x="139" y="186"/>
                  </a:lnTo>
                  <a:lnTo>
                    <a:pt x="147" y="191"/>
                  </a:lnTo>
                  <a:lnTo>
                    <a:pt x="150" y="193"/>
                  </a:lnTo>
                  <a:lnTo>
                    <a:pt x="157" y="191"/>
                  </a:lnTo>
                  <a:lnTo>
                    <a:pt x="162" y="193"/>
                  </a:lnTo>
                  <a:lnTo>
                    <a:pt x="165" y="194"/>
                  </a:lnTo>
                  <a:lnTo>
                    <a:pt x="166" y="194"/>
                  </a:lnTo>
                  <a:lnTo>
                    <a:pt x="170" y="193"/>
                  </a:lnTo>
                  <a:lnTo>
                    <a:pt x="175" y="191"/>
                  </a:lnTo>
                  <a:lnTo>
                    <a:pt x="183" y="194"/>
                  </a:lnTo>
                  <a:lnTo>
                    <a:pt x="188" y="194"/>
                  </a:lnTo>
                  <a:lnTo>
                    <a:pt x="191" y="194"/>
                  </a:lnTo>
                  <a:lnTo>
                    <a:pt x="194" y="196"/>
                  </a:lnTo>
                  <a:lnTo>
                    <a:pt x="202" y="196"/>
                  </a:lnTo>
                  <a:lnTo>
                    <a:pt x="209" y="198"/>
                  </a:lnTo>
                  <a:lnTo>
                    <a:pt x="211" y="198"/>
                  </a:lnTo>
                  <a:lnTo>
                    <a:pt x="214" y="199"/>
                  </a:lnTo>
                  <a:lnTo>
                    <a:pt x="215" y="201"/>
                  </a:lnTo>
                  <a:lnTo>
                    <a:pt x="215" y="202"/>
                  </a:lnTo>
                  <a:lnTo>
                    <a:pt x="217" y="206"/>
                  </a:lnTo>
                  <a:lnTo>
                    <a:pt x="217" y="207"/>
                  </a:lnTo>
                  <a:lnTo>
                    <a:pt x="214" y="211"/>
                  </a:lnTo>
                  <a:lnTo>
                    <a:pt x="214" y="214"/>
                  </a:lnTo>
                  <a:lnTo>
                    <a:pt x="215" y="215"/>
                  </a:lnTo>
                  <a:lnTo>
                    <a:pt x="219" y="217"/>
                  </a:lnTo>
                  <a:lnTo>
                    <a:pt x="222" y="219"/>
                  </a:lnTo>
                  <a:lnTo>
                    <a:pt x="225" y="217"/>
                  </a:lnTo>
                  <a:lnTo>
                    <a:pt x="227" y="217"/>
                  </a:lnTo>
                  <a:lnTo>
                    <a:pt x="230" y="219"/>
                  </a:lnTo>
                  <a:lnTo>
                    <a:pt x="237" y="220"/>
                  </a:lnTo>
                  <a:lnTo>
                    <a:pt x="243" y="225"/>
                  </a:lnTo>
                  <a:lnTo>
                    <a:pt x="246" y="228"/>
                  </a:lnTo>
                  <a:lnTo>
                    <a:pt x="246" y="230"/>
                  </a:lnTo>
                  <a:lnTo>
                    <a:pt x="243" y="232"/>
                  </a:lnTo>
                  <a:lnTo>
                    <a:pt x="246" y="235"/>
                  </a:lnTo>
                  <a:lnTo>
                    <a:pt x="248" y="238"/>
                  </a:lnTo>
                  <a:lnTo>
                    <a:pt x="246" y="242"/>
                  </a:lnTo>
                  <a:lnTo>
                    <a:pt x="245" y="245"/>
                  </a:lnTo>
                  <a:lnTo>
                    <a:pt x="246" y="248"/>
                  </a:lnTo>
                  <a:lnTo>
                    <a:pt x="246" y="253"/>
                  </a:lnTo>
                  <a:lnTo>
                    <a:pt x="245" y="259"/>
                  </a:lnTo>
                  <a:lnTo>
                    <a:pt x="243" y="266"/>
                  </a:lnTo>
                  <a:lnTo>
                    <a:pt x="242" y="269"/>
                  </a:lnTo>
                  <a:lnTo>
                    <a:pt x="245" y="273"/>
                  </a:lnTo>
                  <a:lnTo>
                    <a:pt x="248" y="273"/>
                  </a:lnTo>
                  <a:lnTo>
                    <a:pt x="256" y="269"/>
                  </a:lnTo>
                  <a:lnTo>
                    <a:pt x="259" y="268"/>
                  </a:lnTo>
                  <a:lnTo>
                    <a:pt x="263" y="271"/>
                  </a:lnTo>
                  <a:lnTo>
                    <a:pt x="261" y="277"/>
                  </a:lnTo>
                  <a:lnTo>
                    <a:pt x="258" y="286"/>
                  </a:lnTo>
                  <a:lnTo>
                    <a:pt x="256" y="290"/>
                  </a:lnTo>
                  <a:lnTo>
                    <a:pt x="258" y="294"/>
                  </a:lnTo>
                  <a:lnTo>
                    <a:pt x="263" y="297"/>
                  </a:lnTo>
                  <a:lnTo>
                    <a:pt x="266" y="300"/>
                  </a:lnTo>
                  <a:lnTo>
                    <a:pt x="269" y="302"/>
                  </a:lnTo>
                  <a:lnTo>
                    <a:pt x="272" y="303"/>
                  </a:lnTo>
                  <a:lnTo>
                    <a:pt x="271" y="300"/>
                  </a:lnTo>
                  <a:lnTo>
                    <a:pt x="272" y="294"/>
                  </a:lnTo>
                  <a:lnTo>
                    <a:pt x="279" y="287"/>
                  </a:lnTo>
                  <a:lnTo>
                    <a:pt x="286" y="274"/>
                  </a:lnTo>
                  <a:lnTo>
                    <a:pt x="290" y="264"/>
                  </a:lnTo>
                  <a:lnTo>
                    <a:pt x="295" y="250"/>
                  </a:lnTo>
                  <a:lnTo>
                    <a:pt x="299" y="242"/>
                  </a:lnTo>
                  <a:lnTo>
                    <a:pt x="300" y="237"/>
                  </a:lnTo>
                  <a:lnTo>
                    <a:pt x="303" y="228"/>
                  </a:lnTo>
                  <a:lnTo>
                    <a:pt x="308" y="222"/>
                  </a:lnTo>
                  <a:lnTo>
                    <a:pt x="312" y="219"/>
                  </a:lnTo>
                  <a:lnTo>
                    <a:pt x="313" y="217"/>
                  </a:lnTo>
                  <a:lnTo>
                    <a:pt x="313" y="214"/>
                  </a:lnTo>
                  <a:lnTo>
                    <a:pt x="312" y="209"/>
                  </a:lnTo>
                  <a:lnTo>
                    <a:pt x="317" y="202"/>
                  </a:lnTo>
                  <a:lnTo>
                    <a:pt x="317" y="198"/>
                  </a:lnTo>
                  <a:lnTo>
                    <a:pt x="320" y="193"/>
                  </a:lnTo>
                  <a:lnTo>
                    <a:pt x="323" y="193"/>
                  </a:lnTo>
                  <a:lnTo>
                    <a:pt x="323" y="194"/>
                  </a:lnTo>
                  <a:lnTo>
                    <a:pt x="320" y="204"/>
                  </a:lnTo>
                  <a:lnTo>
                    <a:pt x="321" y="209"/>
                  </a:lnTo>
                  <a:lnTo>
                    <a:pt x="321" y="214"/>
                  </a:lnTo>
                  <a:lnTo>
                    <a:pt x="323" y="217"/>
                  </a:lnTo>
                  <a:lnTo>
                    <a:pt x="323" y="220"/>
                  </a:lnTo>
                  <a:lnTo>
                    <a:pt x="328" y="217"/>
                  </a:lnTo>
                  <a:lnTo>
                    <a:pt x="333" y="215"/>
                  </a:lnTo>
                  <a:lnTo>
                    <a:pt x="336" y="211"/>
                  </a:lnTo>
                  <a:lnTo>
                    <a:pt x="339" y="204"/>
                  </a:lnTo>
                  <a:lnTo>
                    <a:pt x="338" y="198"/>
                  </a:lnTo>
                  <a:lnTo>
                    <a:pt x="339" y="196"/>
                  </a:lnTo>
                  <a:lnTo>
                    <a:pt x="344" y="199"/>
                  </a:lnTo>
                  <a:lnTo>
                    <a:pt x="348" y="198"/>
                  </a:lnTo>
                  <a:lnTo>
                    <a:pt x="351" y="199"/>
                  </a:lnTo>
                  <a:lnTo>
                    <a:pt x="354" y="191"/>
                  </a:lnTo>
                  <a:lnTo>
                    <a:pt x="356" y="189"/>
                  </a:lnTo>
                  <a:lnTo>
                    <a:pt x="359" y="191"/>
                  </a:lnTo>
                  <a:lnTo>
                    <a:pt x="361" y="193"/>
                  </a:lnTo>
                  <a:lnTo>
                    <a:pt x="361" y="196"/>
                  </a:lnTo>
                  <a:lnTo>
                    <a:pt x="357" y="201"/>
                  </a:lnTo>
                  <a:lnTo>
                    <a:pt x="357" y="206"/>
                  </a:lnTo>
                  <a:lnTo>
                    <a:pt x="351" y="209"/>
                  </a:lnTo>
                  <a:lnTo>
                    <a:pt x="349" y="217"/>
                  </a:lnTo>
                  <a:lnTo>
                    <a:pt x="346" y="219"/>
                  </a:lnTo>
                  <a:lnTo>
                    <a:pt x="346" y="222"/>
                  </a:lnTo>
                  <a:lnTo>
                    <a:pt x="346" y="224"/>
                  </a:lnTo>
                  <a:lnTo>
                    <a:pt x="352" y="227"/>
                  </a:lnTo>
                  <a:lnTo>
                    <a:pt x="354" y="227"/>
                  </a:lnTo>
                  <a:lnTo>
                    <a:pt x="356" y="227"/>
                  </a:lnTo>
                  <a:lnTo>
                    <a:pt x="357" y="225"/>
                  </a:lnTo>
                  <a:lnTo>
                    <a:pt x="356" y="222"/>
                  </a:lnTo>
                  <a:lnTo>
                    <a:pt x="359" y="220"/>
                  </a:lnTo>
                  <a:lnTo>
                    <a:pt x="359" y="215"/>
                  </a:lnTo>
                  <a:lnTo>
                    <a:pt x="364" y="214"/>
                  </a:lnTo>
                  <a:lnTo>
                    <a:pt x="365" y="211"/>
                  </a:lnTo>
                  <a:lnTo>
                    <a:pt x="367" y="209"/>
                  </a:lnTo>
                  <a:lnTo>
                    <a:pt x="372" y="206"/>
                  </a:lnTo>
                  <a:lnTo>
                    <a:pt x="374" y="204"/>
                  </a:lnTo>
                  <a:lnTo>
                    <a:pt x="378" y="202"/>
                  </a:lnTo>
                  <a:lnTo>
                    <a:pt x="378" y="201"/>
                  </a:lnTo>
                  <a:lnTo>
                    <a:pt x="380" y="196"/>
                  </a:lnTo>
                  <a:lnTo>
                    <a:pt x="380" y="193"/>
                  </a:lnTo>
                  <a:lnTo>
                    <a:pt x="380" y="191"/>
                  </a:lnTo>
                  <a:lnTo>
                    <a:pt x="380" y="188"/>
                  </a:lnTo>
                  <a:lnTo>
                    <a:pt x="383" y="184"/>
                  </a:lnTo>
                  <a:lnTo>
                    <a:pt x="385" y="183"/>
                  </a:lnTo>
                  <a:lnTo>
                    <a:pt x="392" y="180"/>
                  </a:lnTo>
                  <a:lnTo>
                    <a:pt x="398" y="178"/>
                  </a:lnTo>
                  <a:lnTo>
                    <a:pt x="408" y="178"/>
                  </a:lnTo>
                  <a:lnTo>
                    <a:pt x="416" y="180"/>
                  </a:lnTo>
                  <a:lnTo>
                    <a:pt x="418" y="176"/>
                  </a:lnTo>
                  <a:lnTo>
                    <a:pt x="419" y="175"/>
                  </a:lnTo>
                  <a:lnTo>
                    <a:pt x="421" y="175"/>
                  </a:lnTo>
                  <a:lnTo>
                    <a:pt x="426" y="173"/>
                  </a:lnTo>
                  <a:lnTo>
                    <a:pt x="429" y="173"/>
                  </a:lnTo>
                  <a:lnTo>
                    <a:pt x="436" y="175"/>
                  </a:lnTo>
                  <a:lnTo>
                    <a:pt x="439" y="171"/>
                  </a:lnTo>
                  <a:lnTo>
                    <a:pt x="442" y="168"/>
                  </a:lnTo>
                  <a:lnTo>
                    <a:pt x="447" y="162"/>
                  </a:lnTo>
                  <a:lnTo>
                    <a:pt x="452" y="157"/>
                  </a:lnTo>
                  <a:lnTo>
                    <a:pt x="458" y="157"/>
                  </a:lnTo>
                  <a:lnTo>
                    <a:pt x="462" y="155"/>
                  </a:lnTo>
                  <a:lnTo>
                    <a:pt x="465" y="157"/>
                  </a:lnTo>
                  <a:lnTo>
                    <a:pt x="468" y="155"/>
                  </a:lnTo>
                  <a:lnTo>
                    <a:pt x="475" y="157"/>
                  </a:lnTo>
                  <a:lnTo>
                    <a:pt x="480" y="157"/>
                  </a:lnTo>
                  <a:lnTo>
                    <a:pt x="483" y="158"/>
                  </a:lnTo>
                  <a:lnTo>
                    <a:pt x="488" y="158"/>
                  </a:lnTo>
                  <a:lnTo>
                    <a:pt x="494" y="160"/>
                  </a:lnTo>
                  <a:lnTo>
                    <a:pt x="501" y="162"/>
                  </a:lnTo>
                  <a:lnTo>
                    <a:pt x="506" y="165"/>
                  </a:lnTo>
                  <a:lnTo>
                    <a:pt x="507" y="168"/>
                  </a:lnTo>
                  <a:lnTo>
                    <a:pt x="512" y="170"/>
                  </a:lnTo>
                  <a:lnTo>
                    <a:pt x="515" y="171"/>
                  </a:lnTo>
                  <a:lnTo>
                    <a:pt x="515" y="175"/>
                  </a:lnTo>
                  <a:lnTo>
                    <a:pt x="517" y="176"/>
                  </a:lnTo>
                  <a:lnTo>
                    <a:pt x="520" y="176"/>
                  </a:lnTo>
                  <a:lnTo>
                    <a:pt x="524" y="178"/>
                  </a:lnTo>
                  <a:lnTo>
                    <a:pt x="525" y="178"/>
                  </a:lnTo>
                  <a:lnTo>
                    <a:pt x="527" y="176"/>
                  </a:lnTo>
                  <a:lnTo>
                    <a:pt x="525" y="171"/>
                  </a:lnTo>
                  <a:lnTo>
                    <a:pt x="527" y="168"/>
                  </a:lnTo>
                  <a:lnTo>
                    <a:pt x="525" y="167"/>
                  </a:lnTo>
                  <a:lnTo>
                    <a:pt x="525" y="165"/>
                  </a:lnTo>
                  <a:lnTo>
                    <a:pt x="529" y="160"/>
                  </a:lnTo>
                  <a:lnTo>
                    <a:pt x="527" y="157"/>
                  </a:lnTo>
                  <a:lnTo>
                    <a:pt x="530" y="155"/>
                  </a:lnTo>
                  <a:lnTo>
                    <a:pt x="535" y="157"/>
                  </a:lnTo>
                  <a:lnTo>
                    <a:pt x="540" y="155"/>
                  </a:lnTo>
                  <a:lnTo>
                    <a:pt x="543" y="160"/>
                  </a:lnTo>
                  <a:lnTo>
                    <a:pt x="545" y="160"/>
                  </a:lnTo>
                  <a:lnTo>
                    <a:pt x="546" y="158"/>
                  </a:lnTo>
                  <a:lnTo>
                    <a:pt x="550" y="158"/>
                  </a:lnTo>
                  <a:lnTo>
                    <a:pt x="550" y="157"/>
                  </a:lnTo>
                  <a:lnTo>
                    <a:pt x="553" y="157"/>
                  </a:lnTo>
                  <a:lnTo>
                    <a:pt x="555" y="157"/>
                  </a:lnTo>
                  <a:lnTo>
                    <a:pt x="558" y="158"/>
                  </a:lnTo>
                  <a:lnTo>
                    <a:pt x="560" y="157"/>
                  </a:lnTo>
                  <a:lnTo>
                    <a:pt x="561" y="155"/>
                  </a:lnTo>
                  <a:lnTo>
                    <a:pt x="566" y="157"/>
                  </a:lnTo>
                  <a:lnTo>
                    <a:pt x="571" y="157"/>
                  </a:lnTo>
                  <a:lnTo>
                    <a:pt x="574" y="157"/>
                  </a:lnTo>
                  <a:lnTo>
                    <a:pt x="577" y="155"/>
                  </a:lnTo>
                  <a:lnTo>
                    <a:pt x="581" y="155"/>
                  </a:lnTo>
                  <a:lnTo>
                    <a:pt x="582" y="157"/>
                  </a:lnTo>
                  <a:lnTo>
                    <a:pt x="584" y="157"/>
                  </a:lnTo>
                  <a:lnTo>
                    <a:pt x="587" y="158"/>
                  </a:lnTo>
                  <a:lnTo>
                    <a:pt x="587" y="157"/>
                  </a:lnTo>
                  <a:lnTo>
                    <a:pt x="590" y="157"/>
                  </a:lnTo>
                  <a:lnTo>
                    <a:pt x="594" y="157"/>
                  </a:lnTo>
                  <a:lnTo>
                    <a:pt x="597" y="155"/>
                  </a:lnTo>
                  <a:lnTo>
                    <a:pt x="597" y="153"/>
                  </a:lnTo>
                  <a:lnTo>
                    <a:pt x="597" y="152"/>
                  </a:lnTo>
                  <a:lnTo>
                    <a:pt x="595" y="150"/>
                  </a:lnTo>
                  <a:lnTo>
                    <a:pt x="592" y="149"/>
                  </a:lnTo>
                  <a:lnTo>
                    <a:pt x="589" y="147"/>
                  </a:lnTo>
                  <a:lnTo>
                    <a:pt x="586" y="147"/>
                  </a:lnTo>
                  <a:lnTo>
                    <a:pt x="584" y="144"/>
                  </a:lnTo>
                  <a:lnTo>
                    <a:pt x="584" y="139"/>
                  </a:lnTo>
                  <a:lnTo>
                    <a:pt x="582" y="137"/>
                  </a:lnTo>
                  <a:lnTo>
                    <a:pt x="577" y="134"/>
                  </a:lnTo>
                  <a:lnTo>
                    <a:pt x="574" y="132"/>
                  </a:lnTo>
                  <a:lnTo>
                    <a:pt x="569" y="134"/>
                  </a:lnTo>
                  <a:lnTo>
                    <a:pt x="566" y="132"/>
                  </a:lnTo>
                  <a:lnTo>
                    <a:pt x="564" y="131"/>
                  </a:lnTo>
                  <a:lnTo>
                    <a:pt x="564" y="129"/>
                  </a:lnTo>
                  <a:lnTo>
                    <a:pt x="566" y="126"/>
                  </a:lnTo>
                  <a:lnTo>
                    <a:pt x="568" y="124"/>
                  </a:lnTo>
                  <a:lnTo>
                    <a:pt x="564" y="116"/>
                  </a:lnTo>
                  <a:lnTo>
                    <a:pt x="563" y="108"/>
                  </a:lnTo>
                  <a:lnTo>
                    <a:pt x="560" y="101"/>
                  </a:lnTo>
                  <a:lnTo>
                    <a:pt x="558" y="98"/>
                  </a:lnTo>
                  <a:lnTo>
                    <a:pt x="553" y="98"/>
                  </a:lnTo>
                  <a:lnTo>
                    <a:pt x="550" y="96"/>
                  </a:lnTo>
                  <a:lnTo>
                    <a:pt x="546" y="98"/>
                  </a:lnTo>
                  <a:lnTo>
                    <a:pt x="543" y="100"/>
                  </a:lnTo>
                  <a:lnTo>
                    <a:pt x="540" y="101"/>
                  </a:lnTo>
                  <a:lnTo>
                    <a:pt x="537" y="103"/>
                  </a:lnTo>
                  <a:lnTo>
                    <a:pt x="533" y="105"/>
                  </a:lnTo>
                  <a:lnTo>
                    <a:pt x="532" y="105"/>
                  </a:lnTo>
                  <a:lnTo>
                    <a:pt x="530" y="103"/>
                  </a:lnTo>
                  <a:lnTo>
                    <a:pt x="529" y="100"/>
                  </a:lnTo>
                  <a:lnTo>
                    <a:pt x="522" y="98"/>
                  </a:lnTo>
                  <a:lnTo>
                    <a:pt x="520" y="100"/>
                  </a:lnTo>
                  <a:lnTo>
                    <a:pt x="519" y="101"/>
                  </a:lnTo>
                  <a:lnTo>
                    <a:pt x="517" y="103"/>
                  </a:lnTo>
                  <a:lnTo>
                    <a:pt x="514" y="105"/>
                  </a:lnTo>
                  <a:lnTo>
                    <a:pt x="511" y="105"/>
                  </a:lnTo>
                  <a:lnTo>
                    <a:pt x="509" y="105"/>
                  </a:lnTo>
                  <a:lnTo>
                    <a:pt x="507" y="105"/>
                  </a:lnTo>
                  <a:lnTo>
                    <a:pt x="501" y="105"/>
                  </a:lnTo>
                  <a:lnTo>
                    <a:pt x="498" y="101"/>
                  </a:lnTo>
                  <a:lnTo>
                    <a:pt x="493" y="103"/>
                  </a:lnTo>
                  <a:lnTo>
                    <a:pt x="489" y="100"/>
                  </a:lnTo>
                  <a:lnTo>
                    <a:pt x="488" y="96"/>
                  </a:lnTo>
                  <a:lnTo>
                    <a:pt x="488" y="95"/>
                  </a:lnTo>
                  <a:lnTo>
                    <a:pt x="488" y="85"/>
                  </a:lnTo>
                  <a:lnTo>
                    <a:pt x="486" y="82"/>
                  </a:lnTo>
                  <a:lnTo>
                    <a:pt x="488" y="75"/>
                  </a:lnTo>
                  <a:lnTo>
                    <a:pt x="488" y="72"/>
                  </a:lnTo>
                  <a:lnTo>
                    <a:pt x="491" y="67"/>
                  </a:lnTo>
                  <a:lnTo>
                    <a:pt x="493" y="64"/>
                  </a:lnTo>
                  <a:lnTo>
                    <a:pt x="491" y="64"/>
                  </a:lnTo>
                  <a:lnTo>
                    <a:pt x="488" y="65"/>
                  </a:lnTo>
                  <a:lnTo>
                    <a:pt x="484" y="67"/>
                  </a:lnTo>
                  <a:lnTo>
                    <a:pt x="478" y="67"/>
                  </a:lnTo>
                  <a:lnTo>
                    <a:pt x="475" y="67"/>
                  </a:lnTo>
                  <a:lnTo>
                    <a:pt x="470" y="69"/>
                  </a:lnTo>
                  <a:lnTo>
                    <a:pt x="467" y="69"/>
                  </a:lnTo>
                  <a:lnTo>
                    <a:pt x="460" y="72"/>
                  </a:lnTo>
                  <a:lnTo>
                    <a:pt x="457" y="75"/>
                  </a:lnTo>
                  <a:lnTo>
                    <a:pt x="449" y="80"/>
                  </a:lnTo>
                  <a:lnTo>
                    <a:pt x="442" y="82"/>
                  </a:lnTo>
                  <a:lnTo>
                    <a:pt x="437" y="82"/>
                  </a:lnTo>
                  <a:lnTo>
                    <a:pt x="432" y="80"/>
                  </a:lnTo>
                  <a:lnTo>
                    <a:pt x="426" y="82"/>
                  </a:lnTo>
                  <a:lnTo>
                    <a:pt x="419" y="83"/>
                  </a:lnTo>
                  <a:lnTo>
                    <a:pt x="414" y="83"/>
                  </a:lnTo>
                  <a:lnTo>
                    <a:pt x="409" y="83"/>
                  </a:lnTo>
                  <a:lnTo>
                    <a:pt x="406" y="83"/>
                  </a:lnTo>
                  <a:lnTo>
                    <a:pt x="405" y="85"/>
                  </a:lnTo>
                  <a:lnTo>
                    <a:pt x="401" y="87"/>
                  </a:lnTo>
                  <a:lnTo>
                    <a:pt x="396" y="87"/>
                  </a:lnTo>
                  <a:lnTo>
                    <a:pt x="392" y="90"/>
                  </a:lnTo>
                  <a:lnTo>
                    <a:pt x="390" y="90"/>
                  </a:lnTo>
                  <a:lnTo>
                    <a:pt x="387" y="88"/>
                  </a:lnTo>
                  <a:lnTo>
                    <a:pt x="382" y="90"/>
                  </a:lnTo>
                  <a:lnTo>
                    <a:pt x="375" y="95"/>
                  </a:lnTo>
                  <a:lnTo>
                    <a:pt x="367" y="103"/>
                  </a:lnTo>
                  <a:lnTo>
                    <a:pt x="362" y="106"/>
                  </a:lnTo>
                  <a:lnTo>
                    <a:pt x="359" y="106"/>
                  </a:lnTo>
                  <a:lnTo>
                    <a:pt x="357" y="108"/>
                  </a:lnTo>
                  <a:lnTo>
                    <a:pt x="356" y="113"/>
                  </a:lnTo>
                  <a:lnTo>
                    <a:pt x="352" y="114"/>
                  </a:lnTo>
                  <a:lnTo>
                    <a:pt x="348" y="119"/>
                  </a:lnTo>
                  <a:lnTo>
                    <a:pt x="346" y="123"/>
                  </a:lnTo>
                  <a:lnTo>
                    <a:pt x="343" y="126"/>
                  </a:lnTo>
                  <a:lnTo>
                    <a:pt x="341" y="124"/>
                  </a:lnTo>
                  <a:lnTo>
                    <a:pt x="339" y="121"/>
                  </a:lnTo>
                  <a:lnTo>
                    <a:pt x="334" y="119"/>
                  </a:lnTo>
                  <a:lnTo>
                    <a:pt x="331" y="119"/>
                  </a:lnTo>
                  <a:lnTo>
                    <a:pt x="326" y="123"/>
                  </a:lnTo>
                  <a:lnTo>
                    <a:pt x="323" y="124"/>
                  </a:lnTo>
                  <a:lnTo>
                    <a:pt x="318" y="123"/>
                  </a:lnTo>
                  <a:lnTo>
                    <a:pt x="315" y="119"/>
                  </a:lnTo>
                  <a:lnTo>
                    <a:pt x="315" y="118"/>
                  </a:lnTo>
                  <a:lnTo>
                    <a:pt x="312" y="116"/>
                  </a:lnTo>
                  <a:lnTo>
                    <a:pt x="308" y="113"/>
                  </a:lnTo>
                  <a:lnTo>
                    <a:pt x="305" y="114"/>
                  </a:lnTo>
                  <a:lnTo>
                    <a:pt x="300" y="116"/>
                  </a:lnTo>
                  <a:lnTo>
                    <a:pt x="299" y="116"/>
                  </a:lnTo>
                  <a:lnTo>
                    <a:pt x="295" y="118"/>
                  </a:lnTo>
                  <a:lnTo>
                    <a:pt x="294" y="119"/>
                  </a:lnTo>
                  <a:lnTo>
                    <a:pt x="290" y="119"/>
                  </a:lnTo>
                  <a:lnTo>
                    <a:pt x="287" y="119"/>
                  </a:lnTo>
                  <a:lnTo>
                    <a:pt x="282" y="121"/>
                  </a:lnTo>
                  <a:lnTo>
                    <a:pt x="281" y="121"/>
                  </a:lnTo>
                  <a:lnTo>
                    <a:pt x="277" y="121"/>
                  </a:lnTo>
                  <a:lnTo>
                    <a:pt x="276" y="119"/>
                  </a:lnTo>
                  <a:lnTo>
                    <a:pt x="274" y="116"/>
                  </a:lnTo>
                  <a:lnTo>
                    <a:pt x="274" y="114"/>
                  </a:lnTo>
                  <a:lnTo>
                    <a:pt x="274" y="111"/>
                  </a:lnTo>
                  <a:lnTo>
                    <a:pt x="272" y="109"/>
                  </a:lnTo>
                  <a:lnTo>
                    <a:pt x="269" y="108"/>
                  </a:lnTo>
                  <a:lnTo>
                    <a:pt x="269" y="105"/>
                  </a:lnTo>
                  <a:lnTo>
                    <a:pt x="268" y="105"/>
                  </a:lnTo>
                  <a:lnTo>
                    <a:pt x="264" y="105"/>
                  </a:lnTo>
                  <a:lnTo>
                    <a:pt x="263" y="101"/>
                  </a:lnTo>
                  <a:lnTo>
                    <a:pt x="259" y="96"/>
                  </a:lnTo>
                  <a:lnTo>
                    <a:pt x="256" y="93"/>
                  </a:lnTo>
                  <a:lnTo>
                    <a:pt x="255" y="90"/>
                  </a:lnTo>
                  <a:lnTo>
                    <a:pt x="255" y="87"/>
                  </a:lnTo>
                  <a:lnTo>
                    <a:pt x="253" y="85"/>
                  </a:lnTo>
                  <a:lnTo>
                    <a:pt x="248" y="83"/>
                  </a:lnTo>
                  <a:lnTo>
                    <a:pt x="246" y="80"/>
                  </a:lnTo>
                  <a:lnTo>
                    <a:pt x="245" y="80"/>
                  </a:lnTo>
                  <a:lnTo>
                    <a:pt x="242" y="82"/>
                  </a:lnTo>
                  <a:lnTo>
                    <a:pt x="242" y="78"/>
                  </a:lnTo>
                  <a:lnTo>
                    <a:pt x="238" y="77"/>
                  </a:lnTo>
                  <a:lnTo>
                    <a:pt x="235" y="77"/>
                  </a:lnTo>
                  <a:lnTo>
                    <a:pt x="233" y="75"/>
                  </a:lnTo>
                  <a:lnTo>
                    <a:pt x="230" y="75"/>
                  </a:lnTo>
                  <a:lnTo>
                    <a:pt x="224" y="74"/>
                  </a:lnTo>
                  <a:lnTo>
                    <a:pt x="220" y="74"/>
                  </a:lnTo>
                  <a:lnTo>
                    <a:pt x="212" y="74"/>
                  </a:lnTo>
                  <a:lnTo>
                    <a:pt x="211" y="74"/>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3" name="Freeform 48"/>
            <p:cNvSpPr>
              <a:spLocks/>
            </p:cNvSpPr>
            <p:nvPr/>
          </p:nvSpPr>
          <p:spPr bwMode="auto">
            <a:xfrm>
              <a:off x="5586920" y="2131333"/>
              <a:ext cx="548218" cy="742351"/>
            </a:xfrm>
            <a:custGeom>
              <a:avLst/>
              <a:gdLst>
                <a:gd name="T0" fmla="*/ 645159495 w 401"/>
                <a:gd name="T1" fmla="*/ 672882799 h 543"/>
                <a:gd name="T2" fmla="*/ 619957960 w 401"/>
                <a:gd name="T3" fmla="*/ 599797464 h 543"/>
                <a:gd name="T4" fmla="*/ 657759469 w 401"/>
                <a:gd name="T5" fmla="*/ 551915283 h 543"/>
                <a:gd name="T6" fmla="*/ 690522258 w 401"/>
                <a:gd name="T7" fmla="*/ 526713717 h 543"/>
                <a:gd name="T8" fmla="*/ 703122232 w 401"/>
                <a:gd name="T9" fmla="*/ 456149333 h 543"/>
                <a:gd name="T10" fmla="*/ 735885021 w 401"/>
                <a:gd name="T11" fmla="*/ 423386504 h 543"/>
                <a:gd name="T12" fmla="*/ 730844714 w 401"/>
                <a:gd name="T13" fmla="*/ 325101092 h 543"/>
                <a:gd name="T14" fmla="*/ 710683486 w 401"/>
                <a:gd name="T15" fmla="*/ 262096383 h 543"/>
                <a:gd name="T16" fmla="*/ 685481951 w 401"/>
                <a:gd name="T17" fmla="*/ 196572263 h 543"/>
                <a:gd name="T18" fmla="*/ 698081925 w 401"/>
                <a:gd name="T19" fmla="*/ 163811021 h 543"/>
                <a:gd name="T20" fmla="*/ 665320723 w 401"/>
                <a:gd name="T21" fmla="*/ 115927252 h 543"/>
                <a:gd name="T22" fmla="*/ 587195171 w 401"/>
                <a:gd name="T23" fmla="*/ 95765975 h 543"/>
                <a:gd name="T24" fmla="*/ 509071206 w 401"/>
                <a:gd name="T25" fmla="*/ 73085359 h 543"/>
                <a:gd name="T26" fmla="*/ 463708443 w 401"/>
                <a:gd name="T27" fmla="*/ 32762842 h 543"/>
                <a:gd name="T28" fmla="*/ 372982818 w 401"/>
                <a:gd name="T29" fmla="*/ 12601580 h 543"/>
                <a:gd name="T30" fmla="*/ 340220028 w 401"/>
                <a:gd name="T31" fmla="*/ 17641896 h 543"/>
                <a:gd name="T32" fmla="*/ 307458827 w 401"/>
                <a:gd name="T33" fmla="*/ 32762842 h 543"/>
                <a:gd name="T34" fmla="*/ 279736344 w 401"/>
                <a:gd name="T35" fmla="*/ 78125672 h 543"/>
                <a:gd name="T36" fmla="*/ 312499134 w 401"/>
                <a:gd name="T37" fmla="*/ 128528829 h 543"/>
                <a:gd name="T38" fmla="*/ 284776651 w 401"/>
                <a:gd name="T39" fmla="*/ 143649768 h 543"/>
                <a:gd name="T40" fmla="*/ 241934836 w 401"/>
                <a:gd name="T41" fmla="*/ 176411010 h 543"/>
                <a:gd name="T42" fmla="*/ 239413888 w 401"/>
                <a:gd name="T43" fmla="*/ 272177010 h 543"/>
                <a:gd name="T44" fmla="*/ 206652637 w 401"/>
                <a:gd name="T45" fmla="*/ 357862333 h 543"/>
                <a:gd name="T46" fmla="*/ 214212353 w 401"/>
                <a:gd name="T47" fmla="*/ 294859213 h 543"/>
                <a:gd name="T48" fmla="*/ 201612330 w 401"/>
                <a:gd name="T49" fmla="*/ 317539828 h 543"/>
                <a:gd name="T50" fmla="*/ 183970462 w 401"/>
                <a:gd name="T51" fmla="*/ 307459202 h 543"/>
                <a:gd name="T52" fmla="*/ 183970462 w 401"/>
                <a:gd name="T53" fmla="*/ 241935131 h 543"/>
                <a:gd name="T54" fmla="*/ 176410795 w 401"/>
                <a:gd name="T55" fmla="*/ 226814191 h 543"/>
                <a:gd name="T56" fmla="*/ 123486778 w 401"/>
                <a:gd name="T57" fmla="*/ 299899526 h 543"/>
                <a:gd name="T58" fmla="*/ 85685244 w 401"/>
                <a:gd name="T59" fmla="*/ 320060778 h 543"/>
                <a:gd name="T60" fmla="*/ 78123990 w 401"/>
                <a:gd name="T61" fmla="*/ 378023586 h 543"/>
                <a:gd name="T62" fmla="*/ 52922455 w 401"/>
                <a:gd name="T63" fmla="*/ 428426817 h 543"/>
                <a:gd name="T64" fmla="*/ 40322468 w 401"/>
                <a:gd name="T65" fmla="*/ 529233080 h 543"/>
                <a:gd name="T66" fmla="*/ 5040309 w 401"/>
                <a:gd name="T67" fmla="*/ 604837777 h 543"/>
                <a:gd name="T68" fmla="*/ 27720907 w 401"/>
                <a:gd name="T69" fmla="*/ 703124678 h 543"/>
                <a:gd name="T70" fmla="*/ 32761214 w 401"/>
                <a:gd name="T71" fmla="*/ 781248738 h 543"/>
                <a:gd name="T72" fmla="*/ 90725551 w 401"/>
                <a:gd name="T73" fmla="*/ 899697089 h 543"/>
                <a:gd name="T74" fmla="*/ 118446471 w 401"/>
                <a:gd name="T75" fmla="*/ 1010583979 h 543"/>
                <a:gd name="T76" fmla="*/ 128527085 w 401"/>
                <a:gd name="T77" fmla="*/ 1063506473 h 543"/>
                <a:gd name="T78" fmla="*/ 110886804 w 401"/>
                <a:gd name="T79" fmla="*/ 1139111170 h 543"/>
                <a:gd name="T80" fmla="*/ 60483709 w 401"/>
                <a:gd name="T81" fmla="*/ 1270159313 h 543"/>
                <a:gd name="T82" fmla="*/ 17640287 w 401"/>
                <a:gd name="T83" fmla="*/ 1343244647 h 543"/>
                <a:gd name="T84" fmla="*/ 259575116 w 401"/>
                <a:gd name="T85" fmla="*/ 1343244647 h 543"/>
                <a:gd name="T86" fmla="*/ 496469645 w 401"/>
                <a:gd name="T87" fmla="*/ 1335683384 h 543"/>
                <a:gd name="T88" fmla="*/ 821570241 w 401"/>
                <a:gd name="T89" fmla="*/ 1275199626 h 543"/>
                <a:gd name="T90" fmla="*/ 846771974 w 401"/>
                <a:gd name="T91" fmla="*/ 1212196505 h 543"/>
                <a:gd name="T92" fmla="*/ 879533176 w 401"/>
                <a:gd name="T93" fmla="*/ 1171874000 h 543"/>
                <a:gd name="T94" fmla="*/ 874492869 w 401"/>
                <a:gd name="T95" fmla="*/ 1106349929 h 543"/>
                <a:gd name="T96" fmla="*/ 929936246 w 401"/>
                <a:gd name="T97" fmla="*/ 1048385534 h 543"/>
                <a:gd name="T98" fmla="*/ 940016860 w 401"/>
                <a:gd name="T99" fmla="*/ 990422726 h 543"/>
                <a:gd name="T100" fmla="*/ 957658728 w 401"/>
                <a:gd name="T101" fmla="*/ 952619584 h 543"/>
                <a:gd name="T102" fmla="*/ 970258702 w 401"/>
                <a:gd name="T103" fmla="*/ 975301787 h 543"/>
                <a:gd name="T104" fmla="*/ 1003021491 w 401"/>
                <a:gd name="T105" fmla="*/ 945059908 h 543"/>
                <a:gd name="T106" fmla="*/ 1010581158 w 401"/>
                <a:gd name="T107" fmla="*/ 839213331 h 543"/>
                <a:gd name="T108" fmla="*/ 977819956 w 401"/>
                <a:gd name="T109" fmla="*/ 748487496 h 543"/>
                <a:gd name="T110" fmla="*/ 940016860 w 401"/>
                <a:gd name="T111" fmla="*/ 637600607 h 543"/>
                <a:gd name="T112" fmla="*/ 904734711 w 401"/>
                <a:gd name="T113" fmla="*/ 539313706 h 543"/>
                <a:gd name="T114" fmla="*/ 841731667 w 401"/>
                <a:gd name="T115" fmla="*/ 509071827 h 543"/>
                <a:gd name="T116" fmla="*/ 776207477 w 401"/>
                <a:gd name="T117" fmla="*/ 546874970 h 543"/>
                <a:gd name="T118" fmla="*/ 735885021 w 401"/>
                <a:gd name="T119" fmla="*/ 632560293 h 543"/>
                <a:gd name="T120" fmla="*/ 698081925 w 401"/>
                <a:gd name="T121" fmla="*/ 670361848 h 5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1"/>
                <a:gd name="T184" fmla="*/ 0 h 543"/>
                <a:gd name="T185" fmla="*/ 401 w 401"/>
                <a:gd name="T186" fmla="*/ 543 h 5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1" h="543">
                  <a:moveTo>
                    <a:pt x="272" y="274"/>
                  </a:moveTo>
                  <a:lnTo>
                    <a:pt x="271" y="274"/>
                  </a:lnTo>
                  <a:lnTo>
                    <a:pt x="269" y="269"/>
                  </a:lnTo>
                  <a:lnTo>
                    <a:pt x="267" y="267"/>
                  </a:lnTo>
                  <a:lnTo>
                    <a:pt x="261" y="267"/>
                  </a:lnTo>
                  <a:lnTo>
                    <a:pt x="256" y="267"/>
                  </a:lnTo>
                  <a:lnTo>
                    <a:pt x="253" y="264"/>
                  </a:lnTo>
                  <a:lnTo>
                    <a:pt x="250" y="261"/>
                  </a:lnTo>
                  <a:lnTo>
                    <a:pt x="248" y="258"/>
                  </a:lnTo>
                  <a:lnTo>
                    <a:pt x="245" y="251"/>
                  </a:lnTo>
                  <a:lnTo>
                    <a:pt x="246" y="245"/>
                  </a:lnTo>
                  <a:lnTo>
                    <a:pt x="246" y="238"/>
                  </a:lnTo>
                  <a:lnTo>
                    <a:pt x="246" y="233"/>
                  </a:lnTo>
                  <a:lnTo>
                    <a:pt x="246" y="232"/>
                  </a:lnTo>
                  <a:lnTo>
                    <a:pt x="248" y="227"/>
                  </a:lnTo>
                  <a:lnTo>
                    <a:pt x="251" y="222"/>
                  </a:lnTo>
                  <a:lnTo>
                    <a:pt x="256" y="222"/>
                  </a:lnTo>
                  <a:lnTo>
                    <a:pt x="261" y="219"/>
                  </a:lnTo>
                  <a:lnTo>
                    <a:pt x="264" y="220"/>
                  </a:lnTo>
                  <a:lnTo>
                    <a:pt x="266" y="219"/>
                  </a:lnTo>
                  <a:lnTo>
                    <a:pt x="267" y="215"/>
                  </a:lnTo>
                  <a:lnTo>
                    <a:pt x="267" y="212"/>
                  </a:lnTo>
                  <a:lnTo>
                    <a:pt x="272" y="210"/>
                  </a:lnTo>
                  <a:lnTo>
                    <a:pt x="274" y="209"/>
                  </a:lnTo>
                  <a:lnTo>
                    <a:pt x="274" y="204"/>
                  </a:lnTo>
                  <a:lnTo>
                    <a:pt x="274" y="197"/>
                  </a:lnTo>
                  <a:lnTo>
                    <a:pt x="274" y="192"/>
                  </a:lnTo>
                  <a:lnTo>
                    <a:pt x="276" y="189"/>
                  </a:lnTo>
                  <a:lnTo>
                    <a:pt x="277" y="183"/>
                  </a:lnTo>
                  <a:lnTo>
                    <a:pt x="279" y="181"/>
                  </a:lnTo>
                  <a:lnTo>
                    <a:pt x="284" y="183"/>
                  </a:lnTo>
                  <a:lnTo>
                    <a:pt x="287" y="181"/>
                  </a:lnTo>
                  <a:lnTo>
                    <a:pt x="287" y="176"/>
                  </a:lnTo>
                  <a:lnTo>
                    <a:pt x="290" y="173"/>
                  </a:lnTo>
                  <a:lnTo>
                    <a:pt x="292" y="171"/>
                  </a:lnTo>
                  <a:lnTo>
                    <a:pt x="292" y="168"/>
                  </a:lnTo>
                  <a:lnTo>
                    <a:pt x="292" y="163"/>
                  </a:lnTo>
                  <a:lnTo>
                    <a:pt x="292" y="153"/>
                  </a:lnTo>
                  <a:lnTo>
                    <a:pt x="292" y="148"/>
                  </a:lnTo>
                  <a:lnTo>
                    <a:pt x="292" y="147"/>
                  </a:lnTo>
                  <a:lnTo>
                    <a:pt x="292" y="140"/>
                  </a:lnTo>
                  <a:lnTo>
                    <a:pt x="290" y="129"/>
                  </a:lnTo>
                  <a:lnTo>
                    <a:pt x="292" y="126"/>
                  </a:lnTo>
                  <a:lnTo>
                    <a:pt x="292" y="121"/>
                  </a:lnTo>
                  <a:lnTo>
                    <a:pt x="289" y="114"/>
                  </a:lnTo>
                  <a:lnTo>
                    <a:pt x="287" y="111"/>
                  </a:lnTo>
                  <a:lnTo>
                    <a:pt x="284" y="106"/>
                  </a:lnTo>
                  <a:lnTo>
                    <a:pt x="282" y="104"/>
                  </a:lnTo>
                  <a:lnTo>
                    <a:pt x="277" y="100"/>
                  </a:lnTo>
                  <a:lnTo>
                    <a:pt x="274" y="95"/>
                  </a:lnTo>
                  <a:lnTo>
                    <a:pt x="271" y="90"/>
                  </a:lnTo>
                  <a:lnTo>
                    <a:pt x="271" y="85"/>
                  </a:lnTo>
                  <a:lnTo>
                    <a:pt x="272" y="82"/>
                  </a:lnTo>
                  <a:lnTo>
                    <a:pt x="272" y="78"/>
                  </a:lnTo>
                  <a:lnTo>
                    <a:pt x="277" y="78"/>
                  </a:lnTo>
                  <a:lnTo>
                    <a:pt x="285" y="82"/>
                  </a:lnTo>
                  <a:lnTo>
                    <a:pt x="287" y="80"/>
                  </a:lnTo>
                  <a:lnTo>
                    <a:pt x="282" y="75"/>
                  </a:lnTo>
                  <a:lnTo>
                    <a:pt x="281" y="69"/>
                  </a:lnTo>
                  <a:lnTo>
                    <a:pt x="277" y="65"/>
                  </a:lnTo>
                  <a:lnTo>
                    <a:pt x="274" y="62"/>
                  </a:lnTo>
                  <a:lnTo>
                    <a:pt x="272" y="60"/>
                  </a:lnTo>
                  <a:lnTo>
                    <a:pt x="271" y="57"/>
                  </a:lnTo>
                  <a:lnTo>
                    <a:pt x="271" y="52"/>
                  </a:lnTo>
                  <a:lnTo>
                    <a:pt x="269" y="49"/>
                  </a:lnTo>
                  <a:lnTo>
                    <a:pt x="264" y="46"/>
                  </a:lnTo>
                  <a:lnTo>
                    <a:pt x="261" y="42"/>
                  </a:lnTo>
                  <a:lnTo>
                    <a:pt x="259" y="42"/>
                  </a:lnTo>
                  <a:lnTo>
                    <a:pt x="250" y="41"/>
                  </a:lnTo>
                  <a:lnTo>
                    <a:pt x="245" y="39"/>
                  </a:lnTo>
                  <a:lnTo>
                    <a:pt x="240" y="38"/>
                  </a:lnTo>
                  <a:lnTo>
                    <a:pt x="233" y="38"/>
                  </a:lnTo>
                  <a:lnTo>
                    <a:pt x="222" y="31"/>
                  </a:lnTo>
                  <a:lnTo>
                    <a:pt x="219" y="29"/>
                  </a:lnTo>
                  <a:lnTo>
                    <a:pt x="214" y="29"/>
                  </a:lnTo>
                  <a:lnTo>
                    <a:pt x="209" y="29"/>
                  </a:lnTo>
                  <a:lnTo>
                    <a:pt x="205" y="31"/>
                  </a:lnTo>
                  <a:lnTo>
                    <a:pt x="202" y="29"/>
                  </a:lnTo>
                  <a:lnTo>
                    <a:pt x="201" y="26"/>
                  </a:lnTo>
                  <a:lnTo>
                    <a:pt x="197" y="21"/>
                  </a:lnTo>
                  <a:lnTo>
                    <a:pt x="196" y="18"/>
                  </a:lnTo>
                  <a:lnTo>
                    <a:pt x="191" y="16"/>
                  </a:lnTo>
                  <a:lnTo>
                    <a:pt x="188" y="13"/>
                  </a:lnTo>
                  <a:lnTo>
                    <a:pt x="184" y="13"/>
                  </a:lnTo>
                  <a:lnTo>
                    <a:pt x="183" y="13"/>
                  </a:lnTo>
                  <a:lnTo>
                    <a:pt x="176" y="15"/>
                  </a:lnTo>
                  <a:lnTo>
                    <a:pt x="171" y="15"/>
                  </a:lnTo>
                  <a:lnTo>
                    <a:pt x="166" y="13"/>
                  </a:lnTo>
                  <a:lnTo>
                    <a:pt x="158" y="8"/>
                  </a:lnTo>
                  <a:lnTo>
                    <a:pt x="148" y="5"/>
                  </a:lnTo>
                  <a:lnTo>
                    <a:pt x="144" y="2"/>
                  </a:lnTo>
                  <a:lnTo>
                    <a:pt x="140" y="0"/>
                  </a:lnTo>
                  <a:lnTo>
                    <a:pt x="140" y="2"/>
                  </a:lnTo>
                  <a:lnTo>
                    <a:pt x="139" y="2"/>
                  </a:lnTo>
                  <a:lnTo>
                    <a:pt x="139" y="3"/>
                  </a:lnTo>
                  <a:lnTo>
                    <a:pt x="135" y="7"/>
                  </a:lnTo>
                  <a:lnTo>
                    <a:pt x="134" y="8"/>
                  </a:lnTo>
                  <a:lnTo>
                    <a:pt x="129" y="8"/>
                  </a:lnTo>
                  <a:lnTo>
                    <a:pt x="124" y="7"/>
                  </a:lnTo>
                  <a:lnTo>
                    <a:pt x="121" y="8"/>
                  </a:lnTo>
                  <a:lnTo>
                    <a:pt x="121" y="10"/>
                  </a:lnTo>
                  <a:lnTo>
                    <a:pt x="122" y="13"/>
                  </a:lnTo>
                  <a:lnTo>
                    <a:pt x="124" y="15"/>
                  </a:lnTo>
                  <a:lnTo>
                    <a:pt x="122" y="16"/>
                  </a:lnTo>
                  <a:lnTo>
                    <a:pt x="119" y="20"/>
                  </a:lnTo>
                  <a:lnTo>
                    <a:pt x="116" y="23"/>
                  </a:lnTo>
                  <a:lnTo>
                    <a:pt x="113" y="28"/>
                  </a:lnTo>
                  <a:lnTo>
                    <a:pt x="111" y="31"/>
                  </a:lnTo>
                  <a:lnTo>
                    <a:pt x="111" y="34"/>
                  </a:lnTo>
                  <a:lnTo>
                    <a:pt x="113" y="39"/>
                  </a:lnTo>
                  <a:lnTo>
                    <a:pt x="114" y="44"/>
                  </a:lnTo>
                  <a:lnTo>
                    <a:pt x="116" y="46"/>
                  </a:lnTo>
                  <a:lnTo>
                    <a:pt x="119" y="49"/>
                  </a:lnTo>
                  <a:lnTo>
                    <a:pt x="124" y="51"/>
                  </a:lnTo>
                  <a:lnTo>
                    <a:pt x="129" y="52"/>
                  </a:lnTo>
                  <a:lnTo>
                    <a:pt x="129" y="54"/>
                  </a:lnTo>
                  <a:lnTo>
                    <a:pt x="127" y="56"/>
                  </a:lnTo>
                  <a:lnTo>
                    <a:pt x="124" y="57"/>
                  </a:lnTo>
                  <a:lnTo>
                    <a:pt x="119" y="57"/>
                  </a:lnTo>
                  <a:lnTo>
                    <a:pt x="113" y="57"/>
                  </a:lnTo>
                  <a:lnTo>
                    <a:pt x="109" y="59"/>
                  </a:lnTo>
                  <a:lnTo>
                    <a:pt x="106" y="60"/>
                  </a:lnTo>
                  <a:lnTo>
                    <a:pt x="103" y="64"/>
                  </a:lnTo>
                  <a:lnTo>
                    <a:pt x="101" y="67"/>
                  </a:lnTo>
                  <a:lnTo>
                    <a:pt x="99" y="69"/>
                  </a:lnTo>
                  <a:lnTo>
                    <a:pt x="96" y="70"/>
                  </a:lnTo>
                  <a:lnTo>
                    <a:pt x="91" y="72"/>
                  </a:lnTo>
                  <a:lnTo>
                    <a:pt x="90" y="78"/>
                  </a:lnTo>
                  <a:lnTo>
                    <a:pt x="91" y="82"/>
                  </a:lnTo>
                  <a:lnTo>
                    <a:pt x="93" y="93"/>
                  </a:lnTo>
                  <a:lnTo>
                    <a:pt x="95" y="101"/>
                  </a:lnTo>
                  <a:lnTo>
                    <a:pt x="95" y="108"/>
                  </a:lnTo>
                  <a:lnTo>
                    <a:pt x="93" y="119"/>
                  </a:lnTo>
                  <a:lnTo>
                    <a:pt x="91" y="127"/>
                  </a:lnTo>
                  <a:lnTo>
                    <a:pt x="90" y="132"/>
                  </a:lnTo>
                  <a:lnTo>
                    <a:pt x="86" y="137"/>
                  </a:lnTo>
                  <a:lnTo>
                    <a:pt x="83" y="140"/>
                  </a:lnTo>
                  <a:lnTo>
                    <a:pt x="82" y="142"/>
                  </a:lnTo>
                  <a:lnTo>
                    <a:pt x="82" y="140"/>
                  </a:lnTo>
                  <a:lnTo>
                    <a:pt x="80" y="137"/>
                  </a:lnTo>
                  <a:lnTo>
                    <a:pt x="82" y="132"/>
                  </a:lnTo>
                  <a:lnTo>
                    <a:pt x="85" y="131"/>
                  </a:lnTo>
                  <a:lnTo>
                    <a:pt x="86" y="126"/>
                  </a:lnTo>
                  <a:lnTo>
                    <a:pt x="85" y="117"/>
                  </a:lnTo>
                  <a:lnTo>
                    <a:pt x="85" y="114"/>
                  </a:lnTo>
                  <a:lnTo>
                    <a:pt x="85" y="111"/>
                  </a:lnTo>
                  <a:lnTo>
                    <a:pt x="83" y="111"/>
                  </a:lnTo>
                  <a:lnTo>
                    <a:pt x="82" y="113"/>
                  </a:lnTo>
                  <a:lnTo>
                    <a:pt x="80" y="116"/>
                  </a:lnTo>
                  <a:lnTo>
                    <a:pt x="80" y="126"/>
                  </a:lnTo>
                  <a:lnTo>
                    <a:pt x="78" y="131"/>
                  </a:lnTo>
                  <a:lnTo>
                    <a:pt x="77" y="139"/>
                  </a:lnTo>
                  <a:lnTo>
                    <a:pt x="73" y="139"/>
                  </a:lnTo>
                  <a:lnTo>
                    <a:pt x="73" y="137"/>
                  </a:lnTo>
                  <a:lnTo>
                    <a:pt x="73" y="131"/>
                  </a:lnTo>
                  <a:lnTo>
                    <a:pt x="73" y="122"/>
                  </a:lnTo>
                  <a:lnTo>
                    <a:pt x="75" y="116"/>
                  </a:lnTo>
                  <a:lnTo>
                    <a:pt x="73" y="113"/>
                  </a:lnTo>
                  <a:lnTo>
                    <a:pt x="73" y="111"/>
                  </a:lnTo>
                  <a:lnTo>
                    <a:pt x="77" y="106"/>
                  </a:lnTo>
                  <a:lnTo>
                    <a:pt x="75" y="103"/>
                  </a:lnTo>
                  <a:lnTo>
                    <a:pt x="73" y="96"/>
                  </a:lnTo>
                  <a:lnTo>
                    <a:pt x="72" y="93"/>
                  </a:lnTo>
                  <a:lnTo>
                    <a:pt x="77" y="91"/>
                  </a:lnTo>
                  <a:lnTo>
                    <a:pt x="78" y="88"/>
                  </a:lnTo>
                  <a:lnTo>
                    <a:pt x="77" y="83"/>
                  </a:lnTo>
                  <a:lnTo>
                    <a:pt x="73" y="85"/>
                  </a:lnTo>
                  <a:lnTo>
                    <a:pt x="70" y="90"/>
                  </a:lnTo>
                  <a:lnTo>
                    <a:pt x="67" y="91"/>
                  </a:lnTo>
                  <a:lnTo>
                    <a:pt x="65" y="101"/>
                  </a:lnTo>
                  <a:lnTo>
                    <a:pt x="59" y="108"/>
                  </a:lnTo>
                  <a:lnTo>
                    <a:pt x="57" y="117"/>
                  </a:lnTo>
                  <a:lnTo>
                    <a:pt x="52" y="121"/>
                  </a:lnTo>
                  <a:lnTo>
                    <a:pt x="49" y="119"/>
                  </a:lnTo>
                  <a:lnTo>
                    <a:pt x="44" y="117"/>
                  </a:lnTo>
                  <a:lnTo>
                    <a:pt x="42" y="121"/>
                  </a:lnTo>
                  <a:lnTo>
                    <a:pt x="42" y="124"/>
                  </a:lnTo>
                  <a:lnTo>
                    <a:pt x="39" y="127"/>
                  </a:lnTo>
                  <a:lnTo>
                    <a:pt x="38" y="127"/>
                  </a:lnTo>
                  <a:lnTo>
                    <a:pt x="34" y="127"/>
                  </a:lnTo>
                  <a:lnTo>
                    <a:pt x="33" y="129"/>
                  </a:lnTo>
                  <a:lnTo>
                    <a:pt x="33" y="131"/>
                  </a:lnTo>
                  <a:lnTo>
                    <a:pt x="34" y="137"/>
                  </a:lnTo>
                  <a:lnTo>
                    <a:pt x="34" y="144"/>
                  </a:lnTo>
                  <a:lnTo>
                    <a:pt x="33" y="147"/>
                  </a:lnTo>
                  <a:lnTo>
                    <a:pt x="31" y="150"/>
                  </a:lnTo>
                  <a:lnTo>
                    <a:pt x="26" y="152"/>
                  </a:lnTo>
                  <a:lnTo>
                    <a:pt x="21" y="155"/>
                  </a:lnTo>
                  <a:lnTo>
                    <a:pt x="20" y="157"/>
                  </a:lnTo>
                  <a:lnTo>
                    <a:pt x="18" y="158"/>
                  </a:lnTo>
                  <a:lnTo>
                    <a:pt x="20" y="163"/>
                  </a:lnTo>
                  <a:lnTo>
                    <a:pt x="21" y="170"/>
                  </a:lnTo>
                  <a:lnTo>
                    <a:pt x="21" y="173"/>
                  </a:lnTo>
                  <a:lnTo>
                    <a:pt x="21" y="179"/>
                  </a:lnTo>
                  <a:lnTo>
                    <a:pt x="21" y="183"/>
                  </a:lnTo>
                  <a:lnTo>
                    <a:pt x="21" y="192"/>
                  </a:lnTo>
                  <a:lnTo>
                    <a:pt x="21" y="201"/>
                  </a:lnTo>
                  <a:lnTo>
                    <a:pt x="16" y="210"/>
                  </a:lnTo>
                  <a:lnTo>
                    <a:pt x="15" y="219"/>
                  </a:lnTo>
                  <a:lnTo>
                    <a:pt x="13" y="225"/>
                  </a:lnTo>
                  <a:lnTo>
                    <a:pt x="10" y="230"/>
                  </a:lnTo>
                  <a:lnTo>
                    <a:pt x="8" y="233"/>
                  </a:lnTo>
                  <a:lnTo>
                    <a:pt x="7" y="237"/>
                  </a:lnTo>
                  <a:lnTo>
                    <a:pt x="2" y="240"/>
                  </a:lnTo>
                  <a:lnTo>
                    <a:pt x="2" y="241"/>
                  </a:lnTo>
                  <a:lnTo>
                    <a:pt x="2" y="245"/>
                  </a:lnTo>
                  <a:lnTo>
                    <a:pt x="10" y="256"/>
                  </a:lnTo>
                  <a:lnTo>
                    <a:pt x="11" y="266"/>
                  </a:lnTo>
                  <a:lnTo>
                    <a:pt x="13" y="272"/>
                  </a:lnTo>
                  <a:lnTo>
                    <a:pt x="11" y="279"/>
                  </a:lnTo>
                  <a:lnTo>
                    <a:pt x="11" y="282"/>
                  </a:lnTo>
                  <a:lnTo>
                    <a:pt x="7" y="290"/>
                  </a:lnTo>
                  <a:lnTo>
                    <a:pt x="5" y="294"/>
                  </a:lnTo>
                  <a:lnTo>
                    <a:pt x="7" y="298"/>
                  </a:lnTo>
                  <a:lnTo>
                    <a:pt x="10" y="303"/>
                  </a:lnTo>
                  <a:lnTo>
                    <a:pt x="13" y="310"/>
                  </a:lnTo>
                  <a:lnTo>
                    <a:pt x="15" y="313"/>
                  </a:lnTo>
                  <a:lnTo>
                    <a:pt x="15" y="318"/>
                  </a:lnTo>
                  <a:lnTo>
                    <a:pt x="15" y="321"/>
                  </a:lnTo>
                  <a:lnTo>
                    <a:pt x="24" y="338"/>
                  </a:lnTo>
                  <a:lnTo>
                    <a:pt x="31" y="347"/>
                  </a:lnTo>
                  <a:lnTo>
                    <a:pt x="36" y="357"/>
                  </a:lnTo>
                  <a:lnTo>
                    <a:pt x="38" y="360"/>
                  </a:lnTo>
                  <a:lnTo>
                    <a:pt x="41" y="370"/>
                  </a:lnTo>
                  <a:lnTo>
                    <a:pt x="42" y="382"/>
                  </a:lnTo>
                  <a:lnTo>
                    <a:pt x="44" y="385"/>
                  </a:lnTo>
                  <a:lnTo>
                    <a:pt x="44" y="395"/>
                  </a:lnTo>
                  <a:lnTo>
                    <a:pt x="47" y="401"/>
                  </a:lnTo>
                  <a:lnTo>
                    <a:pt x="47" y="406"/>
                  </a:lnTo>
                  <a:lnTo>
                    <a:pt x="47" y="409"/>
                  </a:lnTo>
                  <a:lnTo>
                    <a:pt x="47" y="416"/>
                  </a:lnTo>
                  <a:lnTo>
                    <a:pt x="51" y="419"/>
                  </a:lnTo>
                  <a:lnTo>
                    <a:pt x="52" y="421"/>
                  </a:lnTo>
                  <a:lnTo>
                    <a:pt x="51" y="422"/>
                  </a:lnTo>
                  <a:lnTo>
                    <a:pt x="46" y="422"/>
                  </a:lnTo>
                  <a:lnTo>
                    <a:pt x="46" y="424"/>
                  </a:lnTo>
                  <a:lnTo>
                    <a:pt x="47" y="431"/>
                  </a:lnTo>
                  <a:lnTo>
                    <a:pt x="47" y="435"/>
                  </a:lnTo>
                  <a:lnTo>
                    <a:pt x="46" y="445"/>
                  </a:lnTo>
                  <a:lnTo>
                    <a:pt x="44" y="452"/>
                  </a:lnTo>
                  <a:lnTo>
                    <a:pt x="44" y="458"/>
                  </a:lnTo>
                  <a:lnTo>
                    <a:pt x="42" y="468"/>
                  </a:lnTo>
                  <a:lnTo>
                    <a:pt x="38" y="478"/>
                  </a:lnTo>
                  <a:lnTo>
                    <a:pt x="36" y="478"/>
                  </a:lnTo>
                  <a:lnTo>
                    <a:pt x="31" y="489"/>
                  </a:lnTo>
                  <a:lnTo>
                    <a:pt x="24" y="504"/>
                  </a:lnTo>
                  <a:lnTo>
                    <a:pt x="21" y="512"/>
                  </a:lnTo>
                  <a:lnTo>
                    <a:pt x="20" y="520"/>
                  </a:lnTo>
                  <a:lnTo>
                    <a:pt x="18" y="523"/>
                  </a:lnTo>
                  <a:lnTo>
                    <a:pt x="16" y="528"/>
                  </a:lnTo>
                  <a:lnTo>
                    <a:pt x="11" y="532"/>
                  </a:lnTo>
                  <a:lnTo>
                    <a:pt x="7" y="533"/>
                  </a:lnTo>
                  <a:lnTo>
                    <a:pt x="5" y="538"/>
                  </a:lnTo>
                  <a:lnTo>
                    <a:pt x="0" y="543"/>
                  </a:lnTo>
                  <a:lnTo>
                    <a:pt x="29" y="541"/>
                  </a:lnTo>
                  <a:lnTo>
                    <a:pt x="55" y="538"/>
                  </a:lnTo>
                  <a:lnTo>
                    <a:pt x="73" y="537"/>
                  </a:lnTo>
                  <a:lnTo>
                    <a:pt x="103" y="533"/>
                  </a:lnTo>
                  <a:lnTo>
                    <a:pt x="111" y="532"/>
                  </a:lnTo>
                  <a:lnTo>
                    <a:pt x="147" y="527"/>
                  </a:lnTo>
                  <a:lnTo>
                    <a:pt x="155" y="527"/>
                  </a:lnTo>
                  <a:lnTo>
                    <a:pt x="192" y="522"/>
                  </a:lnTo>
                  <a:lnTo>
                    <a:pt x="196" y="522"/>
                  </a:lnTo>
                  <a:lnTo>
                    <a:pt x="197" y="530"/>
                  </a:lnTo>
                  <a:lnTo>
                    <a:pt x="235" y="523"/>
                  </a:lnTo>
                  <a:lnTo>
                    <a:pt x="238" y="523"/>
                  </a:lnTo>
                  <a:lnTo>
                    <a:pt x="284" y="515"/>
                  </a:lnTo>
                  <a:lnTo>
                    <a:pt x="295" y="514"/>
                  </a:lnTo>
                  <a:lnTo>
                    <a:pt x="326" y="509"/>
                  </a:lnTo>
                  <a:lnTo>
                    <a:pt x="326" y="506"/>
                  </a:lnTo>
                  <a:lnTo>
                    <a:pt x="326" y="501"/>
                  </a:lnTo>
                  <a:lnTo>
                    <a:pt x="328" y="496"/>
                  </a:lnTo>
                  <a:lnTo>
                    <a:pt x="331" y="491"/>
                  </a:lnTo>
                  <a:lnTo>
                    <a:pt x="333" y="489"/>
                  </a:lnTo>
                  <a:lnTo>
                    <a:pt x="334" y="486"/>
                  </a:lnTo>
                  <a:lnTo>
                    <a:pt x="336" y="481"/>
                  </a:lnTo>
                  <a:lnTo>
                    <a:pt x="341" y="478"/>
                  </a:lnTo>
                  <a:lnTo>
                    <a:pt x="342" y="476"/>
                  </a:lnTo>
                  <a:lnTo>
                    <a:pt x="344" y="471"/>
                  </a:lnTo>
                  <a:lnTo>
                    <a:pt x="346" y="470"/>
                  </a:lnTo>
                  <a:lnTo>
                    <a:pt x="347" y="468"/>
                  </a:lnTo>
                  <a:lnTo>
                    <a:pt x="349" y="465"/>
                  </a:lnTo>
                  <a:lnTo>
                    <a:pt x="347" y="462"/>
                  </a:lnTo>
                  <a:lnTo>
                    <a:pt x="346" y="455"/>
                  </a:lnTo>
                  <a:lnTo>
                    <a:pt x="346" y="452"/>
                  </a:lnTo>
                  <a:lnTo>
                    <a:pt x="347" y="447"/>
                  </a:lnTo>
                  <a:lnTo>
                    <a:pt x="347" y="444"/>
                  </a:lnTo>
                  <a:lnTo>
                    <a:pt x="347" y="439"/>
                  </a:lnTo>
                  <a:lnTo>
                    <a:pt x="349" y="431"/>
                  </a:lnTo>
                  <a:lnTo>
                    <a:pt x="352" y="429"/>
                  </a:lnTo>
                  <a:lnTo>
                    <a:pt x="357" y="426"/>
                  </a:lnTo>
                  <a:lnTo>
                    <a:pt x="362" y="422"/>
                  </a:lnTo>
                  <a:lnTo>
                    <a:pt x="365" y="419"/>
                  </a:lnTo>
                  <a:lnTo>
                    <a:pt x="369" y="416"/>
                  </a:lnTo>
                  <a:lnTo>
                    <a:pt x="370" y="411"/>
                  </a:lnTo>
                  <a:lnTo>
                    <a:pt x="370" y="408"/>
                  </a:lnTo>
                  <a:lnTo>
                    <a:pt x="369" y="404"/>
                  </a:lnTo>
                  <a:lnTo>
                    <a:pt x="369" y="401"/>
                  </a:lnTo>
                  <a:lnTo>
                    <a:pt x="369" y="398"/>
                  </a:lnTo>
                  <a:lnTo>
                    <a:pt x="373" y="393"/>
                  </a:lnTo>
                  <a:lnTo>
                    <a:pt x="373" y="390"/>
                  </a:lnTo>
                  <a:lnTo>
                    <a:pt x="373" y="388"/>
                  </a:lnTo>
                  <a:lnTo>
                    <a:pt x="372" y="385"/>
                  </a:lnTo>
                  <a:lnTo>
                    <a:pt x="372" y="383"/>
                  </a:lnTo>
                  <a:lnTo>
                    <a:pt x="375" y="380"/>
                  </a:lnTo>
                  <a:lnTo>
                    <a:pt x="380" y="378"/>
                  </a:lnTo>
                  <a:lnTo>
                    <a:pt x="382" y="377"/>
                  </a:lnTo>
                  <a:lnTo>
                    <a:pt x="383" y="377"/>
                  </a:lnTo>
                  <a:lnTo>
                    <a:pt x="387" y="378"/>
                  </a:lnTo>
                  <a:lnTo>
                    <a:pt x="388" y="382"/>
                  </a:lnTo>
                  <a:lnTo>
                    <a:pt x="385" y="385"/>
                  </a:lnTo>
                  <a:lnTo>
                    <a:pt x="385" y="387"/>
                  </a:lnTo>
                  <a:lnTo>
                    <a:pt x="388" y="390"/>
                  </a:lnTo>
                  <a:lnTo>
                    <a:pt x="390" y="390"/>
                  </a:lnTo>
                  <a:lnTo>
                    <a:pt x="391" y="391"/>
                  </a:lnTo>
                  <a:lnTo>
                    <a:pt x="393" y="390"/>
                  </a:lnTo>
                  <a:lnTo>
                    <a:pt x="396" y="385"/>
                  </a:lnTo>
                  <a:lnTo>
                    <a:pt x="398" y="375"/>
                  </a:lnTo>
                  <a:lnTo>
                    <a:pt x="398" y="367"/>
                  </a:lnTo>
                  <a:lnTo>
                    <a:pt x="396" y="357"/>
                  </a:lnTo>
                  <a:lnTo>
                    <a:pt x="396" y="349"/>
                  </a:lnTo>
                  <a:lnTo>
                    <a:pt x="396" y="343"/>
                  </a:lnTo>
                  <a:lnTo>
                    <a:pt x="398" y="338"/>
                  </a:lnTo>
                  <a:lnTo>
                    <a:pt x="401" y="333"/>
                  </a:lnTo>
                  <a:lnTo>
                    <a:pt x="398" y="328"/>
                  </a:lnTo>
                  <a:lnTo>
                    <a:pt x="395" y="320"/>
                  </a:lnTo>
                  <a:lnTo>
                    <a:pt x="393" y="310"/>
                  </a:lnTo>
                  <a:lnTo>
                    <a:pt x="391" y="308"/>
                  </a:lnTo>
                  <a:lnTo>
                    <a:pt x="390" y="307"/>
                  </a:lnTo>
                  <a:lnTo>
                    <a:pt x="388" y="297"/>
                  </a:lnTo>
                  <a:lnTo>
                    <a:pt x="385" y="289"/>
                  </a:lnTo>
                  <a:lnTo>
                    <a:pt x="385" y="281"/>
                  </a:lnTo>
                  <a:lnTo>
                    <a:pt x="382" y="274"/>
                  </a:lnTo>
                  <a:lnTo>
                    <a:pt x="378" y="267"/>
                  </a:lnTo>
                  <a:lnTo>
                    <a:pt x="375" y="261"/>
                  </a:lnTo>
                  <a:lnTo>
                    <a:pt x="373" y="253"/>
                  </a:lnTo>
                  <a:lnTo>
                    <a:pt x="373" y="245"/>
                  </a:lnTo>
                  <a:lnTo>
                    <a:pt x="372" y="240"/>
                  </a:lnTo>
                  <a:lnTo>
                    <a:pt x="370" y="230"/>
                  </a:lnTo>
                  <a:lnTo>
                    <a:pt x="364" y="222"/>
                  </a:lnTo>
                  <a:lnTo>
                    <a:pt x="360" y="219"/>
                  </a:lnTo>
                  <a:lnTo>
                    <a:pt x="359" y="214"/>
                  </a:lnTo>
                  <a:lnTo>
                    <a:pt x="357" y="210"/>
                  </a:lnTo>
                  <a:lnTo>
                    <a:pt x="352" y="207"/>
                  </a:lnTo>
                  <a:lnTo>
                    <a:pt x="347" y="206"/>
                  </a:lnTo>
                  <a:lnTo>
                    <a:pt x="341" y="204"/>
                  </a:lnTo>
                  <a:lnTo>
                    <a:pt x="338" y="202"/>
                  </a:lnTo>
                  <a:lnTo>
                    <a:pt x="334" y="202"/>
                  </a:lnTo>
                  <a:lnTo>
                    <a:pt x="331" y="202"/>
                  </a:lnTo>
                  <a:lnTo>
                    <a:pt x="328" y="204"/>
                  </a:lnTo>
                  <a:lnTo>
                    <a:pt x="325" y="206"/>
                  </a:lnTo>
                  <a:lnTo>
                    <a:pt x="323" y="210"/>
                  </a:lnTo>
                  <a:lnTo>
                    <a:pt x="315" y="214"/>
                  </a:lnTo>
                  <a:lnTo>
                    <a:pt x="308" y="217"/>
                  </a:lnTo>
                  <a:lnTo>
                    <a:pt x="305" y="220"/>
                  </a:lnTo>
                  <a:lnTo>
                    <a:pt x="300" y="227"/>
                  </a:lnTo>
                  <a:lnTo>
                    <a:pt x="298" y="233"/>
                  </a:lnTo>
                  <a:lnTo>
                    <a:pt x="295" y="238"/>
                  </a:lnTo>
                  <a:lnTo>
                    <a:pt x="292" y="248"/>
                  </a:lnTo>
                  <a:lnTo>
                    <a:pt x="292" y="251"/>
                  </a:lnTo>
                  <a:lnTo>
                    <a:pt x="290" y="253"/>
                  </a:lnTo>
                  <a:lnTo>
                    <a:pt x="289" y="254"/>
                  </a:lnTo>
                  <a:lnTo>
                    <a:pt x="285" y="254"/>
                  </a:lnTo>
                  <a:lnTo>
                    <a:pt x="284" y="256"/>
                  </a:lnTo>
                  <a:lnTo>
                    <a:pt x="282" y="261"/>
                  </a:lnTo>
                  <a:lnTo>
                    <a:pt x="277" y="266"/>
                  </a:lnTo>
                  <a:lnTo>
                    <a:pt x="276" y="272"/>
                  </a:lnTo>
                  <a:lnTo>
                    <a:pt x="272" y="274"/>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4" name="Freeform 50"/>
            <p:cNvSpPr>
              <a:spLocks/>
            </p:cNvSpPr>
            <p:nvPr/>
          </p:nvSpPr>
          <p:spPr bwMode="auto">
            <a:xfrm>
              <a:off x="4222526" y="1583115"/>
              <a:ext cx="939217" cy="1036283"/>
            </a:xfrm>
            <a:custGeom>
              <a:avLst/>
              <a:gdLst>
                <a:gd name="T0" fmla="*/ 1023183002 w 687"/>
                <a:gd name="T1" fmla="*/ 1116428462 h 758"/>
                <a:gd name="T2" fmla="*/ 1106347296 w 687"/>
                <a:gd name="T3" fmla="*/ 1073586614 h 758"/>
                <a:gd name="T4" fmla="*/ 1121468222 w 687"/>
                <a:gd name="T5" fmla="*/ 861893557 h 758"/>
                <a:gd name="T6" fmla="*/ 1179432562 w 687"/>
                <a:gd name="T7" fmla="*/ 806449939 h 758"/>
                <a:gd name="T8" fmla="*/ 1282758090 w 687"/>
                <a:gd name="T9" fmla="*/ 718245292 h 758"/>
                <a:gd name="T10" fmla="*/ 1408765800 w 687"/>
                <a:gd name="T11" fmla="*/ 584676260 h 758"/>
                <a:gd name="T12" fmla="*/ 1570055669 w 687"/>
                <a:gd name="T13" fmla="*/ 481349093 h 758"/>
                <a:gd name="T14" fmla="*/ 1706144393 w 687"/>
                <a:gd name="T15" fmla="*/ 405745919 h 758"/>
                <a:gd name="T16" fmla="*/ 1648181243 w 687"/>
                <a:gd name="T17" fmla="*/ 403224969 h 758"/>
                <a:gd name="T18" fmla="*/ 1585176594 w 687"/>
                <a:gd name="T19" fmla="*/ 370463742 h 758"/>
                <a:gd name="T20" fmla="*/ 1484370426 w 687"/>
                <a:gd name="T21" fmla="*/ 370463742 h 758"/>
                <a:gd name="T22" fmla="*/ 1441528599 w 687"/>
                <a:gd name="T23" fmla="*/ 370463742 h 758"/>
                <a:gd name="T24" fmla="*/ 1406246440 w 687"/>
                <a:gd name="T25" fmla="*/ 337700928 h 758"/>
                <a:gd name="T26" fmla="*/ 1335682122 w 687"/>
                <a:gd name="T27" fmla="*/ 385584675 h 758"/>
                <a:gd name="T28" fmla="*/ 1262596857 w 687"/>
                <a:gd name="T29" fmla="*/ 398184658 h 758"/>
                <a:gd name="T30" fmla="*/ 1229835646 w 687"/>
                <a:gd name="T31" fmla="*/ 360383121 h 758"/>
                <a:gd name="T32" fmla="*/ 1184472870 w 687"/>
                <a:gd name="T33" fmla="*/ 350302499 h 758"/>
                <a:gd name="T34" fmla="*/ 1154231020 w 687"/>
                <a:gd name="T35" fmla="*/ 317539684 h 758"/>
                <a:gd name="T36" fmla="*/ 1101306988 w 687"/>
                <a:gd name="T37" fmla="*/ 317539684 h 758"/>
                <a:gd name="T38" fmla="*/ 1060984521 w 687"/>
                <a:gd name="T39" fmla="*/ 320059046 h 758"/>
                <a:gd name="T40" fmla="*/ 1018142693 w 687"/>
                <a:gd name="T41" fmla="*/ 287297819 h 758"/>
                <a:gd name="T42" fmla="*/ 1010581437 w 687"/>
                <a:gd name="T43" fmla="*/ 249494694 h 758"/>
                <a:gd name="T44" fmla="*/ 945057428 w 687"/>
                <a:gd name="T45" fmla="*/ 229335038 h 758"/>
                <a:gd name="T46" fmla="*/ 846772208 w 687"/>
                <a:gd name="T47" fmla="*/ 241935021 h 758"/>
                <a:gd name="T48" fmla="*/ 756046458 w 687"/>
                <a:gd name="T49" fmla="*/ 239414072 h 758"/>
                <a:gd name="T50" fmla="*/ 640119365 w 687"/>
                <a:gd name="T51" fmla="*/ 214214105 h 758"/>
                <a:gd name="T52" fmla="*/ 561993791 w 687"/>
                <a:gd name="T53" fmla="*/ 196572174 h 758"/>
                <a:gd name="T54" fmla="*/ 559474431 w 687"/>
                <a:gd name="T55" fmla="*/ 128527183 h 758"/>
                <a:gd name="T56" fmla="*/ 534272889 w 687"/>
                <a:gd name="T57" fmla="*/ 12601574 h 758"/>
                <a:gd name="T58" fmla="*/ 483869805 w 687"/>
                <a:gd name="T59" fmla="*/ 5040312 h 758"/>
                <a:gd name="T60" fmla="*/ 189010821 w 687"/>
                <a:gd name="T61" fmla="*/ 118448149 h 758"/>
                <a:gd name="T62" fmla="*/ 15120931 w 687"/>
                <a:gd name="T63" fmla="*/ 201612485 h 758"/>
                <a:gd name="T64" fmla="*/ 12599980 w 687"/>
                <a:gd name="T65" fmla="*/ 254535005 h 758"/>
                <a:gd name="T66" fmla="*/ 12599980 w 687"/>
                <a:gd name="T67" fmla="*/ 325100945 h 758"/>
                <a:gd name="T68" fmla="*/ 15120931 w 687"/>
                <a:gd name="T69" fmla="*/ 398184658 h 758"/>
                <a:gd name="T70" fmla="*/ 40322480 w 687"/>
                <a:gd name="T71" fmla="*/ 481349093 h 758"/>
                <a:gd name="T72" fmla="*/ 73083703 w 687"/>
                <a:gd name="T73" fmla="*/ 559474706 h 758"/>
                <a:gd name="T74" fmla="*/ 83164320 w 687"/>
                <a:gd name="T75" fmla="*/ 607356865 h 758"/>
                <a:gd name="T76" fmla="*/ 83164320 w 687"/>
                <a:gd name="T77" fmla="*/ 690522789 h 758"/>
                <a:gd name="T78" fmla="*/ 83164320 w 687"/>
                <a:gd name="T79" fmla="*/ 756046830 h 758"/>
                <a:gd name="T80" fmla="*/ 90725576 w 687"/>
                <a:gd name="T81" fmla="*/ 874495128 h 758"/>
                <a:gd name="T82" fmla="*/ 123486812 w 687"/>
                <a:gd name="T83" fmla="*/ 977820707 h 758"/>
                <a:gd name="T84" fmla="*/ 143648045 w 687"/>
                <a:gd name="T85" fmla="*/ 1076105975 h 758"/>
                <a:gd name="T86" fmla="*/ 138607737 w 687"/>
                <a:gd name="T87" fmla="*/ 1134070344 h 758"/>
                <a:gd name="T88" fmla="*/ 73083703 w 687"/>
                <a:gd name="T89" fmla="*/ 1207154058 h 758"/>
                <a:gd name="T90" fmla="*/ 105846526 w 687"/>
                <a:gd name="T91" fmla="*/ 1272678099 h 758"/>
                <a:gd name="T92" fmla="*/ 163809279 w 687"/>
                <a:gd name="T93" fmla="*/ 1330642468 h 758"/>
                <a:gd name="T94" fmla="*/ 163809279 w 687"/>
                <a:gd name="T95" fmla="*/ 1680945265 h 758"/>
                <a:gd name="T96" fmla="*/ 410784440 w 687"/>
                <a:gd name="T97" fmla="*/ 1910278616 h 758"/>
                <a:gd name="T98" fmla="*/ 829130136 w 687"/>
                <a:gd name="T99" fmla="*/ 1902718943 h 758"/>
                <a:gd name="T100" fmla="*/ 1204634104 w 687"/>
                <a:gd name="T101" fmla="*/ 1890117372 h 758"/>
                <a:gd name="T102" fmla="*/ 1401206132 w 687"/>
                <a:gd name="T103" fmla="*/ 1864915818 h 758"/>
                <a:gd name="T104" fmla="*/ 1401206132 w 687"/>
                <a:gd name="T105" fmla="*/ 1786791793 h 758"/>
                <a:gd name="T106" fmla="*/ 1348282100 w 687"/>
                <a:gd name="T107" fmla="*/ 1726308063 h 758"/>
                <a:gd name="T108" fmla="*/ 1262596857 w 687"/>
                <a:gd name="T109" fmla="*/ 1668343694 h 758"/>
                <a:gd name="T110" fmla="*/ 1207153464 w 687"/>
                <a:gd name="T111" fmla="*/ 1597778945 h 758"/>
                <a:gd name="T112" fmla="*/ 1126508530 w 687"/>
                <a:gd name="T113" fmla="*/ 1549896785 h 758"/>
                <a:gd name="T114" fmla="*/ 1035782979 w 687"/>
                <a:gd name="T115" fmla="*/ 1504533987 h 758"/>
                <a:gd name="T116" fmla="*/ 1018142693 w 687"/>
                <a:gd name="T117" fmla="*/ 1393647148 h 758"/>
                <a:gd name="T118" fmla="*/ 1023183002 w 687"/>
                <a:gd name="T119" fmla="*/ 1310481225 h 758"/>
                <a:gd name="T120" fmla="*/ 1023183002 w 687"/>
                <a:gd name="T121" fmla="*/ 1239916873 h 758"/>
                <a:gd name="T122" fmla="*/ 997981460 w 687"/>
                <a:gd name="T123" fmla="*/ 1171871882 h 7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7"/>
                <a:gd name="T187" fmla="*/ 0 h 758"/>
                <a:gd name="T188" fmla="*/ 687 w 687"/>
                <a:gd name="T189" fmla="*/ 758 h 7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7" h="758">
                  <a:moveTo>
                    <a:pt x="396" y="465"/>
                  </a:moveTo>
                  <a:lnTo>
                    <a:pt x="400" y="461"/>
                  </a:lnTo>
                  <a:lnTo>
                    <a:pt x="401" y="458"/>
                  </a:lnTo>
                  <a:lnTo>
                    <a:pt x="403" y="450"/>
                  </a:lnTo>
                  <a:lnTo>
                    <a:pt x="404" y="447"/>
                  </a:lnTo>
                  <a:lnTo>
                    <a:pt x="406" y="443"/>
                  </a:lnTo>
                  <a:lnTo>
                    <a:pt x="409" y="440"/>
                  </a:lnTo>
                  <a:lnTo>
                    <a:pt x="419" y="435"/>
                  </a:lnTo>
                  <a:lnTo>
                    <a:pt x="424" y="432"/>
                  </a:lnTo>
                  <a:lnTo>
                    <a:pt x="429" y="430"/>
                  </a:lnTo>
                  <a:lnTo>
                    <a:pt x="432" y="426"/>
                  </a:lnTo>
                  <a:lnTo>
                    <a:pt x="439" y="426"/>
                  </a:lnTo>
                  <a:lnTo>
                    <a:pt x="442" y="421"/>
                  </a:lnTo>
                  <a:lnTo>
                    <a:pt x="444" y="419"/>
                  </a:lnTo>
                  <a:lnTo>
                    <a:pt x="445" y="408"/>
                  </a:lnTo>
                  <a:lnTo>
                    <a:pt x="444" y="373"/>
                  </a:lnTo>
                  <a:lnTo>
                    <a:pt x="442" y="344"/>
                  </a:lnTo>
                  <a:lnTo>
                    <a:pt x="445" y="342"/>
                  </a:lnTo>
                  <a:lnTo>
                    <a:pt x="448" y="342"/>
                  </a:lnTo>
                  <a:lnTo>
                    <a:pt x="450" y="336"/>
                  </a:lnTo>
                  <a:lnTo>
                    <a:pt x="455" y="333"/>
                  </a:lnTo>
                  <a:lnTo>
                    <a:pt x="458" y="329"/>
                  </a:lnTo>
                  <a:lnTo>
                    <a:pt x="461" y="323"/>
                  </a:lnTo>
                  <a:lnTo>
                    <a:pt x="468" y="320"/>
                  </a:lnTo>
                  <a:lnTo>
                    <a:pt x="476" y="315"/>
                  </a:lnTo>
                  <a:lnTo>
                    <a:pt x="483" y="308"/>
                  </a:lnTo>
                  <a:lnTo>
                    <a:pt x="486" y="305"/>
                  </a:lnTo>
                  <a:lnTo>
                    <a:pt x="491" y="300"/>
                  </a:lnTo>
                  <a:lnTo>
                    <a:pt x="502" y="292"/>
                  </a:lnTo>
                  <a:lnTo>
                    <a:pt x="509" y="285"/>
                  </a:lnTo>
                  <a:lnTo>
                    <a:pt x="520" y="276"/>
                  </a:lnTo>
                  <a:lnTo>
                    <a:pt x="530" y="266"/>
                  </a:lnTo>
                  <a:lnTo>
                    <a:pt x="543" y="249"/>
                  </a:lnTo>
                  <a:lnTo>
                    <a:pt x="548" y="243"/>
                  </a:lnTo>
                  <a:lnTo>
                    <a:pt x="554" y="236"/>
                  </a:lnTo>
                  <a:lnTo>
                    <a:pt x="559" y="232"/>
                  </a:lnTo>
                  <a:lnTo>
                    <a:pt x="567" y="223"/>
                  </a:lnTo>
                  <a:lnTo>
                    <a:pt x="572" y="218"/>
                  </a:lnTo>
                  <a:lnTo>
                    <a:pt x="581" y="215"/>
                  </a:lnTo>
                  <a:lnTo>
                    <a:pt x="598" y="202"/>
                  </a:lnTo>
                  <a:lnTo>
                    <a:pt x="610" y="196"/>
                  </a:lnTo>
                  <a:lnTo>
                    <a:pt x="623" y="191"/>
                  </a:lnTo>
                  <a:lnTo>
                    <a:pt x="633" y="187"/>
                  </a:lnTo>
                  <a:lnTo>
                    <a:pt x="646" y="181"/>
                  </a:lnTo>
                  <a:lnTo>
                    <a:pt x="656" y="176"/>
                  </a:lnTo>
                  <a:lnTo>
                    <a:pt x="660" y="174"/>
                  </a:lnTo>
                  <a:lnTo>
                    <a:pt x="670" y="168"/>
                  </a:lnTo>
                  <a:lnTo>
                    <a:pt x="677" y="161"/>
                  </a:lnTo>
                  <a:lnTo>
                    <a:pt x="687" y="157"/>
                  </a:lnTo>
                  <a:lnTo>
                    <a:pt x="678" y="157"/>
                  </a:lnTo>
                  <a:lnTo>
                    <a:pt x="667" y="157"/>
                  </a:lnTo>
                  <a:lnTo>
                    <a:pt x="662" y="157"/>
                  </a:lnTo>
                  <a:lnTo>
                    <a:pt x="659" y="158"/>
                  </a:lnTo>
                  <a:lnTo>
                    <a:pt x="654" y="160"/>
                  </a:lnTo>
                  <a:lnTo>
                    <a:pt x="647" y="158"/>
                  </a:lnTo>
                  <a:lnTo>
                    <a:pt x="643" y="155"/>
                  </a:lnTo>
                  <a:lnTo>
                    <a:pt x="639" y="152"/>
                  </a:lnTo>
                  <a:lnTo>
                    <a:pt x="636" y="150"/>
                  </a:lnTo>
                  <a:lnTo>
                    <a:pt x="634" y="147"/>
                  </a:lnTo>
                  <a:lnTo>
                    <a:pt x="629" y="147"/>
                  </a:lnTo>
                  <a:lnTo>
                    <a:pt x="623" y="147"/>
                  </a:lnTo>
                  <a:lnTo>
                    <a:pt x="618" y="148"/>
                  </a:lnTo>
                  <a:lnTo>
                    <a:pt x="612" y="148"/>
                  </a:lnTo>
                  <a:lnTo>
                    <a:pt x="602" y="148"/>
                  </a:lnTo>
                  <a:lnTo>
                    <a:pt x="595" y="150"/>
                  </a:lnTo>
                  <a:lnTo>
                    <a:pt x="589" y="147"/>
                  </a:lnTo>
                  <a:lnTo>
                    <a:pt x="587" y="147"/>
                  </a:lnTo>
                  <a:lnTo>
                    <a:pt x="584" y="148"/>
                  </a:lnTo>
                  <a:lnTo>
                    <a:pt x="579" y="150"/>
                  </a:lnTo>
                  <a:lnTo>
                    <a:pt x="574" y="152"/>
                  </a:lnTo>
                  <a:lnTo>
                    <a:pt x="572" y="148"/>
                  </a:lnTo>
                  <a:lnTo>
                    <a:pt x="572" y="147"/>
                  </a:lnTo>
                  <a:lnTo>
                    <a:pt x="571" y="143"/>
                  </a:lnTo>
                  <a:lnTo>
                    <a:pt x="566" y="140"/>
                  </a:lnTo>
                  <a:lnTo>
                    <a:pt x="564" y="134"/>
                  </a:lnTo>
                  <a:lnTo>
                    <a:pt x="564" y="132"/>
                  </a:lnTo>
                  <a:lnTo>
                    <a:pt x="561" y="132"/>
                  </a:lnTo>
                  <a:lnTo>
                    <a:pt x="558" y="134"/>
                  </a:lnTo>
                  <a:lnTo>
                    <a:pt x="554" y="135"/>
                  </a:lnTo>
                  <a:lnTo>
                    <a:pt x="550" y="139"/>
                  </a:lnTo>
                  <a:lnTo>
                    <a:pt x="548" y="140"/>
                  </a:lnTo>
                  <a:lnTo>
                    <a:pt x="543" y="142"/>
                  </a:lnTo>
                  <a:lnTo>
                    <a:pt x="535" y="148"/>
                  </a:lnTo>
                  <a:lnTo>
                    <a:pt x="530" y="153"/>
                  </a:lnTo>
                  <a:lnTo>
                    <a:pt x="523" y="157"/>
                  </a:lnTo>
                  <a:lnTo>
                    <a:pt x="515" y="160"/>
                  </a:lnTo>
                  <a:lnTo>
                    <a:pt x="510" y="158"/>
                  </a:lnTo>
                  <a:lnTo>
                    <a:pt x="507" y="158"/>
                  </a:lnTo>
                  <a:lnTo>
                    <a:pt x="504" y="160"/>
                  </a:lnTo>
                  <a:lnTo>
                    <a:pt x="501" y="158"/>
                  </a:lnTo>
                  <a:lnTo>
                    <a:pt x="501" y="155"/>
                  </a:lnTo>
                  <a:lnTo>
                    <a:pt x="496" y="155"/>
                  </a:lnTo>
                  <a:lnTo>
                    <a:pt x="491" y="153"/>
                  </a:lnTo>
                  <a:lnTo>
                    <a:pt x="489" y="152"/>
                  </a:lnTo>
                  <a:lnTo>
                    <a:pt x="489" y="147"/>
                  </a:lnTo>
                  <a:lnTo>
                    <a:pt x="488" y="143"/>
                  </a:lnTo>
                  <a:lnTo>
                    <a:pt x="486" y="142"/>
                  </a:lnTo>
                  <a:lnTo>
                    <a:pt x="483" y="142"/>
                  </a:lnTo>
                  <a:lnTo>
                    <a:pt x="481" y="143"/>
                  </a:lnTo>
                  <a:lnTo>
                    <a:pt x="475" y="142"/>
                  </a:lnTo>
                  <a:lnTo>
                    <a:pt x="471" y="139"/>
                  </a:lnTo>
                  <a:lnTo>
                    <a:pt x="470" y="139"/>
                  </a:lnTo>
                  <a:lnTo>
                    <a:pt x="466" y="139"/>
                  </a:lnTo>
                  <a:lnTo>
                    <a:pt x="463" y="137"/>
                  </a:lnTo>
                  <a:lnTo>
                    <a:pt x="461" y="134"/>
                  </a:lnTo>
                  <a:lnTo>
                    <a:pt x="461" y="129"/>
                  </a:lnTo>
                  <a:lnTo>
                    <a:pt x="460" y="127"/>
                  </a:lnTo>
                  <a:lnTo>
                    <a:pt x="458" y="126"/>
                  </a:lnTo>
                  <a:lnTo>
                    <a:pt x="457" y="124"/>
                  </a:lnTo>
                  <a:lnTo>
                    <a:pt x="455" y="124"/>
                  </a:lnTo>
                  <a:lnTo>
                    <a:pt x="453" y="124"/>
                  </a:lnTo>
                  <a:lnTo>
                    <a:pt x="447" y="124"/>
                  </a:lnTo>
                  <a:lnTo>
                    <a:pt x="442" y="126"/>
                  </a:lnTo>
                  <a:lnTo>
                    <a:pt x="437" y="126"/>
                  </a:lnTo>
                  <a:lnTo>
                    <a:pt x="435" y="127"/>
                  </a:lnTo>
                  <a:lnTo>
                    <a:pt x="435" y="130"/>
                  </a:lnTo>
                  <a:lnTo>
                    <a:pt x="435" y="139"/>
                  </a:lnTo>
                  <a:lnTo>
                    <a:pt x="429" y="142"/>
                  </a:lnTo>
                  <a:lnTo>
                    <a:pt x="424" y="134"/>
                  </a:lnTo>
                  <a:lnTo>
                    <a:pt x="421" y="127"/>
                  </a:lnTo>
                  <a:lnTo>
                    <a:pt x="419" y="124"/>
                  </a:lnTo>
                  <a:lnTo>
                    <a:pt x="421" y="119"/>
                  </a:lnTo>
                  <a:lnTo>
                    <a:pt x="416" y="114"/>
                  </a:lnTo>
                  <a:lnTo>
                    <a:pt x="413" y="114"/>
                  </a:lnTo>
                  <a:lnTo>
                    <a:pt x="409" y="112"/>
                  </a:lnTo>
                  <a:lnTo>
                    <a:pt x="404" y="114"/>
                  </a:lnTo>
                  <a:lnTo>
                    <a:pt x="400" y="114"/>
                  </a:lnTo>
                  <a:lnTo>
                    <a:pt x="400" y="111"/>
                  </a:lnTo>
                  <a:lnTo>
                    <a:pt x="401" y="108"/>
                  </a:lnTo>
                  <a:lnTo>
                    <a:pt x="406" y="108"/>
                  </a:lnTo>
                  <a:lnTo>
                    <a:pt x="404" y="99"/>
                  </a:lnTo>
                  <a:lnTo>
                    <a:pt x="401" y="99"/>
                  </a:lnTo>
                  <a:lnTo>
                    <a:pt x="398" y="101"/>
                  </a:lnTo>
                  <a:lnTo>
                    <a:pt x="395" y="99"/>
                  </a:lnTo>
                  <a:lnTo>
                    <a:pt x="390" y="98"/>
                  </a:lnTo>
                  <a:lnTo>
                    <a:pt x="382" y="96"/>
                  </a:lnTo>
                  <a:lnTo>
                    <a:pt x="377" y="93"/>
                  </a:lnTo>
                  <a:lnTo>
                    <a:pt x="375" y="91"/>
                  </a:lnTo>
                  <a:lnTo>
                    <a:pt x="370" y="91"/>
                  </a:lnTo>
                  <a:lnTo>
                    <a:pt x="365" y="93"/>
                  </a:lnTo>
                  <a:lnTo>
                    <a:pt x="355" y="91"/>
                  </a:lnTo>
                  <a:lnTo>
                    <a:pt x="351" y="91"/>
                  </a:lnTo>
                  <a:lnTo>
                    <a:pt x="347" y="91"/>
                  </a:lnTo>
                  <a:lnTo>
                    <a:pt x="336" y="96"/>
                  </a:lnTo>
                  <a:lnTo>
                    <a:pt x="333" y="98"/>
                  </a:lnTo>
                  <a:lnTo>
                    <a:pt x="331" y="103"/>
                  </a:lnTo>
                  <a:lnTo>
                    <a:pt x="303" y="109"/>
                  </a:lnTo>
                  <a:lnTo>
                    <a:pt x="302" y="106"/>
                  </a:lnTo>
                  <a:lnTo>
                    <a:pt x="302" y="98"/>
                  </a:lnTo>
                  <a:lnTo>
                    <a:pt x="300" y="95"/>
                  </a:lnTo>
                  <a:lnTo>
                    <a:pt x="297" y="93"/>
                  </a:lnTo>
                  <a:lnTo>
                    <a:pt x="269" y="91"/>
                  </a:lnTo>
                  <a:lnTo>
                    <a:pt x="263" y="93"/>
                  </a:lnTo>
                  <a:lnTo>
                    <a:pt x="261" y="86"/>
                  </a:lnTo>
                  <a:lnTo>
                    <a:pt x="258" y="85"/>
                  </a:lnTo>
                  <a:lnTo>
                    <a:pt x="254" y="85"/>
                  </a:lnTo>
                  <a:lnTo>
                    <a:pt x="251" y="85"/>
                  </a:lnTo>
                  <a:lnTo>
                    <a:pt x="248" y="86"/>
                  </a:lnTo>
                  <a:lnTo>
                    <a:pt x="245" y="86"/>
                  </a:lnTo>
                  <a:lnTo>
                    <a:pt x="236" y="85"/>
                  </a:lnTo>
                  <a:lnTo>
                    <a:pt x="230" y="82"/>
                  </a:lnTo>
                  <a:lnTo>
                    <a:pt x="223" y="78"/>
                  </a:lnTo>
                  <a:lnTo>
                    <a:pt x="223" y="75"/>
                  </a:lnTo>
                  <a:lnTo>
                    <a:pt x="222" y="70"/>
                  </a:lnTo>
                  <a:lnTo>
                    <a:pt x="223" y="67"/>
                  </a:lnTo>
                  <a:lnTo>
                    <a:pt x="223" y="62"/>
                  </a:lnTo>
                  <a:lnTo>
                    <a:pt x="223" y="57"/>
                  </a:lnTo>
                  <a:lnTo>
                    <a:pt x="222" y="51"/>
                  </a:lnTo>
                  <a:lnTo>
                    <a:pt x="218" y="41"/>
                  </a:lnTo>
                  <a:lnTo>
                    <a:pt x="218" y="33"/>
                  </a:lnTo>
                  <a:lnTo>
                    <a:pt x="215" y="26"/>
                  </a:lnTo>
                  <a:lnTo>
                    <a:pt x="212" y="16"/>
                  </a:lnTo>
                  <a:lnTo>
                    <a:pt x="212" y="10"/>
                  </a:lnTo>
                  <a:lnTo>
                    <a:pt x="212" y="5"/>
                  </a:lnTo>
                  <a:lnTo>
                    <a:pt x="209" y="5"/>
                  </a:lnTo>
                  <a:lnTo>
                    <a:pt x="205" y="3"/>
                  </a:lnTo>
                  <a:lnTo>
                    <a:pt x="202" y="2"/>
                  </a:lnTo>
                  <a:lnTo>
                    <a:pt x="201" y="0"/>
                  </a:lnTo>
                  <a:lnTo>
                    <a:pt x="196" y="0"/>
                  </a:lnTo>
                  <a:lnTo>
                    <a:pt x="192" y="2"/>
                  </a:lnTo>
                  <a:lnTo>
                    <a:pt x="189" y="2"/>
                  </a:lnTo>
                  <a:lnTo>
                    <a:pt x="184" y="0"/>
                  </a:lnTo>
                  <a:lnTo>
                    <a:pt x="181" y="0"/>
                  </a:lnTo>
                  <a:lnTo>
                    <a:pt x="181" y="47"/>
                  </a:lnTo>
                  <a:lnTo>
                    <a:pt x="170" y="47"/>
                  </a:lnTo>
                  <a:lnTo>
                    <a:pt x="75" y="47"/>
                  </a:lnTo>
                  <a:lnTo>
                    <a:pt x="0" y="47"/>
                  </a:lnTo>
                  <a:lnTo>
                    <a:pt x="0" y="55"/>
                  </a:lnTo>
                  <a:lnTo>
                    <a:pt x="3" y="60"/>
                  </a:lnTo>
                  <a:lnTo>
                    <a:pt x="3" y="64"/>
                  </a:lnTo>
                  <a:lnTo>
                    <a:pt x="3" y="72"/>
                  </a:lnTo>
                  <a:lnTo>
                    <a:pt x="6" y="80"/>
                  </a:lnTo>
                  <a:lnTo>
                    <a:pt x="8" y="82"/>
                  </a:lnTo>
                  <a:lnTo>
                    <a:pt x="10" y="86"/>
                  </a:lnTo>
                  <a:lnTo>
                    <a:pt x="11" y="90"/>
                  </a:lnTo>
                  <a:lnTo>
                    <a:pt x="10" y="95"/>
                  </a:lnTo>
                  <a:lnTo>
                    <a:pt x="6" y="98"/>
                  </a:lnTo>
                  <a:lnTo>
                    <a:pt x="5" y="101"/>
                  </a:lnTo>
                  <a:lnTo>
                    <a:pt x="5" y="103"/>
                  </a:lnTo>
                  <a:lnTo>
                    <a:pt x="6" y="106"/>
                  </a:lnTo>
                  <a:lnTo>
                    <a:pt x="6" y="109"/>
                  </a:lnTo>
                  <a:lnTo>
                    <a:pt x="6" y="117"/>
                  </a:lnTo>
                  <a:lnTo>
                    <a:pt x="6" y="122"/>
                  </a:lnTo>
                  <a:lnTo>
                    <a:pt x="5" y="129"/>
                  </a:lnTo>
                  <a:lnTo>
                    <a:pt x="6" y="134"/>
                  </a:lnTo>
                  <a:lnTo>
                    <a:pt x="6" y="140"/>
                  </a:lnTo>
                  <a:lnTo>
                    <a:pt x="6" y="145"/>
                  </a:lnTo>
                  <a:lnTo>
                    <a:pt x="6" y="150"/>
                  </a:lnTo>
                  <a:lnTo>
                    <a:pt x="5" y="153"/>
                  </a:lnTo>
                  <a:lnTo>
                    <a:pt x="6" y="158"/>
                  </a:lnTo>
                  <a:lnTo>
                    <a:pt x="11" y="168"/>
                  </a:lnTo>
                  <a:lnTo>
                    <a:pt x="13" y="171"/>
                  </a:lnTo>
                  <a:lnTo>
                    <a:pt x="13" y="176"/>
                  </a:lnTo>
                  <a:lnTo>
                    <a:pt x="13" y="181"/>
                  </a:lnTo>
                  <a:lnTo>
                    <a:pt x="15" y="184"/>
                  </a:lnTo>
                  <a:lnTo>
                    <a:pt x="16" y="191"/>
                  </a:lnTo>
                  <a:lnTo>
                    <a:pt x="20" y="194"/>
                  </a:lnTo>
                  <a:lnTo>
                    <a:pt x="21" y="201"/>
                  </a:lnTo>
                  <a:lnTo>
                    <a:pt x="24" y="205"/>
                  </a:lnTo>
                  <a:lnTo>
                    <a:pt x="26" y="212"/>
                  </a:lnTo>
                  <a:lnTo>
                    <a:pt x="28" y="218"/>
                  </a:lnTo>
                  <a:lnTo>
                    <a:pt x="29" y="222"/>
                  </a:lnTo>
                  <a:lnTo>
                    <a:pt x="31" y="227"/>
                  </a:lnTo>
                  <a:lnTo>
                    <a:pt x="31" y="230"/>
                  </a:lnTo>
                  <a:lnTo>
                    <a:pt x="31" y="233"/>
                  </a:lnTo>
                  <a:lnTo>
                    <a:pt x="31" y="236"/>
                  </a:lnTo>
                  <a:lnTo>
                    <a:pt x="31" y="240"/>
                  </a:lnTo>
                  <a:lnTo>
                    <a:pt x="33" y="241"/>
                  </a:lnTo>
                  <a:lnTo>
                    <a:pt x="31" y="248"/>
                  </a:lnTo>
                  <a:lnTo>
                    <a:pt x="33" y="254"/>
                  </a:lnTo>
                  <a:lnTo>
                    <a:pt x="33" y="258"/>
                  </a:lnTo>
                  <a:lnTo>
                    <a:pt x="33" y="262"/>
                  </a:lnTo>
                  <a:lnTo>
                    <a:pt x="31" y="269"/>
                  </a:lnTo>
                  <a:lnTo>
                    <a:pt x="33" y="274"/>
                  </a:lnTo>
                  <a:lnTo>
                    <a:pt x="33" y="277"/>
                  </a:lnTo>
                  <a:lnTo>
                    <a:pt x="33" y="285"/>
                  </a:lnTo>
                  <a:lnTo>
                    <a:pt x="33" y="289"/>
                  </a:lnTo>
                  <a:lnTo>
                    <a:pt x="34" y="293"/>
                  </a:lnTo>
                  <a:lnTo>
                    <a:pt x="33" y="298"/>
                  </a:lnTo>
                  <a:lnTo>
                    <a:pt x="33" y="300"/>
                  </a:lnTo>
                  <a:lnTo>
                    <a:pt x="33" y="305"/>
                  </a:lnTo>
                  <a:lnTo>
                    <a:pt x="39" y="315"/>
                  </a:lnTo>
                  <a:lnTo>
                    <a:pt x="37" y="321"/>
                  </a:lnTo>
                  <a:lnTo>
                    <a:pt x="36" y="331"/>
                  </a:lnTo>
                  <a:lnTo>
                    <a:pt x="36" y="342"/>
                  </a:lnTo>
                  <a:lnTo>
                    <a:pt x="36" y="347"/>
                  </a:lnTo>
                  <a:lnTo>
                    <a:pt x="36" y="352"/>
                  </a:lnTo>
                  <a:lnTo>
                    <a:pt x="39" y="360"/>
                  </a:lnTo>
                  <a:lnTo>
                    <a:pt x="41" y="372"/>
                  </a:lnTo>
                  <a:lnTo>
                    <a:pt x="42" y="375"/>
                  </a:lnTo>
                  <a:lnTo>
                    <a:pt x="44" y="382"/>
                  </a:lnTo>
                  <a:lnTo>
                    <a:pt x="49" y="388"/>
                  </a:lnTo>
                  <a:lnTo>
                    <a:pt x="52" y="391"/>
                  </a:lnTo>
                  <a:lnTo>
                    <a:pt x="54" y="401"/>
                  </a:lnTo>
                  <a:lnTo>
                    <a:pt x="54" y="414"/>
                  </a:lnTo>
                  <a:lnTo>
                    <a:pt x="55" y="417"/>
                  </a:lnTo>
                  <a:lnTo>
                    <a:pt x="57" y="422"/>
                  </a:lnTo>
                  <a:lnTo>
                    <a:pt x="57" y="427"/>
                  </a:lnTo>
                  <a:lnTo>
                    <a:pt x="55" y="430"/>
                  </a:lnTo>
                  <a:lnTo>
                    <a:pt x="54" y="434"/>
                  </a:lnTo>
                  <a:lnTo>
                    <a:pt x="54" y="437"/>
                  </a:lnTo>
                  <a:lnTo>
                    <a:pt x="55" y="442"/>
                  </a:lnTo>
                  <a:lnTo>
                    <a:pt x="55" y="445"/>
                  </a:lnTo>
                  <a:lnTo>
                    <a:pt x="55" y="450"/>
                  </a:lnTo>
                  <a:lnTo>
                    <a:pt x="54" y="453"/>
                  </a:lnTo>
                  <a:lnTo>
                    <a:pt x="52" y="457"/>
                  </a:lnTo>
                  <a:lnTo>
                    <a:pt x="46" y="465"/>
                  </a:lnTo>
                  <a:lnTo>
                    <a:pt x="34" y="474"/>
                  </a:lnTo>
                  <a:lnTo>
                    <a:pt x="31" y="476"/>
                  </a:lnTo>
                  <a:lnTo>
                    <a:pt x="29" y="479"/>
                  </a:lnTo>
                  <a:lnTo>
                    <a:pt x="29" y="481"/>
                  </a:lnTo>
                  <a:lnTo>
                    <a:pt x="29" y="486"/>
                  </a:lnTo>
                  <a:lnTo>
                    <a:pt x="31" y="488"/>
                  </a:lnTo>
                  <a:lnTo>
                    <a:pt x="34" y="491"/>
                  </a:lnTo>
                  <a:lnTo>
                    <a:pt x="39" y="499"/>
                  </a:lnTo>
                  <a:lnTo>
                    <a:pt x="42" y="505"/>
                  </a:lnTo>
                  <a:lnTo>
                    <a:pt x="52" y="510"/>
                  </a:lnTo>
                  <a:lnTo>
                    <a:pt x="59" y="514"/>
                  </a:lnTo>
                  <a:lnTo>
                    <a:pt x="64" y="517"/>
                  </a:lnTo>
                  <a:lnTo>
                    <a:pt x="65" y="522"/>
                  </a:lnTo>
                  <a:lnTo>
                    <a:pt x="65" y="525"/>
                  </a:lnTo>
                  <a:lnTo>
                    <a:pt x="65" y="528"/>
                  </a:lnTo>
                  <a:lnTo>
                    <a:pt x="65" y="566"/>
                  </a:lnTo>
                  <a:lnTo>
                    <a:pt x="65" y="587"/>
                  </a:lnTo>
                  <a:lnTo>
                    <a:pt x="65" y="610"/>
                  </a:lnTo>
                  <a:lnTo>
                    <a:pt x="65" y="623"/>
                  </a:lnTo>
                  <a:lnTo>
                    <a:pt x="65" y="665"/>
                  </a:lnTo>
                  <a:lnTo>
                    <a:pt x="65" y="667"/>
                  </a:lnTo>
                  <a:lnTo>
                    <a:pt x="65" y="713"/>
                  </a:lnTo>
                  <a:lnTo>
                    <a:pt x="65" y="758"/>
                  </a:lnTo>
                  <a:lnTo>
                    <a:pt x="101" y="758"/>
                  </a:lnTo>
                  <a:lnTo>
                    <a:pt x="119" y="758"/>
                  </a:lnTo>
                  <a:lnTo>
                    <a:pt x="157" y="758"/>
                  </a:lnTo>
                  <a:lnTo>
                    <a:pt x="163" y="758"/>
                  </a:lnTo>
                  <a:lnTo>
                    <a:pt x="209" y="757"/>
                  </a:lnTo>
                  <a:lnTo>
                    <a:pt x="214" y="757"/>
                  </a:lnTo>
                  <a:lnTo>
                    <a:pt x="253" y="757"/>
                  </a:lnTo>
                  <a:lnTo>
                    <a:pt x="271" y="757"/>
                  </a:lnTo>
                  <a:lnTo>
                    <a:pt x="298" y="755"/>
                  </a:lnTo>
                  <a:lnTo>
                    <a:pt x="329" y="755"/>
                  </a:lnTo>
                  <a:lnTo>
                    <a:pt x="342" y="755"/>
                  </a:lnTo>
                  <a:lnTo>
                    <a:pt x="385" y="753"/>
                  </a:lnTo>
                  <a:lnTo>
                    <a:pt x="388" y="753"/>
                  </a:lnTo>
                  <a:lnTo>
                    <a:pt x="434" y="752"/>
                  </a:lnTo>
                  <a:lnTo>
                    <a:pt x="442" y="752"/>
                  </a:lnTo>
                  <a:lnTo>
                    <a:pt x="478" y="750"/>
                  </a:lnTo>
                  <a:lnTo>
                    <a:pt x="512" y="748"/>
                  </a:lnTo>
                  <a:lnTo>
                    <a:pt x="523" y="748"/>
                  </a:lnTo>
                  <a:lnTo>
                    <a:pt x="559" y="748"/>
                  </a:lnTo>
                  <a:lnTo>
                    <a:pt x="559" y="745"/>
                  </a:lnTo>
                  <a:lnTo>
                    <a:pt x="559" y="747"/>
                  </a:lnTo>
                  <a:lnTo>
                    <a:pt x="556" y="740"/>
                  </a:lnTo>
                  <a:lnTo>
                    <a:pt x="556" y="735"/>
                  </a:lnTo>
                  <a:lnTo>
                    <a:pt x="558" y="730"/>
                  </a:lnTo>
                  <a:lnTo>
                    <a:pt x="553" y="722"/>
                  </a:lnTo>
                  <a:lnTo>
                    <a:pt x="554" y="717"/>
                  </a:lnTo>
                  <a:lnTo>
                    <a:pt x="556" y="711"/>
                  </a:lnTo>
                  <a:lnTo>
                    <a:pt x="556" y="709"/>
                  </a:lnTo>
                  <a:lnTo>
                    <a:pt x="553" y="704"/>
                  </a:lnTo>
                  <a:lnTo>
                    <a:pt x="551" y="701"/>
                  </a:lnTo>
                  <a:lnTo>
                    <a:pt x="548" y="698"/>
                  </a:lnTo>
                  <a:lnTo>
                    <a:pt x="545" y="693"/>
                  </a:lnTo>
                  <a:lnTo>
                    <a:pt x="540" y="688"/>
                  </a:lnTo>
                  <a:lnTo>
                    <a:pt x="535" y="685"/>
                  </a:lnTo>
                  <a:lnTo>
                    <a:pt x="530" y="683"/>
                  </a:lnTo>
                  <a:lnTo>
                    <a:pt x="525" y="680"/>
                  </a:lnTo>
                  <a:lnTo>
                    <a:pt x="520" y="675"/>
                  </a:lnTo>
                  <a:lnTo>
                    <a:pt x="514" y="672"/>
                  </a:lnTo>
                  <a:lnTo>
                    <a:pt x="509" y="667"/>
                  </a:lnTo>
                  <a:lnTo>
                    <a:pt x="501" y="662"/>
                  </a:lnTo>
                  <a:lnTo>
                    <a:pt x="497" y="660"/>
                  </a:lnTo>
                  <a:lnTo>
                    <a:pt x="494" y="655"/>
                  </a:lnTo>
                  <a:lnTo>
                    <a:pt x="492" y="651"/>
                  </a:lnTo>
                  <a:lnTo>
                    <a:pt x="491" y="644"/>
                  </a:lnTo>
                  <a:lnTo>
                    <a:pt x="486" y="639"/>
                  </a:lnTo>
                  <a:lnTo>
                    <a:pt x="479" y="634"/>
                  </a:lnTo>
                  <a:lnTo>
                    <a:pt x="471" y="631"/>
                  </a:lnTo>
                  <a:lnTo>
                    <a:pt x="457" y="628"/>
                  </a:lnTo>
                  <a:lnTo>
                    <a:pt x="453" y="624"/>
                  </a:lnTo>
                  <a:lnTo>
                    <a:pt x="450" y="620"/>
                  </a:lnTo>
                  <a:lnTo>
                    <a:pt x="448" y="616"/>
                  </a:lnTo>
                  <a:lnTo>
                    <a:pt x="447" y="615"/>
                  </a:lnTo>
                  <a:lnTo>
                    <a:pt x="439" y="613"/>
                  </a:lnTo>
                  <a:lnTo>
                    <a:pt x="430" y="613"/>
                  </a:lnTo>
                  <a:lnTo>
                    <a:pt x="424" y="610"/>
                  </a:lnTo>
                  <a:lnTo>
                    <a:pt x="421" y="603"/>
                  </a:lnTo>
                  <a:lnTo>
                    <a:pt x="416" y="598"/>
                  </a:lnTo>
                  <a:lnTo>
                    <a:pt x="411" y="597"/>
                  </a:lnTo>
                  <a:lnTo>
                    <a:pt x="404" y="590"/>
                  </a:lnTo>
                  <a:lnTo>
                    <a:pt x="404" y="580"/>
                  </a:lnTo>
                  <a:lnTo>
                    <a:pt x="408" y="576"/>
                  </a:lnTo>
                  <a:lnTo>
                    <a:pt x="406" y="571"/>
                  </a:lnTo>
                  <a:lnTo>
                    <a:pt x="408" y="564"/>
                  </a:lnTo>
                  <a:lnTo>
                    <a:pt x="404" y="553"/>
                  </a:lnTo>
                  <a:lnTo>
                    <a:pt x="403" y="549"/>
                  </a:lnTo>
                  <a:lnTo>
                    <a:pt x="404" y="541"/>
                  </a:lnTo>
                  <a:lnTo>
                    <a:pt x="404" y="533"/>
                  </a:lnTo>
                  <a:lnTo>
                    <a:pt x="406" y="532"/>
                  </a:lnTo>
                  <a:lnTo>
                    <a:pt x="404" y="522"/>
                  </a:lnTo>
                  <a:lnTo>
                    <a:pt x="406" y="520"/>
                  </a:lnTo>
                  <a:lnTo>
                    <a:pt x="406" y="515"/>
                  </a:lnTo>
                  <a:lnTo>
                    <a:pt x="408" y="510"/>
                  </a:lnTo>
                  <a:lnTo>
                    <a:pt x="413" y="505"/>
                  </a:lnTo>
                  <a:lnTo>
                    <a:pt x="414" y="502"/>
                  </a:lnTo>
                  <a:lnTo>
                    <a:pt x="413" y="499"/>
                  </a:lnTo>
                  <a:lnTo>
                    <a:pt x="406" y="492"/>
                  </a:lnTo>
                  <a:lnTo>
                    <a:pt x="403" y="486"/>
                  </a:lnTo>
                  <a:lnTo>
                    <a:pt x="391" y="484"/>
                  </a:lnTo>
                  <a:lnTo>
                    <a:pt x="388" y="479"/>
                  </a:lnTo>
                  <a:lnTo>
                    <a:pt x="391" y="476"/>
                  </a:lnTo>
                  <a:lnTo>
                    <a:pt x="393" y="468"/>
                  </a:lnTo>
                  <a:lnTo>
                    <a:pt x="396" y="46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5" name="Freeform 52"/>
            <p:cNvSpPr>
              <a:spLocks/>
            </p:cNvSpPr>
            <p:nvPr/>
          </p:nvSpPr>
          <p:spPr bwMode="auto">
            <a:xfrm>
              <a:off x="5029132" y="4095897"/>
              <a:ext cx="507204" cy="870860"/>
            </a:xfrm>
            <a:custGeom>
              <a:avLst/>
              <a:gdLst>
                <a:gd name="T0" fmla="*/ 521671134 w 371"/>
                <a:gd name="T1" fmla="*/ 1416326966 h 637"/>
                <a:gd name="T2" fmla="*/ 539313001 w 371"/>
                <a:gd name="T3" fmla="*/ 1489410640 h 637"/>
                <a:gd name="T4" fmla="*/ 584675760 w 371"/>
                <a:gd name="T5" fmla="*/ 1552415284 h 637"/>
                <a:gd name="T6" fmla="*/ 609877293 w 371"/>
                <a:gd name="T7" fmla="*/ 1605337725 h 637"/>
                <a:gd name="T8" fmla="*/ 650199745 w 371"/>
                <a:gd name="T9" fmla="*/ 1565015261 h 637"/>
                <a:gd name="T10" fmla="*/ 675401278 w 371"/>
                <a:gd name="T11" fmla="*/ 1534773412 h 637"/>
                <a:gd name="T12" fmla="*/ 748484929 w 371"/>
                <a:gd name="T13" fmla="*/ 1524692796 h 637"/>
                <a:gd name="T14" fmla="*/ 788807382 w 371"/>
                <a:gd name="T15" fmla="*/ 1507052512 h 637"/>
                <a:gd name="T16" fmla="*/ 819049221 w 371"/>
                <a:gd name="T17" fmla="*/ 1512092820 h 637"/>
                <a:gd name="T18" fmla="*/ 871973432 w 371"/>
                <a:gd name="T19" fmla="*/ 1512092820 h 637"/>
                <a:gd name="T20" fmla="*/ 909774938 w 371"/>
                <a:gd name="T21" fmla="*/ 1527213744 h 637"/>
                <a:gd name="T22" fmla="*/ 922376498 w 371"/>
                <a:gd name="T23" fmla="*/ 1401206042 h 637"/>
                <a:gd name="T24" fmla="*/ 877013739 w 371"/>
                <a:gd name="T25" fmla="*/ 914815519 h 637"/>
                <a:gd name="T26" fmla="*/ 889613711 w 371"/>
                <a:gd name="T27" fmla="*/ 483869774 h 637"/>
                <a:gd name="T28" fmla="*/ 892134658 w 371"/>
                <a:gd name="T29" fmla="*/ 133567420 h 637"/>
                <a:gd name="T30" fmla="*/ 814008915 w 371"/>
                <a:gd name="T31" fmla="*/ 2519361 h 637"/>
                <a:gd name="T32" fmla="*/ 481348681 w 371"/>
                <a:gd name="T33" fmla="*/ 27720913 h 637"/>
                <a:gd name="T34" fmla="*/ 317539413 w 371"/>
                <a:gd name="T35" fmla="*/ 60483722 h 637"/>
                <a:gd name="T36" fmla="*/ 272176654 w 371"/>
                <a:gd name="T37" fmla="*/ 100806186 h 637"/>
                <a:gd name="T38" fmla="*/ 246975121 w 371"/>
                <a:gd name="T39" fmla="*/ 118446496 h 637"/>
                <a:gd name="T40" fmla="*/ 267136347 w 371"/>
                <a:gd name="T41" fmla="*/ 151209292 h 637"/>
                <a:gd name="T42" fmla="*/ 239413867 w 371"/>
                <a:gd name="T43" fmla="*/ 166330216 h 637"/>
                <a:gd name="T44" fmla="*/ 244454174 w 371"/>
                <a:gd name="T45" fmla="*/ 224293015 h 637"/>
                <a:gd name="T46" fmla="*/ 199091365 w 371"/>
                <a:gd name="T47" fmla="*/ 244454247 h 637"/>
                <a:gd name="T48" fmla="*/ 181451086 w 371"/>
                <a:gd name="T49" fmla="*/ 277217043 h 637"/>
                <a:gd name="T50" fmla="*/ 153728606 w 371"/>
                <a:gd name="T51" fmla="*/ 302418584 h 637"/>
                <a:gd name="T52" fmla="*/ 153728606 w 371"/>
                <a:gd name="T53" fmla="*/ 320058868 h 637"/>
                <a:gd name="T54" fmla="*/ 148688299 w 371"/>
                <a:gd name="T55" fmla="*/ 360381333 h 637"/>
                <a:gd name="T56" fmla="*/ 115927101 w 371"/>
                <a:gd name="T57" fmla="*/ 372982897 h 637"/>
                <a:gd name="T58" fmla="*/ 120967407 w 371"/>
                <a:gd name="T59" fmla="*/ 413305361 h 637"/>
                <a:gd name="T60" fmla="*/ 115927101 w 371"/>
                <a:gd name="T61" fmla="*/ 466227902 h 637"/>
                <a:gd name="T62" fmla="*/ 83164289 w 371"/>
                <a:gd name="T63" fmla="*/ 466227902 h 637"/>
                <a:gd name="T64" fmla="*/ 95765849 w 371"/>
                <a:gd name="T65" fmla="*/ 509071314 h 637"/>
                <a:gd name="T66" fmla="*/ 78123983 w 371"/>
                <a:gd name="T67" fmla="*/ 544353471 h 637"/>
                <a:gd name="T68" fmla="*/ 103325516 w 371"/>
                <a:gd name="T69" fmla="*/ 541832523 h 637"/>
                <a:gd name="T70" fmla="*/ 95765849 w 371"/>
                <a:gd name="T71" fmla="*/ 579635627 h 637"/>
                <a:gd name="T72" fmla="*/ 123486767 w 371"/>
                <a:gd name="T73" fmla="*/ 567034063 h 637"/>
                <a:gd name="T74" fmla="*/ 110886794 w 371"/>
                <a:gd name="T75" fmla="*/ 622477452 h 637"/>
                <a:gd name="T76" fmla="*/ 133567380 w 371"/>
                <a:gd name="T77" fmla="*/ 614917784 h 637"/>
                <a:gd name="T78" fmla="*/ 110886794 w 371"/>
                <a:gd name="T79" fmla="*/ 655240248 h 637"/>
                <a:gd name="T80" fmla="*/ 110886794 w 371"/>
                <a:gd name="T81" fmla="*/ 693041765 h 637"/>
                <a:gd name="T82" fmla="*/ 103325516 w 371"/>
                <a:gd name="T83" fmla="*/ 738404538 h 637"/>
                <a:gd name="T84" fmla="*/ 123486767 w 371"/>
                <a:gd name="T85" fmla="*/ 743444846 h 637"/>
                <a:gd name="T86" fmla="*/ 136088327 w 371"/>
                <a:gd name="T87" fmla="*/ 791328566 h 637"/>
                <a:gd name="T88" fmla="*/ 120967407 w 371"/>
                <a:gd name="T89" fmla="*/ 834170590 h 637"/>
                <a:gd name="T90" fmla="*/ 141128633 w 371"/>
                <a:gd name="T91" fmla="*/ 844251206 h 637"/>
                <a:gd name="T92" fmla="*/ 133567380 w 371"/>
                <a:gd name="T93" fmla="*/ 861893078 h 637"/>
                <a:gd name="T94" fmla="*/ 153728606 w 371"/>
                <a:gd name="T95" fmla="*/ 887094618 h 637"/>
                <a:gd name="T96" fmla="*/ 176410779 w 371"/>
                <a:gd name="T97" fmla="*/ 945057367 h 637"/>
                <a:gd name="T98" fmla="*/ 115927101 w 371"/>
                <a:gd name="T99" fmla="*/ 967739547 h 637"/>
                <a:gd name="T100" fmla="*/ 161289860 w 371"/>
                <a:gd name="T101" fmla="*/ 967739547 h 637"/>
                <a:gd name="T102" fmla="*/ 153728606 w 371"/>
                <a:gd name="T103" fmla="*/ 1005541064 h 637"/>
                <a:gd name="T104" fmla="*/ 141128633 w 371"/>
                <a:gd name="T105" fmla="*/ 1025702297 h 637"/>
                <a:gd name="T106" fmla="*/ 103325516 w 371"/>
                <a:gd name="T107" fmla="*/ 1076105377 h 637"/>
                <a:gd name="T108" fmla="*/ 70564317 w 371"/>
                <a:gd name="T109" fmla="*/ 1091226302 h 637"/>
                <a:gd name="T110" fmla="*/ 70564317 w 371"/>
                <a:gd name="T111" fmla="*/ 1121468150 h 637"/>
                <a:gd name="T112" fmla="*/ 37801518 w 371"/>
                <a:gd name="T113" fmla="*/ 1161790615 h 637"/>
                <a:gd name="T114" fmla="*/ 55443397 w 371"/>
                <a:gd name="T115" fmla="*/ 1186992155 h 637"/>
                <a:gd name="T116" fmla="*/ 32761211 w 371"/>
                <a:gd name="T117" fmla="*/ 1234875876 h 637"/>
                <a:gd name="T118" fmla="*/ 20161232 w 371"/>
                <a:gd name="T119" fmla="*/ 1280237061 h 637"/>
                <a:gd name="T120" fmla="*/ 10080616 w 371"/>
                <a:gd name="T121" fmla="*/ 1323080473 h 637"/>
                <a:gd name="T122" fmla="*/ 12599976 w 371"/>
                <a:gd name="T123" fmla="*/ 1370964194 h 637"/>
                <a:gd name="T124" fmla="*/ 365421531 w 371"/>
                <a:gd name="T125" fmla="*/ 1350802961 h 6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1"/>
                <a:gd name="T190" fmla="*/ 0 h 637"/>
                <a:gd name="T191" fmla="*/ 371 w 371"/>
                <a:gd name="T192" fmla="*/ 637 h 6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1" h="637">
                  <a:moveTo>
                    <a:pt x="212" y="531"/>
                  </a:moveTo>
                  <a:lnTo>
                    <a:pt x="216" y="534"/>
                  </a:lnTo>
                  <a:lnTo>
                    <a:pt x="216" y="538"/>
                  </a:lnTo>
                  <a:lnTo>
                    <a:pt x="212" y="547"/>
                  </a:lnTo>
                  <a:lnTo>
                    <a:pt x="211" y="556"/>
                  </a:lnTo>
                  <a:lnTo>
                    <a:pt x="207" y="562"/>
                  </a:lnTo>
                  <a:lnTo>
                    <a:pt x="207" y="567"/>
                  </a:lnTo>
                  <a:lnTo>
                    <a:pt x="206" y="572"/>
                  </a:lnTo>
                  <a:lnTo>
                    <a:pt x="206" y="575"/>
                  </a:lnTo>
                  <a:lnTo>
                    <a:pt x="209" y="578"/>
                  </a:lnTo>
                  <a:lnTo>
                    <a:pt x="212" y="590"/>
                  </a:lnTo>
                  <a:lnTo>
                    <a:pt x="214" y="591"/>
                  </a:lnTo>
                  <a:lnTo>
                    <a:pt x="222" y="600"/>
                  </a:lnTo>
                  <a:lnTo>
                    <a:pt x="224" y="603"/>
                  </a:lnTo>
                  <a:lnTo>
                    <a:pt x="225" y="606"/>
                  </a:lnTo>
                  <a:lnTo>
                    <a:pt x="227" y="608"/>
                  </a:lnTo>
                  <a:lnTo>
                    <a:pt x="229" y="613"/>
                  </a:lnTo>
                  <a:lnTo>
                    <a:pt x="232" y="616"/>
                  </a:lnTo>
                  <a:lnTo>
                    <a:pt x="232" y="622"/>
                  </a:lnTo>
                  <a:lnTo>
                    <a:pt x="232" y="624"/>
                  </a:lnTo>
                  <a:lnTo>
                    <a:pt x="235" y="629"/>
                  </a:lnTo>
                  <a:lnTo>
                    <a:pt x="235" y="632"/>
                  </a:lnTo>
                  <a:lnTo>
                    <a:pt x="238" y="634"/>
                  </a:lnTo>
                  <a:lnTo>
                    <a:pt x="242" y="637"/>
                  </a:lnTo>
                  <a:lnTo>
                    <a:pt x="248" y="634"/>
                  </a:lnTo>
                  <a:lnTo>
                    <a:pt x="251" y="632"/>
                  </a:lnTo>
                  <a:lnTo>
                    <a:pt x="253" y="631"/>
                  </a:lnTo>
                  <a:lnTo>
                    <a:pt x="255" y="627"/>
                  </a:lnTo>
                  <a:lnTo>
                    <a:pt x="256" y="622"/>
                  </a:lnTo>
                  <a:lnTo>
                    <a:pt x="258" y="621"/>
                  </a:lnTo>
                  <a:lnTo>
                    <a:pt x="265" y="618"/>
                  </a:lnTo>
                  <a:lnTo>
                    <a:pt x="263" y="614"/>
                  </a:lnTo>
                  <a:lnTo>
                    <a:pt x="263" y="613"/>
                  </a:lnTo>
                  <a:lnTo>
                    <a:pt x="263" y="611"/>
                  </a:lnTo>
                  <a:lnTo>
                    <a:pt x="265" y="609"/>
                  </a:lnTo>
                  <a:lnTo>
                    <a:pt x="268" y="609"/>
                  </a:lnTo>
                  <a:lnTo>
                    <a:pt x="269" y="611"/>
                  </a:lnTo>
                  <a:lnTo>
                    <a:pt x="269" y="614"/>
                  </a:lnTo>
                  <a:lnTo>
                    <a:pt x="271" y="616"/>
                  </a:lnTo>
                  <a:lnTo>
                    <a:pt x="273" y="616"/>
                  </a:lnTo>
                  <a:lnTo>
                    <a:pt x="282" y="611"/>
                  </a:lnTo>
                  <a:lnTo>
                    <a:pt x="297" y="605"/>
                  </a:lnTo>
                  <a:lnTo>
                    <a:pt x="302" y="603"/>
                  </a:lnTo>
                  <a:lnTo>
                    <a:pt x="309" y="603"/>
                  </a:lnTo>
                  <a:lnTo>
                    <a:pt x="313" y="603"/>
                  </a:lnTo>
                  <a:lnTo>
                    <a:pt x="315" y="601"/>
                  </a:lnTo>
                  <a:lnTo>
                    <a:pt x="315" y="600"/>
                  </a:lnTo>
                  <a:lnTo>
                    <a:pt x="313" y="598"/>
                  </a:lnTo>
                  <a:lnTo>
                    <a:pt x="313" y="596"/>
                  </a:lnTo>
                  <a:lnTo>
                    <a:pt x="315" y="596"/>
                  </a:lnTo>
                  <a:lnTo>
                    <a:pt x="318" y="596"/>
                  </a:lnTo>
                  <a:lnTo>
                    <a:pt x="320" y="598"/>
                  </a:lnTo>
                  <a:lnTo>
                    <a:pt x="323" y="600"/>
                  </a:lnTo>
                  <a:lnTo>
                    <a:pt x="325" y="600"/>
                  </a:lnTo>
                  <a:lnTo>
                    <a:pt x="325" y="605"/>
                  </a:lnTo>
                  <a:lnTo>
                    <a:pt x="328" y="606"/>
                  </a:lnTo>
                  <a:lnTo>
                    <a:pt x="330" y="606"/>
                  </a:lnTo>
                  <a:lnTo>
                    <a:pt x="336" y="606"/>
                  </a:lnTo>
                  <a:lnTo>
                    <a:pt x="341" y="603"/>
                  </a:lnTo>
                  <a:lnTo>
                    <a:pt x="346" y="600"/>
                  </a:lnTo>
                  <a:lnTo>
                    <a:pt x="348" y="598"/>
                  </a:lnTo>
                  <a:lnTo>
                    <a:pt x="349" y="598"/>
                  </a:lnTo>
                  <a:lnTo>
                    <a:pt x="351" y="601"/>
                  </a:lnTo>
                  <a:lnTo>
                    <a:pt x="354" y="606"/>
                  </a:lnTo>
                  <a:lnTo>
                    <a:pt x="357" y="606"/>
                  </a:lnTo>
                  <a:lnTo>
                    <a:pt x="361" y="606"/>
                  </a:lnTo>
                  <a:lnTo>
                    <a:pt x="364" y="605"/>
                  </a:lnTo>
                  <a:lnTo>
                    <a:pt x="369" y="603"/>
                  </a:lnTo>
                  <a:lnTo>
                    <a:pt x="369" y="601"/>
                  </a:lnTo>
                  <a:lnTo>
                    <a:pt x="369" y="600"/>
                  </a:lnTo>
                  <a:lnTo>
                    <a:pt x="371" y="598"/>
                  </a:lnTo>
                  <a:lnTo>
                    <a:pt x="366" y="556"/>
                  </a:lnTo>
                  <a:lnTo>
                    <a:pt x="362" y="523"/>
                  </a:lnTo>
                  <a:lnTo>
                    <a:pt x="359" y="507"/>
                  </a:lnTo>
                  <a:lnTo>
                    <a:pt x="354" y="466"/>
                  </a:lnTo>
                  <a:lnTo>
                    <a:pt x="349" y="432"/>
                  </a:lnTo>
                  <a:lnTo>
                    <a:pt x="348" y="407"/>
                  </a:lnTo>
                  <a:lnTo>
                    <a:pt x="348" y="363"/>
                  </a:lnTo>
                  <a:lnTo>
                    <a:pt x="348" y="352"/>
                  </a:lnTo>
                  <a:lnTo>
                    <a:pt x="349" y="316"/>
                  </a:lnTo>
                  <a:lnTo>
                    <a:pt x="349" y="272"/>
                  </a:lnTo>
                  <a:lnTo>
                    <a:pt x="351" y="262"/>
                  </a:lnTo>
                  <a:lnTo>
                    <a:pt x="351" y="223"/>
                  </a:lnTo>
                  <a:lnTo>
                    <a:pt x="353" y="192"/>
                  </a:lnTo>
                  <a:lnTo>
                    <a:pt x="353" y="164"/>
                  </a:lnTo>
                  <a:lnTo>
                    <a:pt x="354" y="122"/>
                  </a:lnTo>
                  <a:lnTo>
                    <a:pt x="354" y="119"/>
                  </a:lnTo>
                  <a:lnTo>
                    <a:pt x="354" y="88"/>
                  </a:lnTo>
                  <a:lnTo>
                    <a:pt x="354" y="70"/>
                  </a:lnTo>
                  <a:lnTo>
                    <a:pt x="354" y="53"/>
                  </a:lnTo>
                  <a:lnTo>
                    <a:pt x="356" y="13"/>
                  </a:lnTo>
                  <a:lnTo>
                    <a:pt x="353" y="9"/>
                  </a:lnTo>
                  <a:lnTo>
                    <a:pt x="349" y="6"/>
                  </a:lnTo>
                  <a:lnTo>
                    <a:pt x="344" y="0"/>
                  </a:lnTo>
                  <a:lnTo>
                    <a:pt x="326" y="1"/>
                  </a:lnTo>
                  <a:lnTo>
                    <a:pt x="323" y="1"/>
                  </a:lnTo>
                  <a:lnTo>
                    <a:pt x="281" y="4"/>
                  </a:lnTo>
                  <a:lnTo>
                    <a:pt x="278" y="4"/>
                  </a:lnTo>
                  <a:lnTo>
                    <a:pt x="258" y="8"/>
                  </a:lnTo>
                  <a:lnTo>
                    <a:pt x="238" y="8"/>
                  </a:lnTo>
                  <a:lnTo>
                    <a:pt x="222" y="9"/>
                  </a:lnTo>
                  <a:lnTo>
                    <a:pt x="191" y="11"/>
                  </a:lnTo>
                  <a:lnTo>
                    <a:pt x="183" y="13"/>
                  </a:lnTo>
                  <a:lnTo>
                    <a:pt x="123" y="14"/>
                  </a:lnTo>
                  <a:lnTo>
                    <a:pt x="126" y="19"/>
                  </a:lnTo>
                  <a:lnTo>
                    <a:pt x="128" y="21"/>
                  </a:lnTo>
                  <a:lnTo>
                    <a:pt x="128" y="22"/>
                  </a:lnTo>
                  <a:lnTo>
                    <a:pt x="126" y="24"/>
                  </a:lnTo>
                  <a:lnTo>
                    <a:pt x="124" y="29"/>
                  </a:lnTo>
                  <a:lnTo>
                    <a:pt x="121" y="31"/>
                  </a:lnTo>
                  <a:lnTo>
                    <a:pt x="118" y="34"/>
                  </a:lnTo>
                  <a:lnTo>
                    <a:pt x="110" y="35"/>
                  </a:lnTo>
                  <a:lnTo>
                    <a:pt x="110" y="37"/>
                  </a:lnTo>
                  <a:lnTo>
                    <a:pt x="108" y="40"/>
                  </a:lnTo>
                  <a:lnTo>
                    <a:pt x="108" y="42"/>
                  </a:lnTo>
                  <a:lnTo>
                    <a:pt x="108" y="45"/>
                  </a:lnTo>
                  <a:lnTo>
                    <a:pt x="106" y="47"/>
                  </a:lnTo>
                  <a:lnTo>
                    <a:pt x="105" y="49"/>
                  </a:lnTo>
                  <a:lnTo>
                    <a:pt x="100" y="47"/>
                  </a:lnTo>
                  <a:lnTo>
                    <a:pt x="98" y="47"/>
                  </a:lnTo>
                  <a:lnTo>
                    <a:pt x="97" y="50"/>
                  </a:lnTo>
                  <a:lnTo>
                    <a:pt x="98" y="50"/>
                  </a:lnTo>
                  <a:lnTo>
                    <a:pt x="105" y="53"/>
                  </a:lnTo>
                  <a:lnTo>
                    <a:pt x="105" y="55"/>
                  </a:lnTo>
                  <a:lnTo>
                    <a:pt x="106" y="58"/>
                  </a:lnTo>
                  <a:lnTo>
                    <a:pt x="106" y="60"/>
                  </a:lnTo>
                  <a:lnTo>
                    <a:pt x="105" y="60"/>
                  </a:lnTo>
                  <a:lnTo>
                    <a:pt x="103" y="60"/>
                  </a:lnTo>
                  <a:lnTo>
                    <a:pt x="98" y="57"/>
                  </a:lnTo>
                  <a:lnTo>
                    <a:pt x="97" y="58"/>
                  </a:lnTo>
                  <a:lnTo>
                    <a:pt x="95" y="63"/>
                  </a:lnTo>
                  <a:lnTo>
                    <a:pt x="95" y="66"/>
                  </a:lnTo>
                  <a:lnTo>
                    <a:pt x="100" y="70"/>
                  </a:lnTo>
                  <a:lnTo>
                    <a:pt x="100" y="73"/>
                  </a:lnTo>
                  <a:lnTo>
                    <a:pt x="100" y="75"/>
                  </a:lnTo>
                  <a:lnTo>
                    <a:pt x="97" y="78"/>
                  </a:lnTo>
                  <a:lnTo>
                    <a:pt x="95" y="79"/>
                  </a:lnTo>
                  <a:lnTo>
                    <a:pt x="97" y="89"/>
                  </a:lnTo>
                  <a:lnTo>
                    <a:pt x="97" y="93"/>
                  </a:lnTo>
                  <a:lnTo>
                    <a:pt x="92" y="94"/>
                  </a:lnTo>
                  <a:lnTo>
                    <a:pt x="88" y="97"/>
                  </a:lnTo>
                  <a:lnTo>
                    <a:pt x="85" y="97"/>
                  </a:lnTo>
                  <a:lnTo>
                    <a:pt x="80" y="97"/>
                  </a:lnTo>
                  <a:lnTo>
                    <a:pt x="79" y="97"/>
                  </a:lnTo>
                  <a:lnTo>
                    <a:pt x="79" y="101"/>
                  </a:lnTo>
                  <a:lnTo>
                    <a:pt x="79" y="104"/>
                  </a:lnTo>
                  <a:lnTo>
                    <a:pt x="80" y="107"/>
                  </a:lnTo>
                  <a:lnTo>
                    <a:pt x="79" y="109"/>
                  </a:lnTo>
                  <a:lnTo>
                    <a:pt x="75" y="109"/>
                  </a:lnTo>
                  <a:lnTo>
                    <a:pt x="72" y="110"/>
                  </a:lnTo>
                  <a:lnTo>
                    <a:pt x="70" y="114"/>
                  </a:lnTo>
                  <a:lnTo>
                    <a:pt x="69" y="117"/>
                  </a:lnTo>
                  <a:lnTo>
                    <a:pt x="67" y="117"/>
                  </a:lnTo>
                  <a:lnTo>
                    <a:pt x="62" y="117"/>
                  </a:lnTo>
                  <a:lnTo>
                    <a:pt x="61" y="119"/>
                  </a:lnTo>
                  <a:lnTo>
                    <a:pt x="61" y="120"/>
                  </a:lnTo>
                  <a:lnTo>
                    <a:pt x="64" y="122"/>
                  </a:lnTo>
                  <a:lnTo>
                    <a:pt x="70" y="124"/>
                  </a:lnTo>
                  <a:lnTo>
                    <a:pt x="72" y="125"/>
                  </a:lnTo>
                  <a:lnTo>
                    <a:pt x="70" y="128"/>
                  </a:lnTo>
                  <a:lnTo>
                    <a:pt x="67" y="128"/>
                  </a:lnTo>
                  <a:lnTo>
                    <a:pt x="61" y="127"/>
                  </a:lnTo>
                  <a:lnTo>
                    <a:pt x="56" y="127"/>
                  </a:lnTo>
                  <a:lnTo>
                    <a:pt x="54" y="128"/>
                  </a:lnTo>
                  <a:lnTo>
                    <a:pt x="59" y="133"/>
                  </a:lnTo>
                  <a:lnTo>
                    <a:pt x="61" y="135"/>
                  </a:lnTo>
                  <a:lnTo>
                    <a:pt x="61" y="140"/>
                  </a:lnTo>
                  <a:lnTo>
                    <a:pt x="59" y="143"/>
                  </a:lnTo>
                  <a:lnTo>
                    <a:pt x="56" y="146"/>
                  </a:lnTo>
                  <a:lnTo>
                    <a:pt x="56" y="150"/>
                  </a:lnTo>
                  <a:lnTo>
                    <a:pt x="54" y="151"/>
                  </a:lnTo>
                  <a:lnTo>
                    <a:pt x="53" y="151"/>
                  </a:lnTo>
                  <a:lnTo>
                    <a:pt x="49" y="148"/>
                  </a:lnTo>
                  <a:lnTo>
                    <a:pt x="46" y="148"/>
                  </a:lnTo>
                  <a:lnTo>
                    <a:pt x="44" y="148"/>
                  </a:lnTo>
                  <a:lnTo>
                    <a:pt x="44" y="151"/>
                  </a:lnTo>
                  <a:lnTo>
                    <a:pt x="48" y="154"/>
                  </a:lnTo>
                  <a:lnTo>
                    <a:pt x="48" y="159"/>
                  </a:lnTo>
                  <a:lnTo>
                    <a:pt x="48" y="163"/>
                  </a:lnTo>
                  <a:lnTo>
                    <a:pt x="48" y="164"/>
                  </a:lnTo>
                  <a:lnTo>
                    <a:pt x="49" y="171"/>
                  </a:lnTo>
                  <a:lnTo>
                    <a:pt x="48" y="174"/>
                  </a:lnTo>
                  <a:lnTo>
                    <a:pt x="44" y="177"/>
                  </a:lnTo>
                  <a:lnTo>
                    <a:pt x="39" y="181"/>
                  </a:lnTo>
                  <a:lnTo>
                    <a:pt x="39" y="184"/>
                  </a:lnTo>
                  <a:lnTo>
                    <a:pt x="46" y="185"/>
                  </a:lnTo>
                  <a:lnTo>
                    <a:pt x="48" y="189"/>
                  </a:lnTo>
                  <a:lnTo>
                    <a:pt x="46" y="190"/>
                  </a:lnTo>
                  <a:lnTo>
                    <a:pt x="43" y="192"/>
                  </a:lnTo>
                  <a:lnTo>
                    <a:pt x="39" y="190"/>
                  </a:lnTo>
                  <a:lnTo>
                    <a:pt x="35" y="185"/>
                  </a:lnTo>
                  <a:lnTo>
                    <a:pt x="33" y="185"/>
                  </a:lnTo>
                  <a:lnTo>
                    <a:pt x="31" y="187"/>
                  </a:lnTo>
                  <a:lnTo>
                    <a:pt x="33" y="190"/>
                  </a:lnTo>
                  <a:lnTo>
                    <a:pt x="33" y="194"/>
                  </a:lnTo>
                  <a:lnTo>
                    <a:pt x="36" y="197"/>
                  </a:lnTo>
                  <a:lnTo>
                    <a:pt x="38" y="200"/>
                  </a:lnTo>
                  <a:lnTo>
                    <a:pt x="38" y="202"/>
                  </a:lnTo>
                  <a:lnTo>
                    <a:pt x="33" y="203"/>
                  </a:lnTo>
                  <a:lnTo>
                    <a:pt x="30" y="207"/>
                  </a:lnTo>
                  <a:lnTo>
                    <a:pt x="31" y="210"/>
                  </a:lnTo>
                  <a:lnTo>
                    <a:pt x="33" y="212"/>
                  </a:lnTo>
                  <a:lnTo>
                    <a:pt x="33" y="213"/>
                  </a:lnTo>
                  <a:lnTo>
                    <a:pt x="31" y="216"/>
                  </a:lnTo>
                  <a:lnTo>
                    <a:pt x="31" y="220"/>
                  </a:lnTo>
                  <a:lnTo>
                    <a:pt x="31" y="221"/>
                  </a:lnTo>
                  <a:lnTo>
                    <a:pt x="35" y="221"/>
                  </a:lnTo>
                  <a:lnTo>
                    <a:pt x="36" y="218"/>
                  </a:lnTo>
                  <a:lnTo>
                    <a:pt x="38" y="216"/>
                  </a:lnTo>
                  <a:lnTo>
                    <a:pt x="41" y="215"/>
                  </a:lnTo>
                  <a:lnTo>
                    <a:pt x="41" y="216"/>
                  </a:lnTo>
                  <a:lnTo>
                    <a:pt x="43" y="220"/>
                  </a:lnTo>
                  <a:lnTo>
                    <a:pt x="39" y="221"/>
                  </a:lnTo>
                  <a:lnTo>
                    <a:pt x="36" y="225"/>
                  </a:lnTo>
                  <a:lnTo>
                    <a:pt x="36" y="228"/>
                  </a:lnTo>
                  <a:lnTo>
                    <a:pt x="38" y="230"/>
                  </a:lnTo>
                  <a:lnTo>
                    <a:pt x="39" y="230"/>
                  </a:lnTo>
                  <a:lnTo>
                    <a:pt x="41" y="228"/>
                  </a:lnTo>
                  <a:lnTo>
                    <a:pt x="44" y="223"/>
                  </a:lnTo>
                  <a:lnTo>
                    <a:pt x="46" y="223"/>
                  </a:lnTo>
                  <a:lnTo>
                    <a:pt x="48" y="223"/>
                  </a:lnTo>
                  <a:lnTo>
                    <a:pt x="49" y="225"/>
                  </a:lnTo>
                  <a:lnTo>
                    <a:pt x="48" y="228"/>
                  </a:lnTo>
                  <a:lnTo>
                    <a:pt x="43" y="231"/>
                  </a:lnTo>
                  <a:lnTo>
                    <a:pt x="39" y="234"/>
                  </a:lnTo>
                  <a:lnTo>
                    <a:pt x="39" y="236"/>
                  </a:lnTo>
                  <a:lnTo>
                    <a:pt x="39" y="239"/>
                  </a:lnTo>
                  <a:lnTo>
                    <a:pt x="44" y="247"/>
                  </a:lnTo>
                  <a:lnTo>
                    <a:pt x="46" y="247"/>
                  </a:lnTo>
                  <a:lnTo>
                    <a:pt x="48" y="247"/>
                  </a:lnTo>
                  <a:lnTo>
                    <a:pt x="48" y="244"/>
                  </a:lnTo>
                  <a:lnTo>
                    <a:pt x="49" y="243"/>
                  </a:lnTo>
                  <a:lnTo>
                    <a:pt x="53" y="243"/>
                  </a:lnTo>
                  <a:lnTo>
                    <a:pt x="53" y="244"/>
                  </a:lnTo>
                  <a:lnTo>
                    <a:pt x="53" y="246"/>
                  </a:lnTo>
                  <a:lnTo>
                    <a:pt x="51" y="249"/>
                  </a:lnTo>
                  <a:lnTo>
                    <a:pt x="49" y="252"/>
                  </a:lnTo>
                  <a:lnTo>
                    <a:pt x="49" y="256"/>
                  </a:lnTo>
                  <a:lnTo>
                    <a:pt x="49" y="259"/>
                  </a:lnTo>
                  <a:lnTo>
                    <a:pt x="44" y="260"/>
                  </a:lnTo>
                  <a:lnTo>
                    <a:pt x="39" y="262"/>
                  </a:lnTo>
                  <a:lnTo>
                    <a:pt x="39" y="264"/>
                  </a:lnTo>
                  <a:lnTo>
                    <a:pt x="39" y="265"/>
                  </a:lnTo>
                  <a:lnTo>
                    <a:pt x="44" y="270"/>
                  </a:lnTo>
                  <a:lnTo>
                    <a:pt x="44" y="272"/>
                  </a:lnTo>
                  <a:lnTo>
                    <a:pt x="44" y="275"/>
                  </a:lnTo>
                  <a:lnTo>
                    <a:pt x="39" y="280"/>
                  </a:lnTo>
                  <a:lnTo>
                    <a:pt x="38" y="282"/>
                  </a:lnTo>
                  <a:lnTo>
                    <a:pt x="38" y="283"/>
                  </a:lnTo>
                  <a:lnTo>
                    <a:pt x="36" y="290"/>
                  </a:lnTo>
                  <a:lnTo>
                    <a:pt x="38" y="293"/>
                  </a:lnTo>
                  <a:lnTo>
                    <a:pt x="41" y="293"/>
                  </a:lnTo>
                  <a:lnTo>
                    <a:pt x="44" y="291"/>
                  </a:lnTo>
                  <a:lnTo>
                    <a:pt x="46" y="287"/>
                  </a:lnTo>
                  <a:lnTo>
                    <a:pt x="48" y="287"/>
                  </a:lnTo>
                  <a:lnTo>
                    <a:pt x="51" y="288"/>
                  </a:lnTo>
                  <a:lnTo>
                    <a:pt x="51" y="291"/>
                  </a:lnTo>
                  <a:lnTo>
                    <a:pt x="49" y="295"/>
                  </a:lnTo>
                  <a:lnTo>
                    <a:pt x="44" y="303"/>
                  </a:lnTo>
                  <a:lnTo>
                    <a:pt x="44" y="308"/>
                  </a:lnTo>
                  <a:lnTo>
                    <a:pt x="46" y="311"/>
                  </a:lnTo>
                  <a:lnTo>
                    <a:pt x="49" y="313"/>
                  </a:lnTo>
                  <a:lnTo>
                    <a:pt x="53" y="313"/>
                  </a:lnTo>
                  <a:lnTo>
                    <a:pt x="54" y="314"/>
                  </a:lnTo>
                  <a:lnTo>
                    <a:pt x="53" y="318"/>
                  </a:lnTo>
                  <a:lnTo>
                    <a:pt x="51" y="319"/>
                  </a:lnTo>
                  <a:lnTo>
                    <a:pt x="48" y="321"/>
                  </a:lnTo>
                  <a:lnTo>
                    <a:pt x="46" y="324"/>
                  </a:lnTo>
                  <a:lnTo>
                    <a:pt x="46" y="332"/>
                  </a:lnTo>
                  <a:lnTo>
                    <a:pt x="48" y="331"/>
                  </a:lnTo>
                  <a:lnTo>
                    <a:pt x="51" y="329"/>
                  </a:lnTo>
                  <a:lnTo>
                    <a:pt x="56" y="327"/>
                  </a:lnTo>
                  <a:lnTo>
                    <a:pt x="59" y="327"/>
                  </a:lnTo>
                  <a:lnTo>
                    <a:pt x="61" y="329"/>
                  </a:lnTo>
                  <a:lnTo>
                    <a:pt x="59" y="332"/>
                  </a:lnTo>
                  <a:lnTo>
                    <a:pt x="56" y="335"/>
                  </a:lnTo>
                  <a:lnTo>
                    <a:pt x="56" y="337"/>
                  </a:lnTo>
                  <a:lnTo>
                    <a:pt x="59" y="339"/>
                  </a:lnTo>
                  <a:lnTo>
                    <a:pt x="62" y="344"/>
                  </a:lnTo>
                  <a:lnTo>
                    <a:pt x="62" y="345"/>
                  </a:lnTo>
                  <a:lnTo>
                    <a:pt x="61" y="347"/>
                  </a:lnTo>
                  <a:lnTo>
                    <a:pt x="53" y="342"/>
                  </a:lnTo>
                  <a:lnTo>
                    <a:pt x="51" y="342"/>
                  </a:lnTo>
                  <a:lnTo>
                    <a:pt x="51" y="345"/>
                  </a:lnTo>
                  <a:lnTo>
                    <a:pt x="53" y="349"/>
                  </a:lnTo>
                  <a:lnTo>
                    <a:pt x="56" y="350"/>
                  </a:lnTo>
                  <a:lnTo>
                    <a:pt x="59" y="350"/>
                  </a:lnTo>
                  <a:lnTo>
                    <a:pt x="61" y="352"/>
                  </a:lnTo>
                  <a:lnTo>
                    <a:pt x="62" y="360"/>
                  </a:lnTo>
                  <a:lnTo>
                    <a:pt x="67" y="363"/>
                  </a:lnTo>
                  <a:lnTo>
                    <a:pt x="74" y="365"/>
                  </a:lnTo>
                  <a:lnTo>
                    <a:pt x="74" y="366"/>
                  </a:lnTo>
                  <a:lnTo>
                    <a:pt x="72" y="370"/>
                  </a:lnTo>
                  <a:lnTo>
                    <a:pt x="70" y="375"/>
                  </a:lnTo>
                  <a:lnTo>
                    <a:pt x="69" y="380"/>
                  </a:lnTo>
                  <a:lnTo>
                    <a:pt x="66" y="381"/>
                  </a:lnTo>
                  <a:lnTo>
                    <a:pt x="54" y="383"/>
                  </a:lnTo>
                  <a:lnTo>
                    <a:pt x="53" y="383"/>
                  </a:lnTo>
                  <a:lnTo>
                    <a:pt x="49" y="383"/>
                  </a:lnTo>
                  <a:lnTo>
                    <a:pt x="46" y="384"/>
                  </a:lnTo>
                  <a:lnTo>
                    <a:pt x="46" y="389"/>
                  </a:lnTo>
                  <a:lnTo>
                    <a:pt x="46" y="393"/>
                  </a:lnTo>
                  <a:lnTo>
                    <a:pt x="53" y="393"/>
                  </a:lnTo>
                  <a:lnTo>
                    <a:pt x="54" y="394"/>
                  </a:lnTo>
                  <a:lnTo>
                    <a:pt x="62" y="389"/>
                  </a:lnTo>
                  <a:lnTo>
                    <a:pt x="64" y="384"/>
                  </a:lnTo>
                  <a:lnTo>
                    <a:pt x="67" y="386"/>
                  </a:lnTo>
                  <a:lnTo>
                    <a:pt x="69" y="388"/>
                  </a:lnTo>
                  <a:lnTo>
                    <a:pt x="69" y="391"/>
                  </a:lnTo>
                  <a:lnTo>
                    <a:pt x="66" y="394"/>
                  </a:lnTo>
                  <a:lnTo>
                    <a:pt x="64" y="396"/>
                  </a:lnTo>
                  <a:lnTo>
                    <a:pt x="61" y="399"/>
                  </a:lnTo>
                  <a:lnTo>
                    <a:pt x="59" y="401"/>
                  </a:lnTo>
                  <a:lnTo>
                    <a:pt x="54" y="401"/>
                  </a:lnTo>
                  <a:lnTo>
                    <a:pt x="51" y="401"/>
                  </a:lnTo>
                  <a:lnTo>
                    <a:pt x="51" y="402"/>
                  </a:lnTo>
                  <a:lnTo>
                    <a:pt x="54" y="406"/>
                  </a:lnTo>
                  <a:lnTo>
                    <a:pt x="56" y="407"/>
                  </a:lnTo>
                  <a:lnTo>
                    <a:pt x="54" y="410"/>
                  </a:lnTo>
                  <a:lnTo>
                    <a:pt x="49" y="412"/>
                  </a:lnTo>
                  <a:lnTo>
                    <a:pt x="46" y="419"/>
                  </a:lnTo>
                  <a:lnTo>
                    <a:pt x="44" y="422"/>
                  </a:lnTo>
                  <a:lnTo>
                    <a:pt x="41" y="425"/>
                  </a:lnTo>
                  <a:lnTo>
                    <a:pt x="41" y="427"/>
                  </a:lnTo>
                  <a:lnTo>
                    <a:pt x="41" y="428"/>
                  </a:lnTo>
                  <a:lnTo>
                    <a:pt x="43" y="432"/>
                  </a:lnTo>
                  <a:lnTo>
                    <a:pt x="36" y="432"/>
                  </a:lnTo>
                  <a:lnTo>
                    <a:pt x="33" y="430"/>
                  </a:lnTo>
                  <a:lnTo>
                    <a:pt x="30" y="432"/>
                  </a:lnTo>
                  <a:lnTo>
                    <a:pt x="28" y="433"/>
                  </a:lnTo>
                  <a:lnTo>
                    <a:pt x="28" y="438"/>
                  </a:lnTo>
                  <a:lnTo>
                    <a:pt x="31" y="440"/>
                  </a:lnTo>
                  <a:lnTo>
                    <a:pt x="36" y="441"/>
                  </a:lnTo>
                  <a:lnTo>
                    <a:pt x="38" y="443"/>
                  </a:lnTo>
                  <a:lnTo>
                    <a:pt x="33" y="445"/>
                  </a:lnTo>
                  <a:lnTo>
                    <a:pt x="28" y="445"/>
                  </a:lnTo>
                  <a:lnTo>
                    <a:pt x="25" y="448"/>
                  </a:lnTo>
                  <a:lnTo>
                    <a:pt x="23" y="451"/>
                  </a:lnTo>
                  <a:lnTo>
                    <a:pt x="25" y="456"/>
                  </a:lnTo>
                  <a:lnTo>
                    <a:pt x="23" y="459"/>
                  </a:lnTo>
                  <a:lnTo>
                    <a:pt x="17" y="459"/>
                  </a:lnTo>
                  <a:lnTo>
                    <a:pt x="15" y="461"/>
                  </a:lnTo>
                  <a:lnTo>
                    <a:pt x="13" y="463"/>
                  </a:lnTo>
                  <a:lnTo>
                    <a:pt x="15" y="464"/>
                  </a:lnTo>
                  <a:lnTo>
                    <a:pt x="22" y="464"/>
                  </a:lnTo>
                  <a:lnTo>
                    <a:pt x="23" y="466"/>
                  </a:lnTo>
                  <a:lnTo>
                    <a:pt x="23" y="468"/>
                  </a:lnTo>
                  <a:lnTo>
                    <a:pt x="22" y="471"/>
                  </a:lnTo>
                  <a:lnTo>
                    <a:pt x="13" y="472"/>
                  </a:lnTo>
                  <a:lnTo>
                    <a:pt x="13" y="481"/>
                  </a:lnTo>
                  <a:lnTo>
                    <a:pt x="15" y="484"/>
                  </a:lnTo>
                  <a:lnTo>
                    <a:pt x="18" y="487"/>
                  </a:lnTo>
                  <a:lnTo>
                    <a:pt x="18" y="490"/>
                  </a:lnTo>
                  <a:lnTo>
                    <a:pt x="13" y="490"/>
                  </a:lnTo>
                  <a:lnTo>
                    <a:pt x="8" y="489"/>
                  </a:lnTo>
                  <a:lnTo>
                    <a:pt x="8" y="492"/>
                  </a:lnTo>
                  <a:lnTo>
                    <a:pt x="8" y="495"/>
                  </a:lnTo>
                  <a:lnTo>
                    <a:pt x="12" y="500"/>
                  </a:lnTo>
                  <a:lnTo>
                    <a:pt x="12" y="507"/>
                  </a:lnTo>
                  <a:lnTo>
                    <a:pt x="8" y="508"/>
                  </a:lnTo>
                  <a:lnTo>
                    <a:pt x="4" y="508"/>
                  </a:lnTo>
                  <a:lnTo>
                    <a:pt x="0" y="510"/>
                  </a:lnTo>
                  <a:lnTo>
                    <a:pt x="2" y="512"/>
                  </a:lnTo>
                  <a:lnTo>
                    <a:pt x="4" y="516"/>
                  </a:lnTo>
                  <a:lnTo>
                    <a:pt x="4" y="520"/>
                  </a:lnTo>
                  <a:lnTo>
                    <a:pt x="4" y="525"/>
                  </a:lnTo>
                  <a:lnTo>
                    <a:pt x="4" y="526"/>
                  </a:lnTo>
                  <a:lnTo>
                    <a:pt x="7" y="531"/>
                  </a:lnTo>
                  <a:lnTo>
                    <a:pt x="8" y="534"/>
                  </a:lnTo>
                  <a:lnTo>
                    <a:pt x="4" y="541"/>
                  </a:lnTo>
                  <a:lnTo>
                    <a:pt x="2" y="543"/>
                  </a:lnTo>
                  <a:lnTo>
                    <a:pt x="5" y="544"/>
                  </a:lnTo>
                  <a:lnTo>
                    <a:pt x="51" y="541"/>
                  </a:lnTo>
                  <a:lnTo>
                    <a:pt x="66" y="541"/>
                  </a:lnTo>
                  <a:lnTo>
                    <a:pt x="90" y="539"/>
                  </a:lnTo>
                  <a:lnTo>
                    <a:pt x="121" y="538"/>
                  </a:lnTo>
                  <a:lnTo>
                    <a:pt x="123" y="538"/>
                  </a:lnTo>
                  <a:lnTo>
                    <a:pt x="145" y="536"/>
                  </a:lnTo>
                  <a:lnTo>
                    <a:pt x="154" y="536"/>
                  </a:lnTo>
                  <a:lnTo>
                    <a:pt x="203" y="533"/>
                  </a:lnTo>
                  <a:lnTo>
                    <a:pt x="212" y="53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Freeform 54"/>
            <p:cNvSpPr>
              <a:spLocks/>
            </p:cNvSpPr>
            <p:nvPr/>
          </p:nvSpPr>
          <p:spPr bwMode="auto">
            <a:xfrm>
              <a:off x="4396151" y="3123868"/>
              <a:ext cx="950155" cy="813442"/>
            </a:xfrm>
            <a:custGeom>
              <a:avLst/>
              <a:gdLst>
                <a:gd name="T0" fmla="*/ 1222277096 w 695"/>
                <a:gd name="T1" fmla="*/ 1345763995 h 595"/>
                <a:gd name="T2" fmla="*/ 1484373373 w 695"/>
                <a:gd name="T3" fmla="*/ 1343244632 h 595"/>
                <a:gd name="T4" fmla="*/ 1504534625 w 695"/>
                <a:gd name="T5" fmla="*/ 1403728389 h 595"/>
                <a:gd name="T6" fmla="*/ 1459171808 w 695"/>
                <a:gd name="T7" fmla="*/ 1459171833 h 595"/>
                <a:gd name="T8" fmla="*/ 1587698996 w 695"/>
                <a:gd name="T9" fmla="*/ 1491933074 h 595"/>
                <a:gd name="T10" fmla="*/ 1622981187 w 695"/>
                <a:gd name="T11" fmla="*/ 1466731509 h 595"/>
                <a:gd name="T12" fmla="*/ 1615421511 w 695"/>
                <a:gd name="T13" fmla="*/ 1416328378 h 595"/>
                <a:gd name="T14" fmla="*/ 1643142439 w 695"/>
                <a:gd name="T15" fmla="*/ 1401207439 h 595"/>
                <a:gd name="T16" fmla="*/ 1640623077 w 695"/>
                <a:gd name="T17" fmla="*/ 1368446197 h 595"/>
                <a:gd name="T18" fmla="*/ 1643142439 w 695"/>
                <a:gd name="T19" fmla="*/ 1325602742 h 595"/>
                <a:gd name="T20" fmla="*/ 1640623077 w 695"/>
                <a:gd name="T21" fmla="*/ 1297881814 h 595"/>
                <a:gd name="T22" fmla="*/ 1668344401 w 695"/>
                <a:gd name="T23" fmla="*/ 1335683368 h 595"/>
                <a:gd name="T24" fmla="*/ 1718747531 w 695"/>
                <a:gd name="T25" fmla="*/ 1292841501 h 595"/>
                <a:gd name="T26" fmla="*/ 1738908783 w 695"/>
                <a:gd name="T27" fmla="*/ 1265118985 h 595"/>
                <a:gd name="T28" fmla="*/ 1746470047 w 695"/>
                <a:gd name="T29" fmla="*/ 1224796480 h 595"/>
                <a:gd name="T30" fmla="*/ 1751510360 w 695"/>
                <a:gd name="T31" fmla="*/ 1186994926 h 595"/>
                <a:gd name="T32" fmla="*/ 1726308795 w 695"/>
                <a:gd name="T33" fmla="*/ 1149191784 h 595"/>
                <a:gd name="T34" fmla="*/ 1698586279 w 695"/>
                <a:gd name="T35" fmla="*/ 1134070844 h 595"/>
                <a:gd name="T36" fmla="*/ 1680945978 w 695"/>
                <a:gd name="T37" fmla="*/ 1141632108 h 595"/>
                <a:gd name="T38" fmla="*/ 1648182752 w 695"/>
                <a:gd name="T39" fmla="*/ 1083667713 h 595"/>
                <a:gd name="T40" fmla="*/ 1643142439 w 695"/>
                <a:gd name="T41" fmla="*/ 1043345209 h 595"/>
                <a:gd name="T42" fmla="*/ 1622981187 w 695"/>
                <a:gd name="T43" fmla="*/ 967740512 h 595"/>
                <a:gd name="T44" fmla="*/ 1590219946 w 695"/>
                <a:gd name="T45" fmla="*/ 912297068 h 595"/>
                <a:gd name="T46" fmla="*/ 1522174927 w 695"/>
                <a:gd name="T47" fmla="*/ 874495513 h 595"/>
                <a:gd name="T48" fmla="*/ 1509574938 w 695"/>
                <a:gd name="T49" fmla="*/ 846772998 h 595"/>
                <a:gd name="T50" fmla="*/ 1439010556 w 695"/>
                <a:gd name="T51" fmla="*/ 814011558 h 595"/>
                <a:gd name="T52" fmla="*/ 1388607426 w 695"/>
                <a:gd name="T53" fmla="*/ 763608427 h 595"/>
                <a:gd name="T54" fmla="*/ 1413808991 w 695"/>
                <a:gd name="T55" fmla="*/ 672882791 h 595"/>
                <a:gd name="T56" fmla="*/ 1426408980 w 695"/>
                <a:gd name="T57" fmla="*/ 612399034 h 595"/>
                <a:gd name="T58" fmla="*/ 1444050869 w 695"/>
                <a:gd name="T59" fmla="*/ 567036216 h 595"/>
                <a:gd name="T60" fmla="*/ 1393647739 w 695"/>
                <a:gd name="T61" fmla="*/ 536794337 h 595"/>
                <a:gd name="T62" fmla="*/ 1335683345 w 695"/>
                <a:gd name="T63" fmla="*/ 549394326 h 595"/>
                <a:gd name="T64" fmla="*/ 1300401154 w 695"/>
                <a:gd name="T65" fmla="*/ 536794337 h 595"/>
                <a:gd name="T66" fmla="*/ 1282760853 w 695"/>
                <a:gd name="T67" fmla="*/ 456149328 h 595"/>
                <a:gd name="T68" fmla="*/ 1237398035 w 695"/>
                <a:gd name="T69" fmla="*/ 398184834 h 595"/>
                <a:gd name="T70" fmla="*/ 1184473955 w 695"/>
                <a:gd name="T71" fmla="*/ 352822016 h 595"/>
                <a:gd name="T72" fmla="*/ 1113909573 w 695"/>
                <a:gd name="T73" fmla="*/ 282257633 h 595"/>
                <a:gd name="T74" fmla="*/ 1088708008 w 695"/>
                <a:gd name="T75" fmla="*/ 224294826 h 595"/>
                <a:gd name="T76" fmla="*/ 1073587069 w 695"/>
                <a:gd name="T77" fmla="*/ 131048190 h 595"/>
                <a:gd name="T78" fmla="*/ 1073587069 w 695"/>
                <a:gd name="T79" fmla="*/ 60483782 h 595"/>
                <a:gd name="T80" fmla="*/ 1015624263 w 695"/>
                <a:gd name="T81" fmla="*/ 0 h 595"/>
                <a:gd name="T82" fmla="*/ 768648727 w 695"/>
                <a:gd name="T83" fmla="*/ 12601580 h 595"/>
                <a:gd name="T84" fmla="*/ 441028381 w 695"/>
                <a:gd name="T85" fmla="*/ 20161259 h 595"/>
                <a:gd name="T86" fmla="*/ 143649764 w 695"/>
                <a:gd name="T87" fmla="*/ 22682209 h 595"/>
                <a:gd name="T88" fmla="*/ 12601579 w 695"/>
                <a:gd name="T89" fmla="*/ 47883781 h 595"/>
                <a:gd name="T90" fmla="*/ 52924105 w 695"/>
                <a:gd name="T91" fmla="*/ 123488514 h 595"/>
                <a:gd name="T92" fmla="*/ 95765972 w 695"/>
                <a:gd name="T93" fmla="*/ 178931958 h 595"/>
                <a:gd name="T94" fmla="*/ 141128814 w 695"/>
                <a:gd name="T95" fmla="*/ 241935128 h 595"/>
                <a:gd name="T96" fmla="*/ 194052894 w 695"/>
                <a:gd name="T97" fmla="*/ 249496391 h 595"/>
                <a:gd name="T98" fmla="*/ 221773872 w 695"/>
                <a:gd name="T99" fmla="*/ 287297946 h 595"/>
                <a:gd name="T100" fmla="*/ 201612570 w 695"/>
                <a:gd name="T101" fmla="*/ 315020462 h 595"/>
                <a:gd name="T102" fmla="*/ 168851329 w 695"/>
                <a:gd name="T103" fmla="*/ 372983269 h 595"/>
                <a:gd name="T104" fmla="*/ 221773872 w 695"/>
                <a:gd name="T105" fmla="*/ 423386499 h 595"/>
                <a:gd name="T106" fmla="*/ 264617326 w 695"/>
                <a:gd name="T107" fmla="*/ 488910569 h 595"/>
                <a:gd name="T108" fmla="*/ 299899517 w 695"/>
                <a:gd name="T109" fmla="*/ 504031508 h 595"/>
                <a:gd name="T110" fmla="*/ 299899517 w 695"/>
                <a:gd name="T111" fmla="*/ 751006850 h 595"/>
                <a:gd name="T112" fmla="*/ 297378567 w 695"/>
                <a:gd name="T113" fmla="*/ 1088708026 h 595"/>
                <a:gd name="T114" fmla="*/ 299899517 w 695"/>
                <a:gd name="T115" fmla="*/ 1313002753 h 595"/>
                <a:gd name="T116" fmla="*/ 501512137 w 695"/>
                <a:gd name="T117" fmla="*/ 1370965560 h 595"/>
                <a:gd name="T118" fmla="*/ 652721527 w 695"/>
                <a:gd name="T119" fmla="*/ 1368446197 h 595"/>
                <a:gd name="T120" fmla="*/ 962700182 w 695"/>
                <a:gd name="T121" fmla="*/ 1358365571 h 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5"/>
                <a:gd name="T184" fmla="*/ 0 h 595"/>
                <a:gd name="T185" fmla="*/ 695 w 695"/>
                <a:gd name="T186" fmla="*/ 595 h 5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5" h="595">
                  <a:moveTo>
                    <a:pt x="429" y="536"/>
                  </a:moveTo>
                  <a:lnTo>
                    <a:pt x="450" y="536"/>
                  </a:lnTo>
                  <a:lnTo>
                    <a:pt x="452" y="536"/>
                  </a:lnTo>
                  <a:lnTo>
                    <a:pt x="455" y="536"/>
                  </a:lnTo>
                  <a:lnTo>
                    <a:pt x="485" y="534"/>
                  </a:lnTo>
                  <a:lnTo>
                    <a:pt x="522" y="531"/>
                  </a:lnTo>
                  <a:lnTo>
                    <a:pt x="543" y="530"/>
                  </a:lnTo>
                  <a:lnTo>
                    <a:pt x="581" y="528"/>
                  </a:lnTo>
                  <a:lnTo>
                    <a:pt x="586" y="528"/>
                  </a:lnTo>
                  <a:lnTo>
                    <a:pt x="589" y="533"/>
                  </a:lnTo>
                  <a:lnTo>
                    <a:pt x="592" y="539"/>
                  </a:lnTo>
                  <a:lnTo>
                    <a:pt x="594" y="541"/>
                  </a:lnTo>
                  <a:lnTo>
                    <a:pt x="597" y="543"/>
                  </a:lnTo>
                  <a:lnTo>
                    <a:pt x="599" y="548"/>
                  </a:lnTo>
                  <a:lnTo>
                    <a:pt x="597" y="557"/>
                  </a:lnTo>
                  <a:lnTo>
                    <a:pt x="594" y="559"/>
                  </a:lnTo>
                  <a:lnTo>
                    <a:pt x="592" y="565"/>
                  </a:lnTo>
                  <a:lnTo>
                    <a:pt x="587" y="569"/>
                  </a:lnTo>
                  <a:lnTo>
                    <a:pt x="587" y="570"/>
                  </a:lnTo>
                  <a:lnTo>
                    <a:pt x="579" y="579"/>
                  </a:lnTo>
                  <a:lnTo>
                    <a:pt x="568" y="593"/>
                  </a:lnTo>
                  <a:lnTo>
                    <a:pt x="568" y="595"/>
                  </a:lnTo>
                  <a:lnTo>
                    <a:pt x="576" y="595"/>
                  </a:lnTo>
                  <a:lnTo>
                    <a:pt x="612" y="593"/>
                  </a:lnTo>
                  <a:lnTo>
                    <a:pt x="630" y="592"/>
                  </a:lnTo>
                  <a:lnTo>
                    <a:pt x="635" y="592"/>
                  </a:lnTo>
                  <a:lnTo>
                    <a:pt x="638" y="590"/>
                  </a:lnTo>
                  <a:lnTo>
                    <a:pt x="638" y="587"/>
                  </a:lnTo>
                  <a:lnTo>
                    <a:pt x="641" y="583"/>
                  </a:lnTo>
                  <a:lnTo>
                    <a:pt x="644" y="582"/>
                  </a:lnTo>
                  <a:lnTo>
                    <a:pt x="646" y="579"/>
                  </a:lnTo>
                  <a:lnTo>
                    <a:pt x="649" y="572"/>
                  </a:lnTo>
                  <a:lnTo>
                    <a:pt x="649" y="567"/>
                  </a:lnTo>
                  <a:lnTo>
                    <a:pt x="648" y="565"/>
                  </a:lnTo>
                  <a:lnTo>
                    <a:pt x="641" y="562"/>
                  </a:lnTo>
                  <a:lnTo>
                    <a:pt x="639" y="561"/>
                  </a:lnTo>
                  <a:lnTo>
                    <a:pt x="641" y="557"/>
                  </a:lnTo>
                  <a:lnTo>
                    <a:pt x="648" y="557"/>
                  </a:lnTo>
                  <a:lnTo>
                    <a:pt x="651" y="557"/>
                  </a:lnTo>
                  <a:lnTo>
                    <a:pt x="652" y="556"/>
                  </a:lnTo>
                  <a:lnTo>
                    <a:pt x="652" y="554"/>
                  </a:lnTo>
                  <a:lnTo>
                    <a:pt x="646" y="548"/>
                  </a:lnTo>
                  <a:lnTo>
                    <a:pt x="646" y="546"/>
                  </a:lnTo>
                  <a:lnTo>
                    <a:pt x="648" y="544"/>
                  </a:lnTo>
                  <a:lnTo>
                    <a:pt x="651" y="543"/>
                  </a:lnTo>
                  <a:lnTo>
                    <a:pt x="654" y="543"/>
                  </a:lnTo>
                  <a:lnTo>
                    <a:pt x="656" y="541"/>
                  </a:lnTo>
                  <a:lnTo>
                    <a:pt x="656" y="539"/>
                  </a:lnTo>
                  <a:lnTo>
                    <a:pt x="652" y="533"/>
                  </a:lnTo>
                  <a:lnTo>
                    <a:pt x="652" y="526"/>
                  </a:lnTo>
                  <a:lnTo>
                    <a:pt x="654" y="525"/>
                  </a:lnTo>
                  <a:lnTo>
                    <a:pt x="654" y="521"/>
                  </a:lnTo>
                  <a:lnTo>
                    <a:pt x="652" y="520"/>
                  </a:lnTo>
                  <a:lnTo>
                    <a:pt x="649" y="518"/>
                  </a:lnTo>
                  <a:lnTo>
                    <a:pt x="651" y="515"/>
                  </a:lnTo>
                  <a:lnTo>
                    <a:pt x="654" y="513"/>
                  </a:lnTo>
                  <a:lnTo>
                    <a:pt x="657" y="517"/>
                  </a:lnTo>
                  <a:lnTo>
                    <a:pt x="659" y="520"/>
                  </a:lnTo>
                  <a:lnTo>
                    <a:pt x="659" y="528"/>
                  </a:lnTo>
                  <a:lnTo>
                    <a:pt x="662" y="530"/>
                  </a:lnTo>
                  <a:lnTo>
                    <a:pt x="664" y="528"/>
                  </a:lnTo>
                  <a:lnTo>
                    <a:pt x="666" y="523"/>
                  </a:lnTo>
                  <a:lnTo>
                    <a:pt x="672" y="505"/>
                  </a:lnTo>
                  <a:lnTo>
                    <a:pt x="677" y="508"/>
                  </a:lnTo>
                  <a:lnTo>
                    <a:pt x="682" y="513"/>
                  </a:lnTo>
                  <a:lnTo>
                    <a:pt x="685" y="515"/>
                  </a:lnTo>
                  <a:lnTo>
                    <a:pt x="688" y="513"/>
                  </a:lnTo>
                  <a:lnTo>
                    <a:pt x="690" y="510"/>
                  </a:lnTo>
                  <a:lnTo>
                    <a:pt x="690" y="505"/>
                  </a:lnTo>
                  <a:lnTo>
                    <a:pt x="690" y="502"/>
                  </a:lnTo>
                  <a:lnTo>
                    <a:pt x="692" y="499"/>
                  </a:lnTo>
                  <a:lnTo>
                    <a:pt x="693" y="494"/>
                  </a:lnTo>
                  <a:lnTo>
                    <a:pt x="693" y="490"/>
                  </a:lnTo>
                  <a:lnTo>
                    <a:pt x="695" y="489"/>
                  </a:lnTo>
                  <a:lnTo>
                    <a:pt x="693" y="486"/>
                  </a:lnTo>
                  <a:lnTo>
                    <a:pt x="693" y="484"/>
                  </a:lnTo>
                  <a:lnTo>
                    <a:pt x="692" y="482"/>
                  </a:lnTo>
                  <a:lnTo>
                    <a:pt x="690" y="481"/>
                  </a:lnTo>
                  <a:lnTo>
                    <a:pt x="692" y="477"/>
                  </a:lnTo>
                  <a:lnTo>
                    <a:pt x="695" y="471"/>
                  </a:lnTo>
                  <a:lnTo>
                    <a:pt x="695" y="464"/>
                  </a:lnTo>
                  <a:lnTo>
                    <a:pt x="695" y="461"/>
                  </a:lnTo>
                  <a:lnTo>
                    <a:pt x="693" y="458"/>
                  </a:lnTo>
                  <a:lnTo>
                    <a:pt x="690" y="458"/>
                  </a:lnTo>
                  <a:lnTo>
                    <a:pt x="685" y="456"/>
                  </a:lnTo>
                  <a:lnTo>
                    <a:pt x="683" y="453"/>
                  </a:lnTo>
                  <a:lnTo>
                    <a:pt x="679" y="448"/>
                  </a:lnTo>
                  <a:lnTo>
                    <a:pt x="675" y="445"/>
                  </a:lnTo>
                  <a:lnTo>
                    <a:pt x="674" y="446"/>
                  </a:lnTo>
                  <a:lnTo>
                    <a:pt x="674" y="450"/>
                  </a:lnTo>
                  <a:lnTo>
                    <a:pt x="677" y="455"/>
                  </a:lnTo>
                  <a:lnTo>
                    <a:pt x="675" y="458"/>
                  </a:lnTo>
                  <a:lnTo>
                    <a:pt x="672" y="458"/>
                  </a:lnTo>
                  <a:lnTo>
                    <a:pt x="670" y="456"/>
                  </a:lnTo>
                  <a:lnTo>
                    <a:pt x="667" y="453"/>
                  </a:lnTo>
                  <a:lnTo>
                    <a:pt x="662" y="448"/>
                  </a:lnTo>
                  <a:lnTo>
                    <a:pt x="662" y="443"/>
                  </a:lnTo>
                  <a:lnTo>
                    <a:pt x="661" y="440"/>
                  </a:lnTo>
                  <a:lnTo>
                    <a:pt x="656" y="435"/>
                  </a:lnTo>
                  <a:lnTo>
                    <a:pt x="654" y="430"/>
                  </a:lnTo>
                  <a:lnTo>
                    <a:pt x="652" y="425"/>
                  </a:lnTo>
                  <a:lnTo>
                    <a:pt x="649" y="424"/>
                  </a:lnTo>
                  <a:lnTo>
                    <a:pt x="648" y="422"/>
                  </a:lnTo>
                  <a:lnTo>
                    <a:pt x="649" y="417"/>
                  </a:lnTo>
                  <a:lnTo>
                    <a:pt x="652" y="414"/>
                  </a:lnTo>
                  <a:lnTo>
                    <a:pt x="656" y="411"/>
                  </a:lnTo>
                  <a:lnTo>
                    <a:pt x="657" y="409"/>
                  </a:lnTo>
                  <a:lnTo>
                    <a:pt x="654" y="402"/>
                  </a:lnTo>
                  <a:lnTo>
                    <a:pt x="648" y="389"/>
                  </a:lnTo>
                  <a:lnTo>
                    <a:pt x="644" y="384"/>
                  </a:lnTo>
                  <a:lnTo>
                    <a:pt x="644" y="383"/>
                  </a:lnTo>
                  <a:lnTo>
                    <a:pt x="646" y="375"/>
                  </a:lnTo>
                  <a:lnTo>
                    <a:pt x="644" y="371"/>
                  </a:lnTo>
                  <a:lnTo>
                    <a:pt x="641" y="370"/>
                  </a:lnTo>
                  <a:lnTo>
                    <a:pt x="631" y="362"/>
                  </a:lnTo>
                  <a:lnTo>
                    <a:pt x="630" y="358"/>
                  </a:lnTo>
                  <a:lnTo>
                    <a:pt x="628" y="355"/>
                  </a:lnTo>
                  <a:lnTo>
                    <a:pt x="622" y="354"/>
                  </a:lnTo>
                  <a:lnTo>
                    <a:pt x="608" y="345"/>
                  </a:lnTo>
                  <a:lnTo>
                    <a:pt x="604" y="347"/>
                  </a:lnTo>
                  <a:lnTo>
                    <a:pt x="600" y="345"/>
                  </a:lnTo>
                  <a:lnTo>
                    <a:pt x="595" y="342"/>
                  </a:lnTo>
                  <a:lnTo>
                    <a:pt x="594" y="340"/>
                  </a:lnTo>
                  <a:lnTo>
                    <a:pt x="599" y="337"/>
                  </a:lnTo>
                  <a:lnTo>
                    <a:pt x="599" y="336"/>
                  </a:lnTo>
                  <a:lnTo>
                    <a:pt x="597" y="334"/>
                  </a:lnTo>
                  <a:lnTo>
                    <a:pt x="592" y="336"/>
                  </a:lnTo>
                  <a:lnTo>
                    <a:pt x="579" y="329"/>
                  </a:lnTo>
                  <a:lnTo>
                    <a:pt x="576" y="324"/>
                  </a:lnTo>
                  <a:lnTo>
                    <a:pt x="571" y="323"/>
                  </a:lnTo>
                  <a:lnTo>
                    <a:pt x="571" y="321"/>
                  </a:lnTo>
                  <a:lnTo>
                    <a:pt x="566" y="318"/>
                  </a:lnTo>
                  <a:lnTo>
                    <a:pt x="560" y="311"/>
                  </a:lnTo>
                  <a:lnTo>
                    <a:pt x="553" y="306"/>
                  </a:lnTo>
                  <a:lnTo>
                    <a:pt x="551" y="303"/>
                  </a:lnTo>
                  <a:lnTo>
                    <a:pt x="550" y="292"/>
                  </a:lnTo>
                  <a:lnTo>
                    <a:pt x="551" y="283"/>
                  </a:lnTo>
                  <a:lnTo>
                    <a:pt x="555" y="280"/>
                  </a:lnTo>
                  <a:lnTo>
                    <a:pt x="558" y="277"/>
                  </a:lnTo>
                  <a:lnTo>
                    <a:pt x="561" y="267"/>
                  </a:lnTo>
                  <a:lnTo>
                    <a:pt x="563" y="262"/>
                  </a:lnTo>
                  <a:lnTo>
                    <a:pt x="568" y="257"/>
                  </a:lnTo>
                  <a:lnTo>
                    <a:pt x="569" y="252"/>
                  </a:lnTo>
                  <a:lnTo>
                    <a:pt x="568" y="248"/>
                  </a:lnTo>
                  <a:lnTo>
                    <a:pt x="566" y="243"/>
                  </a:lnTo>
                  <a:lnTo>
                    <a:pt x="568" y="236"/>
                  </a:lnTo>
                  <a:lnTo>
                    <a:pt x="568" y="231"/>
                  </a:lnTo>
                  <a:lnTo>
                    <a:pt x="571" y="230"/>
                  </a:lnTo>
                  <a:lnTo>
                    <a:pt x="574" y="228"/>
                  </a:lnTo>
                  <a:lnTo>
                    <a:pt x="573" y="225"/>
                  </a:lnTo>
                  <a:lnTo>
                    <a:pt x="571" y="220"/>
                  </a:lnTo>
                  <a:lnTo>
                    <a:pt x="566" y="217"/>
                  </a:lnTo>
                  <a:lnTo>
                    <a:pt x="560" y="213"/>
                  </a:lnTo>
                  <a:lnTo>
                    <a:pt x="556" y="212"/>
                  </a:lnTo>
                  <a:lnTo>
                    <a:pt x="553" y="213"/>
                  </a:lnTo>
                  <a:lnTo>
                    <a:pt x="546" y="210"/>
                  </a:lnTo>
                  <a:lnTo>
                    <a:pt x="543" y="208"/>
                  </a:lnTo>
                  <a:lnTo>
                    <a:pt x="538" y="208"/>
                  </a:lnTo>
                  <a:lnTo>
                    <a:pt x="533" y="213"/>
                  </a:lnTo>
                  <a:lnTo>
                    <a:pt x="530" y="218"/>
                  </a:lnTo>
                  <a:lnTo>
                    <a:pt x="529" y="221"/>
                  </a:lnTo>
                  <a:lnTo>
                    <a:pt x="524" y="223"/>
                  </a:lnTo>
                  <a:lnTo>
                    <a:pt x="520" y="220"/>
                  </a:lnTo>
                  <a:lnTo>
                    <a:pt x="517" y="217"/>
                  </a:lnTo>
                  <a:lnTo>
                    <a:pt x="516" y="213"/>
                  </a:lnTo>
                  <a:lnTo>
                    <a:pt x="514" y="205"/>
                  </a:lnTo>
                  <a:lnTo>
                    <a:pt x="511" y="199"/>
                  </a:lnTo>
                  <a:lnTo>
                    <a:pt x="512" y="190"/>
                  </a:lnTo>
                  <a:lnTo>
                    <a:pt x="511" y="187"/>
                  </a:lnTo>
                  <a:lnTo>
                    <a:pt x="509" y="181"/>
                  </a:lnTo>
                  <a:lnTo>
                    <a:pt x="509" y="177"/>
                  </a:lnTo>
                  <a:lnTo>
                    <a:pt x="507" y="174"/>
                  </a:lnTo>
                  <a:lnTo>
                    <a:pt x="506" y="171"/>
                  </a:lnTo>
                  <a:lnTo>
                    <a:pt x="499" y="166"/>
                  </a:lnTo>
                  <a:lnTo>
                    <a:pt x="491" y="158"/>
                  </a:lnTo>
                  <a:lnTo>
                    <a:pt x="486" y="153"/>
                  </a:lnTo>
                  <a:lnTo>
                    <a:pt x="483" y="153"/>
                  </a:lnTo>
                  <a:lnTo>
                    <a:pt x="476" y="148"/>
                  </a:lnTo>
                  <a:lnTo>
                    <a:pt x="473" y="148"/>
                  </a:lnTo>
                  <a:lnTo>
                    <a:pt x="470" y="140"/>
                  </a:lnTo>
                  <a:lnTo>
                    <a:pt x="463" y="133"/>
                  </a:lnTo>
                  <a:lnTo>
                    <a:pt x="460" y="130"/>
                  </a:lnTo>
                  <a:lnTo>
                    <a:pt x="450" y="119"/>
                  </a:lnTo>
                  <a:lnTo>
                    <a:pt x="445" y="115"/>
                  </a:lnTo>
                  <a:lnTo>
                    <a:pt x="442" y="112"/>
                  </a:lnTo>
                  <a:lnTo>
                    <a:pt x="442" y="109"/>
                  </a:lnTo>
                  <a:lnTo>
                    <a:pt x="439" y="104"/>
                  </a:lnTo>
                  <a:lnTo>
                    <a:pt x="432" y="98"/>
                  </a:lnTo>
                  <a:lnTo>
                    <a:pt x="431" y="94"/>
                  </a:lnTo>
                  <a:lnTo>
                    <a:pt x="432" y="89"/>
                  </a:lnTo>
                  <a:lnTo>
                    <a:pt x="434" y="86"/>
                  </a:lnTo>
                  <a:lnTo>
                    <a:pt x="431" y="78"/>
                  </a:lnTo>
                  <a:lnTo>
                    <a:pt x="427" y="73"/>
                  </a:lnTo>
                  <a:lnTo>
                    <a:pt x="426" y="58"/>
                  </a:lnTo>
                  <a:lnTo>
                    <a:pt x="426" y="52"/>
                  </a:lnTo>
                  <a:lnTo>
                    <a:pt x="426" y="45"/>
                  </a:lnTo>
                  <a:lnTo>
                    <a:pt x="427" y="42"/>
                  </a:lnTo>
                  <a:lnTo>
                    <a:pt x="431" y="32"/>
                  </a:lnTo>
                  <a:lnTo>
                    <a:pt x="432" y="29"/>
                  </a:lnTo>
                  <a:lnTo>
                    <a:pt x="426" y="24"/>
                  </a:lnTo>
                  <a:lnTo>
                    <a:pt x="421" y="18"/>
                  </a:lnTo>
                  <a:lnTo>
                    <a:pt x="414" y="13"/>
                  </a:lnTo>
                  <a:lnTo>
                    <a:pt x="411" y="5"/>
                  </a:lnTo>
                  <a:lnTo>
                    <a:pt x="406" y="5"/>
                  </a:lnTo>
                  <a:lnTo>
                    <a:pt x="403" y="0"/>
                  </a:lnTo>
                  <a:lnTo>
                    <a:pt x="380" y="0"/>
                  </a:lnTo>
                  <a:lnTo>
                    <a:pt x="357" y="1"/>
                  </a:lnTo>
                  <a:lnTo>
                    <a:pt x="339" y="3"/>
                  </a:lnTo>
                  <a:lnTo>
                    <a:pt x="312" y="5"/>
                  </a:lnTo>
                  <a:lnTo>
                    <a:pt x="305" y="5"/>
                  </a:lnTo>
                  <a:lnTo>
                    <a:pt x="264" y="6"/>
                  </a:lnTo>
                  <a:lnTo>
                    <a:pt x="238" y="6"/>
                  </a:lnTo>
                  <a:lnTo>
                    <a:pt x="219" y="6"/>
                  </a:lnTo>
                  <a:lnTo>
                    <a:pt x="197" y="8"/>
                  </a:lnTo>
                  <a:lnTo>
                    <a:pt x="175" y="8"/>
                  </a:lnTo>
                  <a:lnTo>
                    <a:pt x="152" y="9"/>
                  </a:lnTo>
                  <a:lnTo>
                    <a:pt x="127" y="9"/>
                  </a:lnTo>
                  <a:lnTo>
                    <a:pt x="113" y="9"/>
                  </a:lnTo>
                  <a:lnTo>
                    <a:pt x="85" y="9"/>
                  </a:lnTo>
                  <a:lnTo>
                    <a:pt x="57" y="9"/>
                  </a:lnTo>
                  <a:lnTo>
                    <a:pt x="39" y="9"/>
                  </a:lnTo>
                  <a:lnTo>
                    <a:pt x="2" y="8"/>
                  </a:lnTo>
                  <a:lnTo>
                    <a:pt x="0" y="11"/>
                  </a:lnTo>
                  <a:lnTo>
                    <a:pt x="2" y="14"/>
                  </a:lnTo>
                  <a:lnTo>
                    <a:pt x="5" y="19"/>
                  </a:lnTo>
                  <a:lnTo>
                    <a:pt x="8" y="23"/>
                  </a:lnTo>
                  <a:lnTo>
                    <a:pt x="13" y="31"/>
                  </a:lnTo>
                  <a:lnTo>
                    <a:pt x="15" y="39"/>
                  </a:lnTo>
                  <a:lnTo>
                    <a:pt x="15" y="45"/>
                  </a:lnTo>
                  <a:lnTo>
                    <a:pt x="21" y="49"/>
                  </a:lnTo>
                  <a:lnTo>
                    <a:pt x="23" y="52"/>
                  </a:lnTo>
                  <a:lnTo>
                    <a:pt x="30" y="53"/>
                  </a:lnTo>
                  <a:lnTo>
                    <a:pt x="31" y="60"/>
                  </a:lnTo>
                  <a:lnTo>
                    <a:pt x="36" y="65"/>
                  </a:lnTo>
                  <a:lnTo>
                    <a:pt x="38" y="71"/>
                  </a:lnTo>
                  <a:lnTo>
                    <a:pt x="38" y="78"/>
                  </a:lnTo>
                  <a:lnTo>
                    <a:pt x="44" y="86"/>
                  </a:lnTo>
                  <a:lnTo>
                    <a:pt x="47" y="86"/>
                  </a:lnTo>
                  <a:lnTo>
                    <a:pt x="52" y="93"/>
                  </a:lnTo>
                  <a:lnTo>
                    <a:pt x="56" y="96"/>
                  </a:lnTo>
                  <a:lnTo>
                    <a:pt x="61" y="99"/>
                  </a:lnTo>
                  <a:lnTo>
                    <a:pt x="64" y="104"/>
                  </a:lnTo>
                  <a:lnTo>
                    <a:pt x="74" y="102"/>
                  </a:lnTo>
                  <a:lnTo>
                    <a:pt x="75" y="101"/>
                  </a:lnTo>
                  <a:lnTo>
                    <a:pt x="77" y="99"/>
                  </a:lnTo>
                  <a:lnTo>
                    <a:pt x="80" y="98"/>
                  </a:lnTo>
                  <a:lnTo>
                    <a:pt x="83" y="104"/>
                  </a:lnTo>
                  <a:lnTo>
                    <a:pt x="88" y="106"/>
                  </a:lnTo>
                  <a:lnTo>
                    <a:pt x="88" y="109"/>
                  </a:lnTo>
                  <a:lnTo>
                    <a:pt x="88" y="114"/>
                  </a:lnTo>
                  <a:lnTo>
                    <a:pt x="85" y="115"/>
                  </a:lnTo>
                  <a:lnTo>
                    <a:pt x="91" y="120"/>
                  </a:lnTo>
                  <a:lnTo>
                    <a:pt x="87" y="120"/>
                  </a:lnTo>
                  <a:lnTo>
                    <a:pt x="80" y="120"/>
                  </a:lnTo>
                  <a:lnTo>
                    <a:pt x="80" y="125"/>
                  </a:lnTo>
                  <a:lnTo>
                    <a:pt x="74" y="130"/>
                  </a:lnTo>
                  <a:lnTo>
                    <a:pt x="72" y="135"/>
                  </a:lnTo>
                  <a:lnTo>
                    <a:pt x="70" y="140"/>
                  </a:lnTo>
                  <a:lnTo>
                    <a:pt x="67" y="146"/>
                  </a:lnTo>
                  <a:lnTo>
                    <a:pt x="67" y="148"/>
                  </a:lnTo>
                  <a:lnTo>
                    <a:pt x="72" y="153"/>
                  </a:lnTo>
                  <a:lnTo>
                    <a:pt x="80" y="158"/>
                  </a:lnTo>
                  <a:lnTo>
                    <a:pt x="82" y="163"/>
                  </a:lnTo>
                  <a:lnTo>
                    <a:pt x="83" y="166"/>
                  </a:lnTo>
                  <a:lnTo>
                    <a:pt x="88" y="168"/>
                  </a:lnTo>
                  <a:lnTo>
                    <a:pt x="88" y="174"/>
                  </a:lnTo>
                  <a:lnTo>
                    <a:pt x="91" y="182"/>
                  </a:lnTo>
                  <a:lnTo>
                    <a:pt x="98" y="190"/>
                  </a:lnTo>
                  <a:lnTo>
                    <a:pt x="101" y="192"/>
                  </a:lnTo>
                  <a:lnTo>
                    <a:pt x="105" y="194"/>
                  </a:lnTo>
                  <a:lnTo>
                    <a:pt x="111" y="194"/>
                  </a:lnTo>
                  <a:lnTo>
                    <a:pt x="114" y="197"/>
                  </a:lnTo>
                  <a:lnTo>
                    <a:pt x="118" y="197"/>
                  </a:lnTo>
                  <a:lnTo>
                    <a:pt x="121" y="199"/>
                  </a:lnTo>
                  <a:lnTo>
                    <a:pt x="119" y="200"/>
                  </a:lnTo>
                  <a:lnTo>
                    <a:pt x="118" y="212"/>
                  </a:lnTo>
                  <a:lnTo>
                    <a:pt x="118" y="238"/>
                  </a:lnTo>
                  <a:lnTo>
                    <a:pt x="118" y="252"/>
                  </a:lnTo>
                  <a:lnTo>
                    <a:pt x="118" y="287"/>
                  </a:lnTo>
                  <a:lnTo>
                    <a:pt x="119" y="298"/>
                  </a:lnTo>
                  <a:lnTo>
                    <a:pt x="118" y="340"/>
                  </a:lnTo>
                  <a:lnTo>
                    <a:pt x="118" y="344"/>
                  </a:lnTo>
                  <a:lnTo>
                    <a:pt x="118" y="391"/>
                  </a:lnTo>
                  <a:lnTo>
                    <a:pt x="118" y="394"/>
                  </a:lnTo>
                  <a:lnTo>
                    <a:pt x="118" y="432"/>
                  </a:lnTo>
                  <a:lnTo>
                    <a:pt x="118" y="435"/>
                  </a:lnTo>
                  <a:lnTo>
                    <a:pt x="118" y="471"/>
                  </a:lnTo>
                  <a:lnTo>
                    <a:pt x="119" y="477"/>
                  </a:lnTo>
                  <a:lnTo>
                    <a:pt x="119" y="508"/>
                  </a:lnTo>
                  <a:lnTo>
                    <a:pt x="119" y="521"/>
                  </a:lnTo>
                  <a:lnTo>
                    <a:pt x="121" y="544"/>
                  </a:lnTo>
                  <a:lnTo>
                    <a:pt x="176" y="544"/>
                  </a:lnTo>
                  <a:lnTo>
                    <a:pt x="178" y="544"/>
                  </a:lnTo>
                  <a:lnTo>
                    <a:pt x="197" y="544"/>
                  </a:lnTo>
                  <a:lnTo>
                    <a:pt x="199" y="544"/>
                  </a:lnTo>
                  <a:lnTo>
                    <a:pt x="228" y="543"/>
                  </a:lnTo>
                  <a:lnTo>
                    <a:pt x="228" y="544"/>
                  </a:lnTo>
                  <a:lnTo>
                    <a:pt x="256" y="543"/>
                  </a:lnTo>
                  <a:lnTo>
                    <a:pt x="258" y="543"/>
                  </a:lnTo>
                  <a:lnTo>
                    <a:pt x="259" y="543"/>
                  </a:lnTo>
                  <a:lnTo>
                    <a:pt x="307" y="541"/>
                  </a:lnTo>
                  <a:lnTo>
                    <a:pt x="315" y="541"/>
                  </a:lnTo>
                  <a:lnTo>
                    <a:pt x="338" y="541"/>
                  </a:lnTo>
                  <a:lnTo>
                    <a:pt x="379" y="539"/>
                  </a:lnTo>
                  <a:lnTo>
                    <a:pt x="382" y="539"/>
                  </a:lnTo>
                  <a:lnTo>
                    <a:pt x="429" y="536"/>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Freeform 56"/>
            <p:cNvSpPr>
              <a:spLocks/>
            </p:cNvSpPr>
            <p:nvPr/>
          </p:nvSpPr>
          <p:spPr bwMode="auto">
            <a:xfrm>
              <a:off x="1953093" y="1393084"/>
              <a:ext cx="1453257" cy="914609"/>
            </a:xfrm>
            <a:custGeom>
              <a:avLst/>
              <a:gdLst>
                <a:gd name="T0" fmla="*/ 1350803126 w 1063"/>
                <a:gd name="T1" fmla="*/ 1544857135 h 669"/>
                <a:gd name="T2" fmla="*/ 1582657326 w 1063"/>
                <a:gd name="T3" fmla="*/ 1580139327 h 669"/>
                <a:gd name="T4" fmla="*/ 1804431305 w 1063"/>
                <a:gd name="T5" fmla="*/ 1602819942 h 669"/>
                <a:gd name="T6" fmla="*/ 2058966100 w 1063"/>
                <a:gd name="T7" fmla="*/ 1633061820 h 669"/>
                <a:gd name="T8" fmla="*/ 2147483647 w 1063"/>
                <a:gd name="T9" fmla="*/ 1655744022 h 669"/>
                <a:gd name="T10" fmla="*/ 2147483647 w 1063"/>
                <a:gd name="T11" fmla="*/ 1665825045 h 669"/>
                <a:gd name="T12" fmla="*/ 2147483647 w 1063"/>
                <a:gd name="T13" fmla="*/ 1680945984 h 669"/>
                <a:gd name="T14" fmla="*/ 2147483647 w 1063"/>
                <a:gd name="T15" fmla="*/ 1381046168 h 669"/>
                <a:gd name="T16" fmla="*/ 2147483647 w 1063"/>
                <a:gd name="T17" fmla="*/ 929938945 h 669"/>
                <a:gd name="T18" fmla="*/ 2147483647 w 1063"/>
                <a:gd name="T19" fmla="*/ 511592765 h 669"/>
                <a:gd name="T20" fmla="*/ 2147483647 w 1063"/>
                <a:gd name="T21" fmla="*/ 378023577 h 669"/>
                <a:gd name="T22" fmla="*/ 2147483647 w 1063"/>
                <a:gd name="T23" fmla="*/ 362902638 h 669"/>
                <a:gd name="T24" fmla="*/ 2147483647 w 1063"/>
                <a:gd name="T25" fmla="*/ 350302649 h 669"/>
                <a:gd name="T26" fmla="*/ 2061485461 w 1063"/>
                <a:gd name="T27" fmla="*/ 330141397 h 669"/>
                <a:gd name="T28" fmla="*/ 1935477744 w 1063"/>
                <a:gd name="T29" fmla="*/ 317539820 h 669"/>
                <a:gd name="T30" fmla="*/ 1761587888 w 1063"/>
                <a:gd name="T31" fmla="*/ 292338255 h 669"/>
                <a:gd name="T32" fmla="*/ 1524692982 w 1063"/>
                <a:gd name="T33" fmla="*/ 264617327 h 669"/>
                <a:gd name="T34" fmla="*/ 1265117878 w 1063"/>
                <a:gd name="T35" fmla="*/ 221773873 h 669"/>
                <a:gd name="T36" fmla="*/ 1103828000 w 1063"/>
                <a:gd name="T37" fmla="*/ 194052895 h 669"/>
                <a:gd name="T38" fmla="*/ 919855939 w 1063"/>
                <a:gd name="T39" fmla="*/ 166330380 h 669"/>
                <a:gd name="T40" fmla="*/ 599796933 w 1063"/>
                <a:gd name="T41" fmla="*/ 108367574 h 669"/>
                <a:gd name="T42" fmla="*/ 435986106 w 1063"/>
                <a:gd name="T43" fmla="*/ 78125671 h 669"/>
                <a:gd name="T44" fmla="*/ 189010832 w 1063"/>
                <a:gd name="T45" fmla="*/ 25201571 h 669"/>
                <a:gd name="T46" fmla="*/ 12599981 w 1063"/>
                <a:gd name="T47" fmla="*/ 244456075 h 669"/>
                <a:gd name="T48" fmla="*/ 25201550 w 1063"/>
                <a:gd name="T49" fmla="*/ 378023577 h 669"/>
                <a:gd name="T50" fmla="*/ 40322482 w 1063"/>
                <a:gd name="T51" fmla="*/ 441028383 h 669"/>
                <a:gd name="T52" fmla="*/ 47882151 w 1063"/>
                <a:gd name="T53" fmla="*/ 498991189 h 669"/>
                <a:gd name="T54" fmla="*/ 65524038 w 1063"/>
                <a:gd name="T55" fmla="*/ 546874956 h 669"/>
                <a:gd name="T56" fmla="*/ 131048076 w 1063"/>
                <a:gd name="T57" fmla="*/ 637600591 h 669"/>
                <a:gd name="T58" fmla="*/ 168849597 w 1063"/>
                <a:gd name="T59" fmla="*/ 710684336 h 669"/>
                <a:gd name="T60" fmla="*/ 196572089 w 1063"/>
                <a:gd name="T61" fmla="*/ 773689043 h 669"/>
                <a:gd name="T62" fmla="*/ 226813990 w 1063"/>
                <a:gd name="T63" fmla="*/ 786289032 h 669"/>
                <a:gd name="T64" fmla="*/ 241934916 w 1063"/>
                <a:gd name="T65" fmla="*/ 814011547 h 669"/>
                <a:gd name="T66" fmla="*/ 292338003 w 1063"/>
                <a:gd name="T67" fmla="*/ 821571223 h 669"/>
                <a:gd name="T68" fmla="*/ 267136460 w 1063"/>
                <a:gd name="T69" fmla="*/ 889616441 h 669"/>
                <a:gd name="T70" fmla="*/ 234373660 w 1063"/>
                <a:gd name="T71" fmla="*/ 967740499 h 669"/>
                <a:gd name="T72" fmla="*/ 221773682 w 1063"/>
                <a:gd name="T73" fmla="*/ 1000503328 h 669"/>
                <a:gd name="T74" fmla="*/ 226813990 w 1063"/>
                <a:gd name="T75" fmla="*/ 1048385508 h 669"/>
                <a:gd name="T76" fmla="*/ 183970523 w 1063"/>
                <a:gd name="T77" fmla="*/ 1093748325 h 669"/>
                <a:gd name="T78" fmla="*/ 171370545 w 1063"/>
                <a:gd name="T79" fmla="*/ 1139111142 h 669"/>
                <a:gd name="T80" fmla="*/ 214212425 w 1063"/>
                <a:gd name="T81" fmla="*/ 1202115849 h 669"/>
                <a:gd name="T82" fmla="*/ 282257386 w 1063"/>
                <a:gd name="T83" fmla="*/ 1164312708 h 669"/>
                <a:gd name="T84" fmla="*/ 327620164 w 1063"/>
                <a:gd name="T85" fmla="*/ 1166833658 h 669"/>
                <a:gd name="T86" fmla="*/ 345260451 w 1063"/>
                <a:gd name="T87" fmla="*/ 1204635212 h 669"/>
                <a:gd name="T88" fmla="*/ 347781399 w 1063"/>
                <a:gd name="T89" fmla="*/ 1277720545 h 669"/>
                <a:gd name="T90" fmla="*/ 385582920 w 1063"/>
                <a:gd name="T91" fmla="*/ 1398688057 h 669"/>
                <a:gd name="T92" fmla="*/ 398184486 w 1063"/>
                <a:gd name="T93" fmla="*/ 1451610551 h 669"/>
                <a:gd name="T94" fmla="*/ 443547363 w 1063"/>
                <a:gd name="T95" fmla="*/ 1476812116 h 669"/>
                <a:gd name="T96" fmla="*/ 456147341 w 1063"/>
                <a:gd name="T97" fmla="*/ 1575099014 h 669"/>
                <a:gd name="T98" fmla="*/ 496469811 w 1063"/>
                <a:gd name="T99" fmla="*/ 1612900568 h 669"/>
                <a:gd name="T100" fmla="*/ 587195367 w 1063"/>
                <a:gd name="T101" fmla="*/ 1595260266 h 669"/>
                <a:gd name="T102" fmla="*/ 640119402 w 1063"/>
                <a:gd name="T103" fmla="*/ 1575099014 h 669"/>
                <a:gd name="T104" fmla="*/ 725804650 w 1063"/>
                <a:gd name="T105" fmla="*/ 1595260266 h 669"/>
                <a:gd name="T106" fmla="*/ 793848024 w 1063"/>
                <a:gd name="T107" fmla="*/ 1602819942 h 669"/>
                <a:gd name="T108" fmla="*/ 816530206 w 1063"/>
                <a:gd name="T109" fmla="*/ 1575099014 h 669"/>
                <a:gd name="T110" fmla="*/ 836691640 w 1063"/>
                <a:gd name="T111" fmla="*/ 1557457124 h 669"/>
                <a:gd name="T112" fmla="*/ 871973800 w 1063"/>
                <a:gd name="T113" fmla="*/ 1582658689 h 669"/>
                <a:gd name="T114" fmla="*/ 894654396 w 1063"/>
                <a:gd name="T115" fmla="*/ 1628021507 h 669"/>
                <a:gd name="T116" fmla="*/ 940017174 w 1063"/>
                <a:gd name="T117" fmla="*/ 1489413692 h 6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3"/>
                <a:gd name="T178" fmla="*/ 0 h 669"/>
                <a:gd name="T179" fmla="*/ 1063 w 1063"/>
                <a:gd name="T180" fmla="*/ 669 h 6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3" h="669">
                  <a:moveTo>
                    <a:pt x="487" y="607"/>
                  </a:moveTo>
                  <a:lnTo>
                    <a:pt x="494" y="607"/>
                  </a:lnTo>
                  <a:lnTo>
                    <a:pt x="517" y="612"/>
                  </a:lnTo>
                  <a:lnTo>
                    <a:pt x="536" y="613"/>
                  </a:lnTo>
                  <a:lnTo>
                    <a:pt x="562" y="618"/>
                  </a:lnTo>
                  <a:lnTo>
                    <a:pt x="580" y="620"/>
                  </a:lnTo>
                  <a:lnTo>
                    <a:pt x="597" y="623"/>
                  </a:lnTo>
                  <a:lnTo>
                    <a:pt x="628" y="627"/>
                  </a:lnTo>
                  <a:lnTo>
                    <a:pt x="662" y="631"/>
                  </a:lnTo>
                  <a:lnTo>
                    <a:pt x="673" y="631"/>
                  </a:lnTo>
                  <a:lnTo>
                    <a:pt x="691" y="635"/>
                  </a:lnTo>
                  <a:lnTo>
                    <a:pt x="716" y="636"/>
                  </a:lnTo>
                  <a:lnTo>
                    <a:pt x="743" y="641"/>
                  </a:lnTo>
                  <a:lnTo>
                    <a:pt x="774" y="644"/>
                  </a:lnTo>
                  <a:lnTo>
                    <a:pt x="805" y="648"/>
                  </a:lnTo>
                  <a:lnTo>
                    <a:pt x="817" y="648"/>
                  </a:lnTo>
                  <a:lnTo>
                    <a:pt x="836" y="651"/>
                  </a:lnTo>
                  <a:lnTo>
                    <a:pt x="846" y="651"/>
                  </a:lnTo>
                  <a:lnTo>
                    <a:pt x="867" y="654"/>
                  </a:lnTo>
                  <a:lnTo>
                    <a:pt x="897" y="657"/>
                  </a:lnTo>
                  <a:lnTo>
                    <a:pt x="913" y="659"/>
                  </a:lnTo>
                  <a:lnTo>
                    <a:pt x="923" y="661"/>
                  </a:lnTo>
                  <a:lnTo>
                    <a:pt x="928" y="659"/>
                  </a:lnTo>
                  <a:lnTo>
                    <a:pt x="938" y="661"/>
                  </a:lnTo>
                  <a:lnTo>
                    <a:pt x="951" y="662"/>
                  </a:lnTo>
                  <a:lnTo>
                    <a:pt x="970" y="664"/>
                  </a:lnTo>
                  <a:lnTo>
                    <a:pt x="991" y="666"/>
                  </a:lnTo>
                  <a:lnTo>
                    <a:pt x="1009" y="667"/>
                  </a:lnTo>
                  <a:lnTo>
                    <a:pt x="1019" y="669"/>
                  </a:lnTo>
                  <a:lnTo>
                    <a:pt x="1021" y="641"/>
                  </a:lnTo>
                  <a:lnTo>
                    <a:pt x="1029" y="556"/>
                  </a:lnTo>
                  <a:lnTo>
                    <a:pt x="1029" y="548"/>
                  </a:lnTo>
                  <a:lnTo>
                    <a:pt x="1034" y="504"/>
                  </a:lnTo>
                  <a:lnTo>
                    <a:pt x="1037" y="472"/>
                  </a:lnTo>
                  <a:lnTo>
                    <a:pt x="1037" y="457"/>
                  </a:lnTo>
                  <a:lnTo>
                    <a:pt x="1045" y="369"/>
                  </a:lnTo>
                  <a:lnTo>
                    <a:pt x="1045" y="361"/>
                  </a:lnTo>
                  <a:lnTo>
                    <a:pt x="1053" y="286"/>
                  </a:lnTo>
                  <a:lnTo>
                    <a:pt x="1057" y="234"/>
                  </a:lnTo>
                  <a:lnTo>
                    <a:pt x="1060" y="203"/>
                  </a:lnTo>
                  <a:lnTo>
                    <a:pt x="1063" y="155"/>
                  </a:lnTo>
                  <a:lnTo>
                    <a:pt x="1047" y="154"/>
                  </a:lnTo>
                  <a:lnTo>
                    <a:pt x="1024" y="152"/>
                  </a:lnTo>
                  <a:lnTo>
                    <a:pt x="1003" y="150"/>
                  </a:lnTo>
                  <a:lnTo>
                    <a:pt x="985" y="149"/>
                  </a:lnTo>
                  <a:lnTo>
                    <a:pt x="977" y="147"/>
                  </a:lnTo>
                  <a:lnTo>
                    <a:pt x="967" y="147"/>
                  </a:lnTo>
                  <a:lnTo>
                    <a:pt x="947" y="144"/>
                  </a:lnTo>
                  <a:lnTo>
                    <a:pt x="926" y="142"/>
                  </a:lnTo>
                  <a:lnTo>
                    <a:pt x="907" y="141"/>
                  </a:lnTo>
                  <a:lnTo>
                    <a:pt x="893" y="139"/>
                  </a:lnTo>
                  <a:lnTo>
                    <a:pt x="885" y="139"/>
                  </a:lnTo>
                  <a:lnTo>
                    <a:pt x="874" y="137"/>
                  </a:lnTo>
                  <a:lnTo>
                    <a:pt x="856" y="136"/>
                  </a:lnTo>
                  <a:lnTo>
                    <a:pt x="838" y="132"/>
                  </a:lnTo>
                  <a:lnTo>
                    <a:pt x="818" y="131"/>
                  </a:lnTo>
                  <a:lnTo>
                    <a:pt x="802" y="129"/>
                  </a:lnTo>
                  <a:lnTo>
                    <a:pt x="791" y="128"/>
                  </a:lnTo>
                  <a:lnTo>
                    <a:pt x="783" y="128"/>
                  </a:lnTo>
                  <a:lnTo>
                    <a:pt x="768" y="126"/>
                  </a:lnTo>
                  <a:lnTo>
                    <a:pt x="747" y="123"/>
                  </a:lnTo>
                  <a:lnTo>
                    <a:pt x="730" y="121"/>
                  </a:lnTo>
                  <a:lnTo>
                    <a:pt x="712" y="118"/>
                  </a:lnTo>
                  <a:lnTo>
                    <a:pt x="699" y="116"/>
                  </a:lnTo>
                  <a:lnTo>
                    <a:pt x="677" y="115"/>
                  </a:lnTo>
                  <a:lnTo>
                    <a:pt x="650" y="111"/>
                  </a:lnTo>
                  <a:lnTo>
                    <a:pt x="626" y="106"/>
                  </a:lnTo>
                  <a:lnTo>
                    <a:pt x="605" y="105"/>
                  </a:lnTo>
                  <a:lnTo>
                    <a:pt x="592" y="101"/>
                  </a:lnTo>
                  <a:lnTo>
                    <a:pt x="569" y="98"/>
                  </a:lnTo>
                  <a:lnTo>
                    <a:pt x="535" y="93"/>
                  </a:lnTo>
                  <a:lnTo>
                    <a:pt x="502" y="88"/>
                  </a:lnTo>
                  <a:lnTo>
                    <a:pt x="483" y="85"/>
                  </a:lnTo>
                  <a:lnTo>
                    <a:pt x="469" y="84"/>
                  </a:lnTo>
                  <a:lnTo>
                    <a:pt x="450" y="80"/>
                  </a:lnTo>
                  <a:lnTo>
                    <a:pt x="438" y="77"/>
                  </a:lnTo>
                  <a:lnTo>
                    <a:pt x="427" y="77"/>
                  </a:lnTo>
                  <a:lnTo>
                    <a:pt x="409" y="74"/>
                  </a:lnTo>
                  <a:lnTo>
                    <a:pt x="386" y="70"/>
                  </a:lnTo>
                  <a:lnTo>
                    <a:pt x="365" y="66"/>
                  </a:lnTo>
                  <a:lnTo>
                    <a:pt x="357" y="64"/>
                  </a:lnTo>
                  <a:lnTo>
                    <a:pt x="328" y="59"/>
                  </a:lnTo>
                  <a:lnTo>
                    <a:pt x="279" y="51"/>
                  </a:lnTo>
                  <a:lnTo>
                    <a:pt x="238" y="43"/>
                  </a:lnTo>
                  <a:lnTo>
                    <a:pt x="209" y="36"/>
                  </a:lnTo>
                  <a:lnTo>
                    <a:pt x="196" y="35"/>
                  </a:lnTo>
                  <a:lnTo>
                    <a:pt x="186" y="33"/>
                  </a:lnTo>
                  <a:lnTo>
                    <a:pt x="173" y="31"/>
                  </a:lnTo>
                  <a:lnTo>
                    <a:pt x="150" y="26"/>
                  </a:lnTo>
                  <a:lnTo>
                    <a:pt x="140" y="23"/>
                  </a:lnTo>
                  <a:lnTo>
                    <a:pt x="116" y="18"/>
                  </a:lnTo>
                  <a:lnTo>
                    <a:pt x="75" y="10"/>
                  </a:lnTo>
                  <a:lnTo>
                    <a:pt x="42" y="4"/>
                  </a:lnTo>
                  <a:lnTo>
                    <a:pt x="26" y="0"/>
                  </a:lnTo>
                  <a:lnTo>
                    <a:pt x="13" y="64"/>
                  </a:lnTo>
                  <a:lnTo>
                    <a:pt x="5" y="97"/>
                  </a:lnTo>
                  <a:lnTo>
                    <a:pt x="0" y="124"/>
                  </a:lnTo>
                  <a:lnTo>
                    <a:pt x="0" y="129"/>
                  </a:lnTo>
                  <a:lnTo>
                    <a:pt x="6" y="146"/>
                  </a:lnTo>
                  <a:lnTo>
                    <a:pt x="10" y="150"/>
                  </a:lnTo>
                  <a:lnTo>
                    <a:pt x="10" y="159"/>
                  </a:lnTo>
                  <a:lnTo>
                    <a:pt x="14" y="160"/>
                  </a:lnTo>
                  <a:lnTo>
                    <a:pt x="18" y="170"/>
                  </a:lnTo>
                  <a:lnTo>
                    <a:pt x="16" y="175"/>
                  </a:lnTo>
                  <a:lnTo>
                    <a:pt x="19" y="180"/>
                  </a:lnTo>
                  <a:lnTo>
                    <a:pt x="16" y="185"/>
                  </a:lnTo>
                  <a:lnTo>
                    <a:pt x="13" y="188"/>
                  </a:lnTo>
                  <a:lnTo>
                    <a:pt x="19" y="198"/>
                  </a:lnTo>
                  <a:lnTo>
                    <a:pt x="18" y="199"/>
                  </a:lnTo>
                  <a:lnTo>
                    <a:pt x="10" y="203"/>
                  </a:lnTo>
                  <a:lnTo>
                    <a:pt x="23" y="212"/>
                  </a:lnTo>
                  <a:lnTo>
                    <a:pt x="26" y="217"/>
                  </a:lnTo>
                  <a:lnTo>
                    <a:pt x="28" y="224"/>
                  </a:lnTo>
                  <a:lnTo>
                    <a:pt x="42" y="232"/>
                  </a:lnTo>
                  <a:lnTo>
                    <a:pt x="44" y="238"/>
                  </a:lnTo>
                  <a:lnTo>
                    <a:pt x="52" y="253"/>
                  </a:lnTo>
                  <a:lnTo>
                    <a:pt x="59" y="266"/>
                  </a:lnTo>
                  <a:lnTo>
                    <a:pt x="60" y="273"/>
                  </a:lnTo>
                  <a:lnTo>
                    <a:pt x="67" y="279"/>
                  </a:lnTo>
                  <a:lnTo>
                    <a:pt x="67" y="282"/>
                  </a:lnTo>
                  <a:lnTo>
                    <a:pt x="67" y="289"/>
                  </a:lnTo>
                  <a:lnTo>
                    <a:pt x="68" y="296"/>
                  </a:lnTo>
                  <a:lnTo>
                    <a:pt x="73" y="297"/>
                  </a:lnTo>
                  <a:lnTo>
                    <a:pt x="78" y="307"/>
                  </a:lnTo>
                  <a:lnTo>
                    <a:pt x="75" y="312"/>
                  </a:lnTo>
                  <a:lnTo>
                    <a:pt x="78" y="312"/>
                  </a:lnTo>
                  <a:lnTo>
                    <a:pt x="86" y="309"/>
                  </a:lnTo>
                  <a:lnTo>
                    <a:pt x="90" y="312"/>
                  </a:lnTo>
                  <a:lnTo>
                    <a:pt x="88" y="317"/>
                  </a:lnTo>
                  <a:lnTo>
                    <a:pt x="88" y="322"/>
                  </a:lnTo>
                  <a:lnTo>
                    <a:pt x="91" y="323"/>
                  </a:lnTo>
                  <a:lnTo>
                    <a:pt x="96" y="323"/>
                  </a:lnTo>
                  <a:lnTo>
                    <a:pt x="104" y="325"/>
                  </a:lnTo>
                  <a:lnTo>
                    <a:pt x="109" y="323"/>
                  </a:lnTo>
                  <a:lnTo>
                    <a:pt x="114" y="323"/>
                  </a:lnTo>
                  <a:lnTo>
                    <a:pt x="116" y="326"/>
                  </a:lnTo>
                  <a:lnTo>
                    <a:pt x="111" y="336"/>
                  </a:lnTo>
                  <a:lnTo>
                    <a:pt x="109" y="343"/>
                  </a:lnTo>
                  <a:lnTo>
                    <a:pt x="104" y="344"/>
                  </a:lnTo>
                  <a:lnTo>
                    <a:pt x="106" y="353"/>
                  </a:lnTo>
                  <a:lnTo>
                    <a:pt x="96" y="371"/>
                  </a:lnTo>
                  <a:lnTo>
                    <a:pt x="93" y="374"/>
                  </a:lnTo>
                  <a:lnTo>
                    <a:pt x="94" y="379"/>
                  </a:lnTo>
                  <a:lnTo>
                    <a:pt x="93" y="384"/>
                  </a:lnTo>
                  <a:lnTo>
                    <a:pt x="86" y="384"/>
                  </a:lnTo>
                  <a:lnTo>
                    <a:pt x="86" y="388"/>
                  </a:lnTo>
                  <a:lnTo>
                    <a:pt x="90" y="393"/>
                  </a:lnTo>
                  <a:lnTo>
                    <a:pt x="88" y="397"/>
                  </a:lnTo>
                  <a:lnTo>
                    <a:pt x="85" y="400"/>
                  </a:lnTo>
                  <a:lnTo>
                    <a:pt x="86" y="406"/>
                  </a:lnTo>
                  <a:lnTo>
                    <a:pt x="91" y="410"/>
                  </a:lnTo>
                  <a:lnTo>
                    <a:pt x="90" y="416"/>
                  </a:lnTo>
                  <a:lnTo>
                    <a:pt x="91" y="423"/>
                  </a:lnTo>
                  <a:lnTo>
                    <a:pt x="81" y="424"/>
                  </a:lnTo>
                  <a:lnTo>
                    <a:pt x="76" y="428"/>
                  </a:lnTo>
                  <a:lnTo>
                    <a:pt x="73" y="434"/>
                  </a:lnTo>
                  <a:lnTo>
                    <a:pt x="75" y="439"/>
                  </a:lnTo>
                  <a:lnTo>
                    <a:pt x="75" y="444"/>
                  </a:lnTo>
                  <a:lnTo>
                    <a:pt x="75" y="449"/>
                  </a:lnTo>
                  <a:lnTo>
                    <a:pt x="68" y="452"/>
                  </a:lnTo>
                  <a:lnTo>
                    <a:pt x="68" y="459"/>
                  </a:lnTo>
                  <a:lnTo>
                    <a:pt x="75" y="462"/>
                  </a:lnTo>
                  <a:lnTo>
                    <a:pt x="75" y="465"/>
                  </a:lnTo>
                  <a:lnTo>
                    <a:pt x="85" y="477"/>
                  </a:lnTo>
                  <a:lnTo>
                    <a:pt x="91" y="475"/>
                  </a:lnTo>
                  <a:lnTo>
                    <a:pt x="96" y="468"/>
                  </a:lnTo>
                  <a:lnTo>
                    <a:pt x="103" y="470"/>
                  </a:lnTo>
                  <a:lnTo>
                    <a:pt x="112" y="462"/>
                  </a:lnTo>
                  <a:lnTo>
                    <a:pt x="122" y="450"/>
                  </a:lnTo>
                  <a:lnTo>
                    <a:pt x="127" y="452"/>
                  </a:lnTo>
                  <a:lnTo>
                    <a:pt x="130" y="460"/>
                  </a:lnTo>
                  <a:lnTo>
                    <a:pt x="130" y="463"/>
                  </a:lnTo>
                  <a:lnTo>
                    <a:pt x="137" y="467"/>
                  </a:lnTo>
                  <a:lnTo>
                    <a:pt x="137" y="470"/>
                  </a:lnTo>
                  <a:lnTo>
                    <a:pt x="134" y="475"/>
                  </a:lnTo>
                  <a:lnTo>
                    <a:pt x="137" y="478"/>
                  </a:lnTo>
                  <a:lnTo>
                    <a:pt x="138" y="483"/>
                  </a:lnTo>
                  <a:lnTo>
                    <a:pt x="137" y="486"/>
                  </a:lnTo>
                  <a:lnTo>
                    <a:pt x="137" y="501"/>
                  </a:lnTo>
                  <a:lnTo>
                    <a:pt x="138" y="507"/>
                  </a:lnTo>
                  <a:lnTo>
                    <a:pt x="147" y="530"/>
                  </a:lnTo>
                  <a:lnTo>
                    <a:pt x="150" y="534"/>
                  </a:lnTo>
                  <a:lnTo>
                    <a:pt x="155" y="543"/>
                  </a:lnTo>
                  <a:lnTo>
                    <a:pt x="153" y="555"/>
                  </a:lnTo>
                  <a:lnTo>
                    <a:pt x="148" y="558"/>
                  </a:lnTo>
                  <a:lnTo>
                    <a:pt x="150" y="566"/>
                  </a:lnTo>
                  <a:lnTo>
                    <a:pt x="155" y="573"/>
                  </a:lnTo>
                  <a:lnTo>
                    <a:pt x="158" y="576"/>
                  </a:lnTo>
                  <a:lnTo>
                    <a:pt x="156" y="579"/>
                  </a:lnTo>
                  <a:lnTo>
                    <a:pt x="161" y="579"/>
                  </a:lnTo>
                  <a:lnTo>
                    <a:pt x="169" y="576"/>
                  </a:lnTo>
                  <a:lnTo>
                    <a:pt x="176" y="586"/>
                  </a:lnTo>
                  <a:lnTo>
                    <a:pt x="181" y="604"/>
                  </a:lnTo>
                  <a:lnTo>
                    <a:pt x="178" y="607"/>
                  </a:lnTo>
                  <a:lnTo>
                    <a:pt x="182" y="618"/>
                  </a:lnTo>
                  <a:lnTo>
                    <a:pt x="181" y="625"/>
                  </a:lnTo>
                  <a:lnTo>
                    <a:pt x="184" y="633"/>
                  </a:lnTo>
                  <a:lnTo>
                    <a:pt x="191" y="635"/>
                  </a:lnTo>
                  <a:lnTo>
                    <a:pt x="194" y="641"/>
                  </a:lnTo>
                  <a:lnTo>
                    <a:pt x="197" y="640"/>
                  </a:lnTo>
                  <a:lnTo>
                    <a:pt x="197" y="635"/>
                  </a:lnTo>
                  <a:lnTo>
                    <a:pt x="202" y="628"/>
                  </a:lnTo>
                  <a:lnTo>
                    <a:pt x="209" y="625"/>
                  </a:lnTo>
                  <a:lnTo>
                    <a:pt x="233" y="633"/>
                  </a:lnTo>
                  <a:lnTo>
                    <a:pt x="236" y="638"/>
                  </a:lnTo>
                  <a:lnTo>
                    <a:pt x="243" y="638"/>
                  </a:lnTo>
                  <a:lnTo>
                    <a:pt x="244" y="628"/>
                  </a:lnTo>
                  <a:lnTo>
                    <a:pt x="254" y="625"/>
                  </a:lnTo>
                  <a:lnTo>
                    <a:pt x="259" y="631"/>
                  </a:lnTo>
                  <a:lnTo>
                    <a:pt x="266" y="631"/>
                  </a:lnTo>
                  <a:lnTo>
                    <a:pt x="271" y="633"/>
                  </a:lnTo>
                  <a:lnTo>
                    <a:pt x="288" y="633"/>
                  </a:lnTo>
                  <a:lnTo>
                    <a:pt x="293" y="638"/>
                  </a:lnTo>
                  <a:lnTo>
                    <a:pt x="308" y="636"/>
                  </a:lnTo>
                  <a:lnTo>
                    <a:pt x="311" y="636"/>
                  </a:lnTo>
                  <a:lnTo>
                    <a:pt x="315" y="636"/>
                  </a:lnTo>
                  <a:lnTo>
                    <a:pt x="324" y="640"/>
                  </a:lnTo>
                  <a:lnTo>
                    <a:pt x="326" y="640"/>
                  </a:lnTo>
                  <a:lnTo>
                    <a:pt x="323" y="630"/>
                  </a:lnTo>
                  <a:lnTo>
                    <a:pt x="324" y="625"/>
                  </a:lnTo>
                  <a:lnTo>
                    <a:pt x="328" y="623"/>
                  </a:lnTo>
                  <a:lnTo>
                    <a:pt x="328" y="618"/>
                  </a:lnTo>
                  <a:lnTo>
                    <a:pt x="328" y="617"/>
                  </a:lnTo>
                  <a:lnTo>
                    <a:pt x="332" y="618"/>
                  </a:lnTo>
                  <a:lnTo>
                    <a:pt x="336" y="615"/>
                  </a:lnTo>
                  <a:lnTo>
                    <a:pt x="337" y="613"/>
                  </a:lnTo>
                  <a:lnTo>
                    <a:pt x="341" y="617"/>
                  </a:lnTo>
                  <a:lnTo>
                    <a:pt x="346" y="628"/>
                  </a:lnTo>
                  <a:lnTo>
                    <a:pt x="349" y="633"/>
                  </a:lnTo>
                  <a:lnTo>
                    <a:pt x="347" y="635"/>
                  </a:lnTo>
                  <a:lnTo>
                    <a:pt x="349" y="640"/>
                  </a:lnTo>
                  <a:lnTo>
                    <a:pt x="355" y="646"/>
                  </a:lnTo>
                  <a:lnTo>
                    <a:pt x="357" y="651"/>
                  </a:lnTo>
                  <a:lnTo>
                    <a:pt x="359" y="653"/>
                  </a:lnTo>
                  <a:lnTo>
                    <a:pt x="362" y="654"/>
                  </a:lnTo>
                  <a:lnTo>
                    <a:pt x="373" y="591"/>
                  </a:lnTo>
                  <a:lnTo>
                    <a:pt x="469" y="605"/>
                  </a:lnTo>
                  <a:lnTo>
                    <a:pt x="487" y="607"/>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Freeform 58"/>
            <p:cNvSpPr>
              <a:spLocks/>
            </p:cNvSpPr>
            <p:nvPr/>
          </p:nvSpPr>
          <p:spPr bwMode="auto">
            <a:xfrm>
              <a:off x="3281942" y="2661779"/>
              <a:ext cx="1174363" cy="582397"/>
            </a:xfrm>
            <a:custGeom>
              <a:avLst/>
              <a:gdLst>
                <a:gd name="T0" fmla="*/ 2028724461 w 859"/>
                <a:gd name="T1" fmla="*/ 698084073 h 426"/>
                <a:gd name="T2" fmla="*/ 2021164791 w 859"/>
                <a:gd name="T3" fmla="*/ 657761585 h 426"/>
                <a:gd name="T4" fmla="*/ 2021164791 w 859"/>
                <a:gd name="T5" fmla="*/ 637598753 h 426"/>
                <a:gd name="T6" fmla="*/ 2016124482 w 859"/>
                <a:gd name="T7" fmla="*/ 617437509 h 426"/>
                <a:gd name="T8" fmla="*/ 1995963245 w 859"/>
                <a:gd name="T9" fmla="*/ 584676281 h 426"/>
                <a:gd name="T10" fmla="*/ 1975802008 w 859"/>
                <a:gd name="T11" fmla="*/ 564515037 h 426"/>
                <a:gd name="T12" fmla="*/ 1980842317 w 859"/>
                <a:gd name="T13" fmla="*/ 539313481 h 426"/>
                <a:gd name="T14" fmla="*/ 1968240750 w 859"/>
                <a:gd name="T15" fmla="*/ 509071615 h 426"/>
                <a:gd name="T16" fmla="*/ 1968240750 w 859"/>
                <a:gd name="T17" fmla="*/ 461189454 h 426"/>
                <a:gd name="T18" fmla="*/ 1960681080 w 859"/>
                <a:gd name="T19" fmla="*/ 418346016 h 426"/>
                <a:gd name="T20" fmla="*/ 1935479534 w 859"/>
                <a:gd name="T21" fmla="*/ 395665311 h 426"/>
                <a:gd name="T22" fmla="*/ 1915318297 w 859"/>
                <a:gd name="T23" fmla="*/ 362902495 h 426"/>
                <a:gd name="T24" fmla="*/ 1915318297 w 859"/>
                <a:gd name="T25" fmla="*/ 332660629 h 426"/>
                <a:gd name="T26" fmla="*/ 1897676421 w 859"/>
                <a:gd name="T27" fmla="*/ 287297829 h 426"/>
                <a:gd name="T28" fmla="*/ 1902716730 w 859"/>
                <a:gd name="T29" fmla="*/ 264617223 h 426"/>
                <a:gd name="T30" fmla="*/ 1877515184 w 859"/>
                <a:gd name="T31" fmla="*/ 259576912 h 426"/>
                <a:gd name="T32" fmla="*/ 1852313638 w 859"/>
                <a:gd name="T33" fmla="*/ 246975341 h 426"/>
                <a:gd name="T34" fmla="*/ 1832152401 w 859"/>
                <a:gd name="T35" fmla="*/ 221773786 h 426"/>
                <a:gd name="T36" fmla="*/ 1806950855 w 859"/>
                <a:gd name="T37" fmla="*/ 189012508 h 426"/>
                <a:gd name="T38" fmla="*/ 1774189639 w 859"/>
                <a:gd name="T39" fmla="*/ 176410937 h 426"/>
                <a:gd name="T40" fmla="*/ 1754028402 w 859"/>
                <a:gd name="T41" fmla="*/ 168851264 h 426"/>
                <a:gd name="T42" fmla="*/ 1716225289 w 859"/>
                <a:gd name="T43" fmla="*/ 151209381 h 426"/>
                <a:gd name="T44" fmla="*/ 1701104362 w 859"/>
                <a:gd name="T45" fmla="*/ 141128759 h 426"/>
                <a:gd name="T46" fmla="*/ 1673383455 w 859"/>
                <a:gd name="T47" fmla="*/ 128528775 h 426"/>
                <a:gd name="T48" fmla="*/ 1630539636 w 859"/>
                <a:gd name="T49" fmla="*/ 131048137 h 426"/>
                <a:gd name="T50" fmla="*/ 1590217162 w 859"/>
                <a:gd name="T51" fmla="*/ 141128759 h 426"/>
                <a:gd name="T52" fmla="*/ 1552415636 w 859"/>
                <a:gd name="T53" fmla="*/ 131048137 h 426"/>
                <a:gd name="T54" fmla="*/ 1524693142 w 859"/>
                <a:gd name="T55" fmla="*/ 161290003 h 426"/>
                <a:gd name="T56" fmla="*/ 1471770689 w 859"/>
                <a:gd name="T57" fmla="*/ 131048137 h 426"/>
                <a:gd name="T58" fmla="*/ 1433967576 w 859"/>
                <a:gd name="T59" fmla="*/ 115927204 h 426"/>
                <a:gd name="T60" fmla="*/ 1406246669 w 859"/>
                <a:gd name="T61" fmla="*/ 90725624 h 426"/>
                <a:gd name="T62" fmla="*/ 1212193970 w 859"/>
                <a:gd name="T63" fmla="*/ 70564380 h 426"/>
                <a:gd name="T64" fmla="*/ 534272976 w 859"/>
                <a:gd name="T65" fmla="*/ 37801552 h 426"/>
                <a:gd name="T66" fmla="*/ 57962787 w 859"/>
                <a:gd name="T67" fmla="*/ 0 h 426"/>
                <a:gd name="T68" fmla="*/ 15120934 w 859"/>
                <a:gd name="T69" fmla="*/ 473789438 h 426"/>
                <a:gd name="T70" fmla="*/ 171370563 w 859"/>
                <a:gd name="T71" fmla="*/ 665321258 h 426"/>
                <a:gd name="T72" fmla="*/ 488910193 w 859"/>
                <a:gd name="T73" fmla="*/ 776208101 h 426"/>
                <a:gd name="T74" fmla="*/ 481348935 w 859"/>
                <a:gd name="T75" fmla="*/ 909777336 h 426"/>
                <a:gd name="T76" fmla="*/ 801409364 w 859"/>
                <a:gd name="T77" fmla="*/ 1040825424 h 426"/>
                <a:gd name="T78" fmla="*/ 1199593991 w 859"/>
                <a:gd name="T79" fmla="*/ 1060986668 h 426"/>
                <a:gd name="T80" fmla="*/ 1426407906 w 859"/>
                <a:gd name="T81" fmla="*/ 1063506030 h 426"/>
                <a:gd name="T82" fmla="*/ 1771668691 w 859"/>
                <a:gd name="T83" fmla="*/ 1068546341 h 426"/>
                <a:gd name="T84" fmla="*/ 1993442296 w 859"/>
                <a:gd name="T85" fmla="*/ 1073586652 h 426"/>
                <a:gd name="T86" fmla="*/ 2147483647 w 859"/>
                <a:gd name="T87" fmla="*/ 1048385096 h 426"/>
                <a:gd name="T88" fmla="*/ 2129530645 w 859"/>
                <a:gd name="T89" fmla="*/ 985382002 h 426"/>
                <a:gd name="T90" fmla="*/ 2091729120 w 859"/>
                <a:gd name="T91" fmla="*/ 950099825 h 426"/>
                <a:gd name="T92" fmla="*/ 2058966316 w 859"/>
                <a:gd name="T93" fmla="*/ 887095143 h 426"/>
                <a:gd name="T94" fmla="*/ 2053926007 w 859"/>
                <a:gd name="T95" fmla="*/ 864414537 h 426"/>
                <a:gd name="T96" fmla="*/ 2028724461 w 859"/>
                <a:gd name="T97" fmla="*/ 826611212 h 426"/>
                <a:gd name="T98" fmla="*/ 2041326028 w 859"/>
                <a:gd name="T99" fmla="*/ 773688739 h 426"/>
                <a:gd name="T100" fmla="*/ 2028724461 w 859"/>
                <a:gd name="T101" fmla="*/ 735885613 h 4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9"/>
                <a:gd name="T154" fmla="*/ 0 h 426"/>
                <a:gd name="T155" fmla="*/ 859 w 859"/>
                <a:gd name="T156" fmla="*/ 426 h 4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9" h="426">
                  <a:moveTo>
                    <a:pt x="805" y="289"/>
                  </a:moveTo>
                  <a:lnTo>
                    <a:pt x="805" y="286"/>
                  </a:lnTo>
                  <a:lnTo>
                    <a:pt x="807" y="282"/>
                  </a:lnTo>
                  <a:lnTo>
                    <a:pt x="805" y="277"/>
                  </a:lnTo>
                  <a:lnTo>
                    <a:pt x="804" y="274"/>
                  </a:lnTo>
                  <a:lnTo>
                    <a:pt x="804" y="272"/>
                  </a:lnTo>
                  <a:lnTo>
                    <a:pt x="802" y="266"/>
                  </a:lnTo>
                  <a:lnTo>
                    <a:pt x="802" y="261"/>
                  </a:lnTo>
                  <a:lnTo>
                    <a:pt x="805" y="258"/>
                  </a:lnTo>
                  <a:lnTo>
                    <a:pt x="805" y="255"/>
                  </a:lnTo>
                  <a:lnTo>
                    <a:pt x="805" y="253"/>
                  </a:lnTo>
                  <a:lnTo>
                    <a:pt x="802" y="253"/>
                  </a:lnTo>
                  <a:lnTo>
                    <a:pt x="800" y="251"/>
                  </a:lnTo>
                  <a:lnTo>
                    <a:pt x="800" y="250"/>
                  </a:lnTo>
                  <a:lnTo>
                    <a:pt x="800" y="248"/>
                  </a:lnTo>
                  <a:lnTo>
                    <a:pt x="800" y="245"/>
                  </a:lnTo>
                  <a:lnTo>
                    <a:pt x="800" y="240"/>
                  </a:lnTo>
                  <a:lnTo>
                    <a:pt x="799" y="238"/>
                  </a:lnTo>
                  <a:lnTo>
                    <a:pt x="799" y="235"/>
                  </a:lnTo>
                  <a:lnTo>
                    <a:pt x="792" y="232"/>
                  </a:lnTo>
                  <a:lnTo>
                    <a:pt x="792" y="230"/>
                  </a:lnTo>
                  <a:lnTo>
                    <a:pt x="791" y="225"/>
                  </a:lnTo>
                  <a:lnTo>
                    <a:pt x="789" y="225"/>
                  </a:lnTo>
                  <a:lnTo>
                    <a:pt x="784" y="224"/>
                  </a:lnTo>
                  <a:lnTo>
                    <a:pt x="786" y="222"/>
                  </a:lnTo>
                  <a:lnTo>
                    <a:pt x="787" y="217"/>
                  </a:lnTo>
                  <a:lnTo>
                    <a:pt x="787" y="214"/>
                  </a:lnTo>
                  <a:lnTo>
                    <a:pt x="786" y="214"/>
                  </a:lnTo>
                  <a:lnTo>
                    <a:pt x="784" y="214"/>
                  </a:lnTo>
                  <a:lnTo>
                    <a:pt x="781" y="212"/>
                  </a:lnTo>
                  <a:lnTo>
                    <a:pt x="781" y="209"/>
                  </a:lnTo>
                  <a:lnTo>
                    <a:pt x="781" y="202"/>
                  </a:lnTo>
                  <a:lnTo>
                    <a:pt x="784" y="197"/>
                  </a:lnTo>
                  <a:lnTo>
                    <a:pt x="784" y="194"/>
                  </a:lnTo>
                  <a:lnTo>
                    <a:pt x="784" y="188"/>
                  </a:lnTo>
                  <a:lnTo>
                    <a:pt x="781" y="183"/>
                  </a:lnTo>
                  <a:lnTo>
                    <a:pt x="778" y="176"/>
                  </a:lnTo>
                  <a:lnTo>
                    <a:pt x="778" y="171"/>
                  </a:lnTo>
                  <a:lnTo>
                    <a:pt x="778" y="168"/>
                  </a:lnTo>
                  <a:lnTo>
                    <a:pt x="778" y="166"/>
                  </a:lnTo>
                  <a:lnTo>
                    <a:pt x="776" y="165"/>
                  </a:lnTo>
                  <a:lnTo>
                    <a:pt x="771" y="165"/>
                  </a:lnTo>
                  <a:lnTo>
                    <a:pt x="771" y="160"/>
                  </a:lnTo>
                  <a:lnTo>
                    <a:pt x="768" y="157"/>
                  </a:lnTo>
                  <a:lnTo>
                    <a:pt x="766" y="155"/>
                  </a:lnTo>
                  <a:lnTo>
                    <a:pt x="765" y="149"/>
                  </a:lnTo>
                  <a:lnTo>
                    <a:pt x="761" y="145"/>
                  </a:lnTo>
                  <a:lnTo>
                    <a:pt x="760" y="144"/>
                  </a:lnTo>
                  <a:lnTo>
                    <a:pt x="760" y="142"/>
                  </a:lnTo>
                  <a:lnTo>
                    <a:pt x="763" y="139"/>
                  </a:lnTo>
                  <a:lnTo>
                    <a:pt x="763" y="137"/>
                  </a:lnTo>
                  <a:lnTo>
                    <a:pt x="760" y="132"/>
                  </a:lnTo>
                  <a:lnTo>
                    <a:pt x="760" y="131"/>
                  </a:lnTo>
                  <a:lnTo>
                    <a:pt x="753" y="122"/>
                  </a:lnTo>
                  <a:lnTo>
                    <a:pt x="753" y="118"/>
                  </a:lnTo>
                  <a:lnTo>
                    <a:pt x="753" y="114"/>
                  </a:lnTo>
                  <a:lnTo>
                    <a:pt x="755" y="113"/>
                  </a:lnTo>
                  <a:lnTo>
                    <a:pt x="756" y="109"/>
                  </a:lnTo>
                  <a:lnTo>
                    <a:pt x="756" y="108"/>
                  </a:lnTo>
                  <a:lnTo>
                    <a:pt x="755" y="105"/>
                  </a:lnTo>
                  <a:lnTo>
                    <a:pt x="752" y="103"/>
                  </a:lnTo>
                  <a:lnTo>
                    <a:pt x="750" y="101"/>
                  </a:lnTo>
                  <a:lnTo>
                    <a:pt x="747" y="103"/>
                  </a:lnTo>
                  <a:lnTo>
                    <a:pt x="745" y="103"/>
                  </a:lnTo>
                  <a:lnTo>
                    <a:pt x="743" y="101"/>
                  </a:lnTo>
                  <a:lnTo>
                    <a:pt x="740" y="100"/>
                  </a:lnTo>
                  <a:lnTo>
                    <a:pt x="739" y="96"/>
                  </a:lnTo>
                  <a:lnTo>
                    <a:pt x="735" y="98"/>
                  </a:lnTo>
                  <a:lnTo>
                    <a:pt x="730" y="98"/>
                  </a:lnTo>
                  <a:lnTo>
                    <a:pt x="732" y="91"/>
                  </a:lnTo>
                  <a:lnTo>
                    <a:pt x="730" y="90"/>
                  </a:lnTo>
                  <a:lnTo>
                    <a:pt x="727" y="88"/>
                  </a:lnTo>
                  <a:lnTo>
                    <a:pt x="725" y="85"/>
                  </a:lnTo>
                  <a:lnTo>
                    <a:pt x="724" y="82"/>
                  </a:lnTo>
                  <a:lnTo>
                    <a:pt x="722" y="77"/>
                  </a:lnTo>
                  <a:lnTo>
                    <a:pt x="717" y="75"/>
                  </a:lnTo>
                  <a:lnTo>
                    <a:pt x="716" y="74"/>
                  </a:lnTo>
                  <a:lnTo>
                    <a:pt x="712" y="72"/>
                  </a:lnTo>
                  <a:lnTo>
                    <a:pt x="709" y="72"/>
                  </a:lnTo>
                  <a:lnTo>
                    <a:pt x="704" y="70"/>
                  </a:lnTo>
                  <a:lnTo>
                    <a:pt x="701" y="70"/>
                  </a:lnTo>
                  <a:lnTo>
                    <a:pt x="699" y="70"/>
                  </a:lnTo>
                  <a:lnTo>
                    <a:pt x="698" y="67"/>
                  </a:lnTo>
                  <a:lnTo>
                    <a:pt x="696" y="67"/>
                  </a:lnTo>
                  <a:lnTo>
                    <a:pt x="691" y="65"/>
                  </a:lnTo>
                  <a:lnTo>
                    <a:pt x="688" y="65"/>
                  </a:lnTo>
                  <a:lnTo>
                    <a:pt x="683" y="62"/>
                  </a:lnTo>
                  <a:lnTo>
                    <a:pt x="681" y="60"/>
                  </a:lnTo>
                  <a:lnTo>
                    <a:pt x="680" y="59"/>
                  </a:lnTo>
                  <a:lnTo>
                    <a:pt x="677" y="59"/>
                  </a:lnTo>
                  <a:lnTo>
                    <a:pt x="675" y="57"/>
                  </a:lnTo>
                  <a:lnTo>
                    <a:pt x="675" y="56"/>
                  </a:lnTo>
                  <a:lnTo>
                    <a:pt x="675" y="54"/>
                  </a:lnTo>
                  <a:lnTo>
                    <a:pt x="668" y="52"/>
                  </a:lnTo>
                  <a:lnTo>
                    <a:pt x="665" y="51"/>
                  </a:lnTo>
                  <a:lnTo>
                    <a:pt x="664" y="51"/>
                  </a:lnTo>
                  <a:lnTo>
                    <a:pt x="659" y="52"/>
                  </a:lnTo>
                  <a:lnTo>
                    <a:pt x="655" y="54"/>
                  </a:lnTo>
                  <a:lnTo>
                    <a:pt x="652" y="54"/>
                  </a:lnTo>
                  <a:lnTo>
                    <a:pt x="647" y="52"/>
                  </a:lnTo>
                  <a:lnTo>
                    <a:pt x="641" y="54"/>
                  </a:lnTo>
                  <a:lnTo>
                    <a:pt x="637" y="54"/>
                  </a:lnTo>
                  <a:lnTo>
                    <a:pt x="634" y="54"/>
                  </a:lnTo>
                  <a:lnTo>
                    <a:pt x="631" y="56"/>
                  </a:lnTo>
                  <a:lnTo>
                    <a:pt x="628" y="52"/>
                  </a:lnTo>
                  <a:lnTo>
                    <a:pt x="624" y="54"/>
                  </a:lnTo>
                  <a:lnTo>
                    <a:pt x="621" y="54"/>
                  </a:lnTo>
                  <a:lnTo>
                    <a:pt x="616" y="52"/>
                  </a:lnTo>
                  <a:lnTo>
                    <a:pt x="615" y="54"/>
                  </a:lnTo>
                  <a:lnTo>
                    <a:pt x="611" y="59"/>
                  </a:lnTo>
                  <a:lnTo>
                    <a:pt x="608" y="62"/>
                  </a:lnTo>
                  <a:lnTo>
                    <a:pt x="605" y="64"/>
                  </a:lnTo>
                  <a:lnTo>
                    <a:pt x="598" y="62"/>
                  </a:lnTo>
                  <a:lnTo>
                    <a:pt x="593" y="60"/>
                  </a:lnTo>
                  <a:lnTo>
                    <a:pt x="588" y="57"/>
                  </a:lnTo>
                  <a:lnTo>
                    <a:pt x="584" y="52"/>
                  </a:lnTo>
                  <a:lnTo>
                    <a:pt x="579" y="51"/>
                  </a:lnTo>
                  <a:lnTo>
                    <a:pt x="574" y="46"/>
                  </a:lnTo>
                  <a:lnTo>
                    <a:pt x="572" y="47"/>
                  </a:lnTo>
                  <a:lnTo>
                    <a:pt x="569" y="46"/>
                  </a:lnTo>
                  <a:lnTo>
                    <a:pt x="564" y="41"/>
                  </a:lnTo>
                  <a:lnTo>
                    <a:pt x="562" y="39"/>
                  </a:lnTo>
                  <a:lnTo>
                    <a:pt x="558" y="38"/>
                  </a:lnTo>
                  <a:lnTo>
                    <a:pt x="558" y="36"/>
                  </a:lnTo>
                  <a:lnTo>
                    <a:pt x="556" y="33"/>
                  </a:lnTo>
                  <a:lnTo>
                    <a:pt x="554" y="31"/>
                  </a:lnTo>
                  <a:lnTo>
                    <a:pt x="553" y="31"/>
                  </a:lnTo>
                  <a:lnTo>
                    <a:pt x="481" y="28"/>
                  </a:lnTo>
                  <a:lnTo>
                    <a:pt x="455" y="28"/>
                  </a:lnTo>
                  <a:lnTo>
                    <a:pt x="391" y="25"/>
                  </a:lnTo>
                  <a:lnTo>
                    <a:pt x="293" y="20"/>
                  </a:lnTo>
                  <a:lnTo>
                    <a:pt x="212" y="15"/>
                  </a:lnTo>
                  <a:lnTo>
                    <a:pt x="145" y="10"/>
                  </a:lnTo>
                  <a:lnTo>
                    <a:pt x="124" y="8"/>
                  </a:lnTo>
                  <a:lnTo>
                    <a:pt x="75" y="3"/>
                  </a:lnTo>
                  <a:lnTo>
                    <a:pt x="23" y="0"/>
                  </a:lnTo>
                  <a:lnTo>
                    <a:pt x="18" y="51"/>
                  </a:lnTo>
                  <a:lnTo>
                    <a:pt x="13" y="131"/>
                  </a:lnTo>
                  <a:lnTo>
                    <a:pt x="8" y="168"/>
                  </a:lnTo>
                  <a:lnTo>
                    <a:pt x="6" y="188"/>
                  </a:lnTo>
                  <a:lnTo>
                    <a:pt x="5" y="209"/>
                  </a:lnTo>
                  <a:lnTo>
                    <a:pt x="0" y="259"/>
                  </a:lnTo>
                  <a:lnTo>
                    <a:pt x="49" y="263"/>
                  </a:lnTo>
                  <a:lnTo>
                    <a:pt x="68" y="264"/>
                  </a:lnTo>
                  <a:lnTo>
                    <a:pt x="138" y="271"/>
                  </a:lnTo>
                  <a:lnTo>
                    <a:pt x="142" y="271"/>
                  </a:lnTo>
                  <a:lnTo>
                    <a:pt x="197" y="274"/>
                  </a:lnTo>
                  <a:lnTo>
                    <a:pt x="194" y="308"/>
                  </a:lnTo>
                  <a:lnTo>
                    <a:pt x="194" y="313"/>
                  </a:lnTo>
                  <a:lnTo>
                    <a:pt x="194" y="315"/>
                  </a:lnTo>
                  <a:lnTo>
                    <a:pt x="192" y="349"/>
                  </a:lnTo>
                  <a:lnTo>
                    <a:pt x="191" y="361"/>
                  </a:lnTo>
                  <a:lnTo>
                    <a:pt x="189" y="405"/>
                  </a:lnTo>
                  <a:lnTo>
                    <a:pt x="253" y="409"/>
                  </a:lnTo>
                  <a:lnTo>
                    <a:pt x="262" y="409"/>
                  </a:lnTo>
                  <a:lnTo>
                    <a:pt x="318" y="413"/>
                  </a:lnTo>
                  <a:lnTo>
                    <a:pt x="321" y="413"/>
                  </a:lnTo>
                  <a:lnTo>
                    <a:pt x="375" y="416"/>
                  </a:lnTo>
                  <a:lnTo>
                    <a:pt x="430" y="418"/>
                  </a:lnTo>
                  <a:lnTo>
                    <a:pt x="476" y="421"/>
                  </a:lnTo>
                  <a:lnTo>
                    <a:pt x="486" y="421"/>
                  </a:lnTo>
                  <a:lnTo>
                    <a:pt x="522" y="421"/>
                  </a:lnTo>
                  <a:lnTo>
                    <a:pt x="541" y="422"/>
                  </a:lnTo>
                  <a:lnTo>
                    <a:pt x="566" y="422"/>
                  </a:lnTo>
                  <a:lnTo>
                    <a:pt x="598" y="422"/>
                  </a:lnTo>
                  <a:lnTo>
                    <a:pt x="611" y="424"/>
                  </a:lnTo>
                  <a:lnTo>
                    <a:pt x="655" y="424"/>
                  </a:lnTo>
                  <a:lnTo>
                    <a:pt x="703" y="424"/>
                  </a:lnTo>
                  <a:lnTo>
                    <a:pt x="711" y="424"/>
                  </a:lnTo>
                  <a:lnTo>
                    <a:pt x="747" y="426"/>
                  </a:lnTo>
                  <a:lnTo>
                    <a:pt x="770" y="426"/>
                  </a:lnTo>
                  <a:lnTo>
                    <a:pt x="791" y="426"/>
                  </a:lnTo>
                  <a:lnTo>
                    <a:pt x="814" y="426"/>
                  </a:lnTo>
                  <a:lnTo>
                    <a:pt x="858" y="424"/>
                  </a:lnTo>
                  <a:lnTo>
                    <a:pt x="859" y="424"/>
                  </a:lnTo>
                  <a:lnTo>
                    <a:pt x="853" y="416"/>
                  </a:lnTo>
                  <a:lnTo>
                    <a:pt x="853" y="409"/>
                  </a:lnTo>
                  <a:lnTo>
                    <a:pt x="851" y="403"/>
                  </a:lnTo>
                  <a:lnTo>
                    <a:pt x="846" y="398"/>
                  </a:lnTo>
                  <a:lnTo>
                    <a:pt x="845" y="391"/>
                  </a:lnTo>
                  <a:lnTo>
                    <a:pt x="838" y="390"/>
                  </a:lnTo>
                  <a:lnTo>
                    <a:pt x="836" y="387"/>
                  </a:lnTo>
                  <a:lnTo>
                    <a:pt x="830" y="383"/>
                  </a:lnTo>
                  <a:lnTo>
                    <a:pt x="830" y="377"/>
                  </a:lnTo>
                  <a:lnTo>
                    <a:pt x="828" y="369"/>
                  </a:lnTo>
                  <a:lnTo>
                    <a:pt x="823" y="361"/>
                  </a:lnTo>
                  <a:lnTo>
                    <a:pt x="820" y="357"/>
                  </a:lnTo>
                  <a:lnTo>
                    <a:pt x="817" y="352"/>
                  </a:lnTo>
                  <a:lnTo>
                    <a:pt x="815" y="349"/>
                  </a:lnTo>
                  <a:lnTo>
                    <a:pt x="817" y="346"/>
                  </a:lnTo>
                  <a:lnTo>
                    <a:pt x="817" y="347"/>
                  </a:lnTo>
                  <a:lnTo>
                    <a:pt x="815" y="343"/>
                  </a:lnTo>
                  <a:lnTo>
                    <a:pt x="814" y="339"/>
                  </a:lnTo>
                  <a:lnTo>
                    <a:pt x="809" y="336"/>
                  </a:lnTo>
                  <a:lnTo>
                    <a:pt x="807" y="333"/>
                  </a:lnTo>
                  <a:lnTo>
                    <a:pt x="805" y="328"/>
                  </a:lnTo>
                  <a:lnTo>
                    <a:pt x="805" y="326"/>
                  </a:lnTo>
                  <a:lnTo>
                    <a:pt x="809" y="320"/>
                  </a:lnTo>
                  <a:lnTo>
                    <a:pt x="807" y="315"/>
                  </a:lnTo>
                  <a:lnTo>
                    <a:pt x="810" y="307"/>
                  </a:lnTo>
                  <a:lnTo>
                    <a:pt x="810" y="303"/>
                  </a:lnTo>
                  <a:lnTo>
                    <a:pt x="810" y="302"/>
                  </a:lnTo>
                  <a:lnTo>
                    <a:pt x="809" y="299"/>
                  </a:lnTo>
                  <a:lnTo>
                    <a:pt x="805" y="292"/>
                  </a:lnTo>
                  <a:lnTo>
                    <a:pt x="805" y="289"/>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Freeform 59"/>
            <p:cNvSpPr>
              <a:spLocks/>
            </p:cNvSpPr>
            <p:nvPr/>
          </p:nvSpPr>
          <p:spPr bwMode="auto">
            <a:xfrm>
              <a:off x="1080865" y="2477217"/>
              <a:ext cx="905039" cy="1386268"/>
            </a:xfrm>
            <a:custGeom>
              <a:avLst/>
              <a:gdLst>
                <a:gd name="T0" fmla="*/ 415826521 w 662"/>
                <a:gd name="T1" fmla="*/ 1582658141 h 1014"/>
                <a:gd name="T2" fmla="*/ 808970850 w 662"/>
                <a:gd name="T3" fmla="*/ 2147483647 h 1014"/>
                <a:gd name="T4" fmla="*/ 1073586563 w 662"/>
                <a:gd name="T5" fmla="*/ 2147483647 h 1014"/>
                <a:gd name="T6" fmla="*/ 1088707495 w 662"/>
                <a:gd name="T7" fmla="*/ 2147483647 h 1014"/>
                <a:gd name="T8" fmla="*/ 1101307478 w 662"/>
                <a:gd name="T9" fmla="*/ 2147483647 h 1014"/>
                <a:gd name="T10" fmla="*/ 1101307478 w 662"/>
                <a:gd name="T11" fmla="*/ 2147483647 h 1014"/>
                <a:gd name="T12" fmla="*/ 1093747806 w 662"/>
                <a:gd name="T13" fmla="*/ 2147483647 h 1014"/>
                <a:gd name="T14" fmla="*/ 1101307478 w 662"/>
                <a:gd name="T15" fmla="*/ 2147483647 h 1014"/>
                <a:gd name="T16" fmla="*/ 1101307478 w 662"/>
                <a:gd name="T17" fmla="*/ 2147483647 h 1014"/>
                <a:gd name="T18" fmla="*/ 1106347789 w 662"/>
                <a:gd name="T19" fmla="*/ 2147483647 h 1014"/>
                <a:gd name="T20" fmla="*/ 1108868738 w 662"/>
                <a:gd name="T21" fmla="*/ 2147483647 h 1014"/>
                <a:gd name="T22" fmla="*/ 1113909049 w 662"/>
                <a:gd name="T23" fmla="*/ 2147483647 h 1014"/>
                <a:gd name="T24" fmla="*/ 1118949359 w 662"/>
                <a:gd name="T25" fmla="*/ 2147483647 h 1014"/>
                <a:gd name="T26" fmla="*/ 1144150912 w 662"/>
                <a:gd name="T27" fmla="*/ 2147483647 h 1014"/>
                <a:gd name="T28" fmla="*/ 1184473398 w 662"/>
                <a:gd name="T29" fmla="*/ 2147483647 h 1014"/>
                <a:gd name="T30" fmla="*/ 1224795883 w 662"/>
                <a:gd name="T31" fmla="*/ 2147483647 h 1014"/>
                <a:gd name="T32" fmla="*/ 1237395866 w 662"/>
                <a:gd name="T33" fmla="*/ 2147483647 h 1014"/>
                <a:gd name="T34" fmla="*/ 1270158678 w 662"/>
                <a:gd name="T35" fmla="*/ 2147483647 h 1014"/>
                <a:gd name="T36" fmla="*/ 1290319921 w 662"/>
                <a:gd name="T37" fmla="*/ 2147483647 h 1014"/>
                <a:gd name="T38" fmla="*/ 1343243976 w 662"/>
                <a:gd name="T39" fmla="*/ 1995964063 h 1014"/>
                <a:gd name="T40" fmla="*/ 1393647083 w 662"/>
                <a:gd name="T41" fmla="*/ 1748988810 h 1014"/>
                <a:gd name="T42" fmla="*/ 1454130811 w 662"/>
                <a:gd name="T43" fmla="*/ 1433969752 h 1014"/>
                <a:gd name="T44" fmla="*/ 1517133900 w 662"/>
                <a:gd name="T45" fmla="*/ 1126510763 h 1014"/>
                <a:gd name="T46" fmla="*/ 1554937023 w 662"/>
                <a:gd name="T47" fmla="*/ 932457985 h 1014"/>
                <a:gd name="T48" fmla="*/ 1668343616 w 662"/>
                <a:gd name="T49" fmla="*/ 325100971 h 1014"/>
                <a:gd name="T50" fmla="*/ 1426408308 w 662"/>
                <a:gd name="T51" fmla="*/ 274697858 h 1014"/>
                <a:gd name="T52" fmla="*/ 677922773 w 662"/>
                <a:gd name="T53" fmla="*/ 105846587 h 1014"/>
                <a:gd name="T54" fmla="*/ 398184640 w 662"/>
                <a:gd name="T55" fmla="*/ 40322503 h 1014"/>
                <a:gd name="T56" fmla="*/ 181451233 w 662"/>
                <a:gd name="T57" fmla="*/ 259576924 h 1014"/>
                <a:gd name="T58" fmla="*/ 37801548 w 662"/>
                <a:gd name="T59" fmla="*/ 821570938 h 1014"/>
                <a:gd name="T60" fmla="*/ 12601573 w 662"/>
                <a:gd name="T61" fmla="*/ 907256428 h 1014"/>
                <a:gd name="T62" fmla="*/ 5040312 w 662"/>
                <a:gd name="T63" fmla="*/ 937498296 h 1014"/>
                <a:gd name="T64" fmla="*/ 25201559 w 662"/>
                <a:gd name="T65" fmla="*/ 997982032 h 1014"/>
                <a:gd name="T66" fmla="*/ 128527177 w 662"/>
                <a:gd name="T67" fmla="*/ 1154231681 h 1014"/>
                <a:gd name="T68" fmla="*/ 304938099 w 662"/>
                <a:gd name="T69" fmla="*/ 1416327868 h 10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2"/>
                <a:gd name="T106" fmla="*/ 0 h 1014"/>
                <a:gd name="T107" fmla="*/ 662 w 662"/>
                <a:gd name="T108" fmla="*/ 1014 h 10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2" h="1014">
                  <a:moveTo>
                    <a:pt x="121" y="562"/>
                  </a:moveTo>
                  <a:lnTo>
                    <a:pt x="165" y="628"/>
                  </a:lnTo>
                  <a:lnTo>
                    <a:pt x="219" y="706"/>
                  </a:lnTo>
                  <a:lnTo>
                    <a:pt x="321" y="861"/>
                  </a:lnTo>
                  <a:lnTo>
                    <a:pt x="339" y="887"/>
                  </a:lnTo>
                  <a:lnTo>
                    <a:pt x="426" y="1014"/>
                  </a:lnTo>
                  <a:lnTo>
                    <a:pt x="427" y="1003"/>
                  </a:lnTo>
                  <a:lnTo>
                    <a:pt x="432" y="1001"/>
                  </a:lnTo>
                  <a:lnTo>
                    <a:pt x="437" y="994"/>
                  </a:lnTo>
                  <a:lnTo>
                    <a:pt x="437" y="988"/>
                  </a:lnTo>
                  <a:lnTo>
                    <a:pt x="437" y="981"/>
                  </a:lnTo>
                  <a:lnTo>
                    <a:pt x="437" y="972"/>
                  </a:lnTo>
                  <a:lnTo>
                    <a:pt x="437" y="965"/>
                  </a:lnTo>
                  <a:lnTo>
                    <a:pt x="434" y="959"/>
                  </a:lnTo>
                  <a:lnTo>
                    <a:pt x="436" y="952"/>
                  </a:lnTo>
                  <a:lnTo>
                    <a:pt x="437" y="946"/>
                  </a:lnTo>
                  <a:lnTo>
                    <a:pt x="437" y="937"/>
                  </a:lnTo>
                  <a:lnTo>
                    <a:pt x="437" y="931"/>
                  </a:lnTo>
                  <a:lnTo>
                    <a:pt x="437" y="923"/>
                  </a:lnTo>
                  <a:lnTo>
                    <a:pt x="439" y="913"/>
                  </a:lnTo>
                  <a:lnTo>
                    <a:pt x="442" y="902"/>
                  </a:lnTo>
                  <a:lnTo>
                    <a:pt x="440" y="898"/>
                  </a:lnTo>
                  <a:lnTo>
                    <a:pt x="440" y="892"/>
                  </a:lnTo>
                  <a:lnTo>
                    <a:pt x="442" y="885"/>
                  </a:lnTo>
                  <a:lnTo>
                    <a:pt x="440" y="879"/>
                  </a:lnTo>
                  <a:lnTo>
                    <a:pt x="444" y="872"/>
                  </a:lnTo>
                  <a:lnTo>
                    <a:pt x="447" y="872"/>
                  </a:lnTo>
                  <a:lnTo>
                    <a:pt x="454" y="871"/>
                  </a:lnTo>
                  <a:lnTo>
                    <a:pt x="463" y="871"/>
                  </a:lnTo>
                  <a:lnTo>
                    <a:pt x="470" y="874"/>
                  </a:lnTo>
                  <a:lnTo>
                    <a:pt x="480" y="875"/>
                  </a:lnTo>
                  <a:lnTo>
                    <a:pt x="486" y="880"/>
                  </a:lnTo>
                  <a:lnTo>
                    <a:pt x="486" y="890"/>
                  </a:lnTo>
                  <a:lnTo>
                    <a:pt x="491" y="893"/>
                  </a:lnTo>
                  <a:lnTo>
                    <a:pt x="498" y="895"/>
                  </a:lnTo>
                  <a:lnTo>
                    <a:pt x="504" y="893"/>
                  </a:lnTo>
                  <a:lnTo>
                    <a:pt x="507" y="887"/>
                  </a:lnTo>
                  <a:lnTo>
                    <a:pt x="512" y="882"/>
                  </a:lnTo>
                  <a:lnTo>
                    <a:pt x="517" y="874"/>
                  </a:lnTo>
                  <a:lnTo>
                    <a:pt x="533" y="792"/>
                  </a:lnTo>
                  <a:lnTo>
                    <a:pt x="538" y="773"/>
                  </a:lnTo>
                  <a:lnTo>
                    <a:pt x="553" y="694"/>
                  </a:lnTo>
                  <a:lnTo>
                    <a:pt x="566" y="624"/>
                  </a:lnTo>
                  <a:lnTo>
                    <a:pt x="577" y="569"/>
                  </a:lnTo>
                  <a:lnTo>
                    <a:pt x="579" y="557"/>
                  </a:lnTo>
                  <a:lnTo>
                    <a:pt x="602" y="447"/>
                  </a:lnTo>
                  <a:lnTo>
                    <a:pt x="612" y="399"/>
                  </a:lnTo>
                  <a:lnTo>
                    <a:pt x="617" y="370"/>
                  </a:lnTo>
                  <a:lnTo>
                    <a:pt x="638" y="257"/>
                  </a:lnTo>
                  <a:lnTo>
                    <a:pt x="662" y="129"/>
                  </a:lnTo>
                  <a:lnTo>
                    <a:pt x="638" y="124"/>
                  </a:lnTo>
                  <a:lnTo>
                    <a:pt x="566" y="109"/>
                  </a:lnTo>
                  <a:lnTo>
                    <a:pt x="380" y="70"/>
                  </a:lnTo>
                  <a:lnTo>
                    <a:pt x="269" y="42"/>
                  </a:lnTo>
                  <a:lnTo>
                    <a:pt x="165" y="18"/>
                  </a:lnTo>
                  <a:lnTo>
                    <a:pt x="158" y="16"/>
                  </a:lnTo>
                  <a:lnTo>
                    <a:pt x="98" y="0"/>
                  </a:lnTo>
                  <a:lnTo>
                    <a:pt x="72" y="103"/>
                  </a:lnTo>
                  <a:lnTo>
                    <a:pt x="23" y="292"/>
                  </a:lnTo>
                  <a:lnTo>
                    <a:pt x="15" y="326"/>
                  </a:lnTo>
                  <a:lnTo>
                    <a:pt x="10" y="342"/>
                  </a:lnTo>
                  <a:lnTo>
                    <a:pt x="5" y="360"/>
                  </a:lnTo>
                  <a:lnTo>
                    <a:pt x="3" y="367"/>
                  </a:lnTo>
                  <a:lnTo>
                    <a:pt x="2" y="372"/>
                  </a:lnTo>
                  <a:lnTo>
                    <a:pt x="0" y="383"/>
                  </a:lnTo>
                  <a:lnTo>
                    <a:pt x="10" y="396"/>
                  </a:lnTo>
                  <a:lnTo>
                    <a:pt x="33" y="430"/>
                  </a:lnTo>
                  <a:lnTo>
                    <a:pt x="51" y="458"/>
                  </a:lnTo>
                  <a:lnTo>
                    <a:pt x="65" y="479"/>
                  </a:lnTo>
                  <a:lnTo>
                    <a:pt x="121" y="562"/>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 name="Freeform 60"/>
            <p:cNvSpPr>
              <a:spLocks/>
            </p:cNvSpPr>
            <p:nvPr/>
          </p:nvSpPr>
          <p:spPr bwMode="auto">
            <a:xfrm>
              <a:off x="1080865" y="2477217"/>
              <a:ext cx="905039" cy="1386268"/>
            </a:xfrm>
            <a:custGeom>
              <a:avLst/>
              <a:gdLst>
                <a:gd name="T0" fmla="*/ 415826521 w 662"/>
                <a:gd name="T1" fmla="*/ 1582658141 h 1014"/>
                <a:gd name="T2" fmla="*/ 808970850 w 662"/>
                <a:gd name="T3" fmla="*/ 2147483647 h 1014"/>
                <a:gd name="T4" fmla="*/ 1073586563 w 662"/>
                <a:gd name="T5" fmla="*/ 2147483647 h 1014"/>
                <a:gd name="T6" fmla="*/ 1088707495 w 662"/>
                <a:gd name="T7" fmla="*/ 2147483647 h 1014"/>
                <a:gd name="T8" fmla="*/ 1101307478 w 662"/>
                <a:gd name="T9" fmla="*/ 2147483647 h 1014"/>
                <a:gd name="T10" fmla="*/ 1101307478 w 662"/>
                <a:gd name="T11" fmla="*/ 2147483647 h 1014"/>
                <a:gd name="T12" fmla="*/ 1093747806 w 662"/>
                <a:gd name="T13" fmla="*/ 2147483647 h 1014"/>
                <a:gd name="T14" fmla="*/ 1101307478 w 662"/>
                <a:gd name="T15" fmla="*/ 2147483647 h 1014"/>
                <a:gd name="T16" fmla="*/ 1101307478 w 662"/>
                <a:gd name="T17" fmla="*/ 2147483647 h 1014"/>
                <a:gd name="T18" fmla="*/ 1106347789 w 662"/>
                <a:gd name="T19" fmla="*/ 2147483647 h 1014"/>
                <a:gd name="T20" fmla="*/ 1108868738 w 662"/>
                <a:gd name="T21" fmla="*/ 2147483647 h 1014"/>
                <a:gd name="T22" fmla="*/ 1113909049 w 662"/>
                <a:gd name="T23" fmla="*/ 2147483647 h 1014"/>
                <a:gd name="T24" fmla="*/ 1118949359 w 662"/>
                <a:gd name="T25" fmla="*/ 2147483647 h 1014"/>
                <a:gd name="T26" fmla="*/ 1144150912 w 662"/>
                <a:gd name="T27" fmla="*/ 2147483647 h 1014"/>
                <a:gd name="T28" fmla="*/ 1184473398 w 662"/>
                <a:gd name="T29" fmla="*/ 2147483647 h 1014"/>
                <a:gd name="T30" fmla="*/ 1224795883 w 662"/>
                <a:gd name="T31" fmla="*/ 2147483647 h 1014"/>
                <a:gd name="T32" fmla="*/ 1237395866 w 662"/>
                <a:gd name="T33" fmla="*/ 2147483647 h 1014"/>
                <a:gd name="T34" fmla="*/ 1270158678 w 662"/>
                <a:gd name="T35" fmla="*/ 2147483647 h 1014"/>
                <a:gd name="T36" fmla="*/ 1290319921 w 662"/>
                <a:gd name="T37" fmla="*/ 2147483647 h 1014"/>
                <a:gd name="T38" fmla="*/ 1343243976 w 662"/>
                <a:gd name="T39" fmla="*/ 1995964063 h 1014"/>
                <a:gd name="T40" fmla="*/ 1393647083 w 662"/>
                <a:gd name="T41" fmla="*/ 1748988810 h 1014"/>
                <a:gd name="T42" fmla="*/ 1454130811 w 662"/>
                <a:gd name="T43" fmla="*/ 1433969752 h 1014"/>
                <a:gd name="T44" fmla="*/ 1517133900 w 662"/>
                <a:gd name="T45" fmla="*/ 1126510763 h 1014"/>
                <a:gd name="T46" fmla="*/ 1554937023 w 662"/>
                <a:gd name="T47" fmla="*/ 932457985 h 1014"/>
                <a:gd name="T48" fmla="*/ 1668343616 w 662"/>
                <a:gd name="T49" fmla="*/ 325100971 h 1014"/>
                <a:gd name="T50" fmla="*/ 1426408308 w 662"/>
                <a:gd name="T51" fmla="*/ 274697858 h 1014"/>
                <a:gd name="T52" fmla="*/ 677922773 w 662"/>
                <a:gd name="T53" fmla="*/ 105846587 h 1014"/>
                <a:gd name="T54" fmla="*/ 398184640 w 662"/>
                <a:gd name="T55" fmla="*/ 40322503 h 1014"/>
                <a:gd name="T56" fmla="*/ 181451233 w 662"/>
                <a:gd name="T57" fmla="*/ 259576924 h 1014"/>
                <a:gd name="T58" fmla="*/ 37801548 w 662"/>
                <a:gd name="T59" fmla="*/ 821570938 h 1014"/>
                <a:gd name="T60" fmla="*/ 12601573 w 662"/>
                <a:gd name="T61" fmla="*/ 907256428 h 1014"/>
                <a:gd name="T62" fmla="*/ 5040312 w 662"/>
                <a:gd name="T63" fmla="*/ 937498296 h 1014"/>
                <a:gd name="T64" fmla="*/ 25201559 w 662"/>
                <a:gd name="T65" fmla="*/ 997982032 h 1014"/>
                <a:gd name="T66" fmla="*/ 128527177 w 662"/>
                <a:gd name="T67" fmla="*/ 1154231681 h 1014"/>
                <a:gd name="T68" fmla="*/ 304938099 w 662"/>
                <a:gd name="T69" fmla="*/ 1416327868 h 10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2"/>
                <a:gd name="T106" fmla="*/ 0 h 1014"/>
                <a:gd name="T107" fmla="*/ 662 w 662"/>
                <a:gd name="T108" fmla="*/ 1014 h 10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2" h="1014">
                  <a:moveTo>
                    <a:pt x="121" y="562"/>
                  </a:moveTo>
                  <a:lnTo>
                    <a:pt x="165" y="628"/>
                  </a:lnTo>
                  <a:lnTo>
                    <a:pt x="219" y="706"/>
                  </a:lnTo>
                  <a:lnTo>
                    <a:pt x="321" y="861"/>
                  </a:lnTo>
                  <a:lnTo>
                    <a:pt x="339" y="887"/>
                  </a:lnTo>
                  <a:lnTo>
                    <a:pt x="426" y="1014"/>
                  </a:lnTo>
                  <a:lnTo>
                    <a:pt x="427" y="1003"/>
                  </a:lnTo>
                  <a:lnTo>
                    <a:pt x="432" y="1001"/>
                  </a:lnTo>
                  <a:lnTo>
                    <a:pt x="437" y="994"/>
                  </a:lnTo>
                  <a:lnTo>
                    <a:pt x="437" y="988"/>
                  </a:lnTo>
                  <a:lnTo>
                    <a:pt x="437" y="981"/>
                  </a:lnTo>
                  <a:lnTo>
                    <a:pt x="437" y="972"/>
                  </a:lnTo>
                  <a:lnTo>
                    <a:pt x="437" y="965"/>
                  </a:lnTo>
                  <a:lnTo>
                    <a:pt x="434" y="959"/>
                  </a:lnTo>
                  <a:lnTo>
                    <a:pt x="436" y="952"/>
                  </a:lnTo>
                  <a:lnTo>
                    <a:pt x="437" y="946"/>
                  </a:lnTo>
                  <a:lnTo>
                    <a:pt x="437" y="937"/>
                  </a:lnTo>
                  <a:lnTo>
                    <a:pt x="437" y="931"/>
                  </a:lnTo>
                  <a:lnTo>
                    <a:pt x="437" y="923"/>
                  </a:lnTo>
                  <a:lnTo>
                    <a:pt x="439" y="913"/>
                  </a:lnTo>
                  <a:lnTo>
                    <a:pt x="442" y="902"/>
                  </a:lnTo>
                  <a:lnTo>
                    <a:pt x="440" y="898"/>
                  </a:lnTo>
                  <a:lnTo>
                    <a:pt x="440" y="892"/>
                  </a:lnTo>
                  <a:lnTo>
                    <a:pt x="442" y="885"/>
                  </a:lnTo>
                  <a:lnTo>
                    <a:pt x="440" y="879"/>
                  </a:lnTo>
                  <a:lnTo>
                    <a:pt x="444" y="872"/>
                  </a:lnTo>
                  <a:lnTo>
                    <a:pt x="447" y="872"/>
                  </a:lnTo>
                  <a:lnTo>
                    <a:pt x="454" y="871"/>
                  </a:lnTo>
                  <a:lnTo>
                    <a:pt x="463" y="871"/>
                  </a:lnTo>
                  <a:lnTo>
                    <a:pt x="470" y="874"/>
                  </a:lnTo>
                  <a:lnTo>
                    <a:pt x="480" y="875"/>
                  </a:lnTo>
                  <a:lnTo>
                    <a:pt x="486" y="880"/>
                  </a:lnTo>
                  <a:lnTo>
                    <a:pt x="486" y="890"/>
                  </a:lnTo>
                  <a:lnTo>
                    <a:pt x="491" y="893"/>
                  </a:lnTo>
                  <a:lnTo>
                    <a:pt x="498" y="895"/>
                  </a:lnTo>
                  <a:lnTo>
                    <a:pt x="504" y="893"/>
                  </a:lnTo>
                  <a:lnTo>
                    <a:pt x="507" y="887"/>
                  </a:lnTo>
                  <a:lnTo>
                    <a:pt x="512" y="882"/>
                  </a:lnTo>
                  <a:lnTo>
                    <a:pt x="517" y="874"/>
                  </a:lnTo>
                  <a:lnTo>
                    <a:pt x="533" y="792"/>
                  </a:lnTo>
                  <a:lnTo>
                    <a:pt x="538" y="773"/>
                  </a:lnTo>
                  <a:lnTo>
                    <a:pt x="553" y="694"/>
                  </a:lnTo>
                  <a:lnTo>
                    <a:pt x="566" y="624"/>
                  </a:lnTo>
                  <a:lnTo>
                    <a:pt x="577" y="569"/>
                  </a:lnTo>
                  <a:lnTo>
                    <a:pt x="579" y="557"/>
                  </a:lnTo>
                  <a:lnTo>
                    <a:pt x="602" y="447"/>
                  </a:lnTo>
                  <a:lnTo>
                    <a:pt x="612" y="399"/>
                  </a:lnTo>
                  <a:lnTo>
                    <a:pt x="617" y="370"/>
                  </a:lnTo>
                  <a:lnTo>
                    <a:pt x="638" y="257"/>
                  </a:lnTo>
                  <a:lnTo>
                    <a:pt x="662" y="129"/>
                  </a:lnTo>
                  <a:lnTo>
                    <a:pt x="638" y="124"/>
                  </a:lnTo>
                  <a:lnTo>
                    <a:pt x="566" y="109"/>
                  </a:lnTo>
                  <a:lnTo>
                    <a:pt x="380" y="70"/>
                  </a:lnTo>
                  <a:lnTo>
                    <a:pt x="269" y="42"/>
                  </a:lnTo>
                  <a:lnTo>
                    <a:pt x="165" y="18"/>
                  </a:lnTo>
                  <a:lnTo>
                    <a:pt x="158" y="16"/>
                  </a:lnTo>
                  <a:lnTo>
                    <a:pt x="98" y="0"/>
                  </a:lnTo>
                  <a:lnTo>
                    <a:pt x="72" y="103"/>
                  </a:lnTo>
                  <a:lnTo>
                    <a:pt x="23" y="292"/>
                  </a:lnTo>
                  <a:lnTo>
                    <a:pt x="15" y="326"/>
                  </a:lnTo>
                  <a:lnTo>
                    <a:pt x="10" y="342"/>
                  </a:lnTo>
                  <a:lnTo>
                    <a:pt x="5" y="360"/>
                  </a:lnTo>
                  <a:lnTo>
                    <a:pt x="3" y="367"/>
                  </a:lnTo>
                  <a:lnTo>
                    <a:pt x="2" y="372"/>
                  </a:lnTo>
                  <a:lnTo>
                    <a:pt x="0" y="383"/>
                  </a:lnTo>
                  <a:lnTo>
                    <a:pt x="10" y="396"/>
                  </a:lnTo>
                  <a:lnTo>
                    <a:pt x="33" y="430"/>
                  </a:lnTo>
                  <a:lnTo>
                    <a:pt x="51" y="458"/>
                  </a:lnTo>
                  <a:lnTo>
                    <a:pt x="65" y="479"/>
                  </a:lnTo>
                  <a:lnTo>
                    <a:pt x="121" y="562"/>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 name="Freeform 61"/>
            <p:cNvSpPr>
              <a:spLocks/>
            </p:cNvSpPr>
            <p:nvPr/>
          </p:nvSpPr>
          <p:spPr bwMode="auto">
            <a:xfrm>
              <a:off x="7401099" y="1893453"/>
              <a:ext cx="232412" cy="489432"/>
            </a:xfrm>
            <a:custGeom>
              <a:avLst/>
              <a:gdLst>
                <a:gd name="T0" fmla="*/ 0 w 170"/>
                <a:gd name="T1" fmla="*/ 627518097 h 358"/>
                <a:gd name="T2" fmla="*/ 5040312 w 170"/>
                <a:gd name="T3" fmla="*/ 677922792 h 358"/>
                <a:gd name="T4" fmla="*/ 10080624 w 170"/>
                <a:gd name="T5" fmla="*/ 725804951 h 358"/>
                <a:gd name="T6" fmla="*/ 17640300 w 170"/>
                <a:gd name="T7" fmla="*/ 771167748 h 358"/>
                <a:gd name="T8" fmla="*/ 22682198 w 170"/>
                <a:gd name="T9" fmla="*/ 791328991 h 358"/>
                <a:gd name="T10" fmla="*/ 25201560 w 170"/>
                <a:gd name="T11" fmla="*/ 808970873 h 358"/>
                <a:gd name="T12" fmla="*/ 22682198 w 170"/>
                <a:gd name="T13" fmla="*/ 829132116 h 358"/>
                <a:gd name="T14" fmla="*/ 17640300 w 170"/>
                <a:gd name="T15" fmla="*/ 849293557 h 358"/>
                <a:gd name="T16" fmla="*/ 25201560 w 170"/>
                <a:gd name="T17" fmla="*/ 887095094 h 358"/>
                <a:gd name="T18" fmla="*/ 42843447 w 170"/>
                <a:gd name="T19" fmla="*/ 902216027 h 358"/>
                <a:gd name="T20" fmla="*/ 173891562 w 170"/>
                <a:gd name="T21" fmla="*/ 874495111 h 358"/>
                <a:gd name="T22" fmla="*/ 219252821 w 170"/>
                <a:gd name="T23" fmla="*/ 866933851 h 358"/>
                <a:gd name="T24" fmla="*/ 322579983 w 170"/>
                <a:gd name="T25" fmla="*/ 841732297 h 358"/>
                <a:gd name="T26" fmla="*/ 330141243 w 170"/>
                <a:gd name="T27" fmla="*/ 829132116 h 358"/>
                <a:gd name="T28" fmla="*/ 337700915 w 170"/>
                <a:gd name="T29" fmla="*/ 824091805 h 358"/>
                <a:gd name="T30" fmla="*/ 342741226 w 170"/>
                <a:gd name="T31" fmla="*/ 816530545 h 358"/>
                <a:gd name="T32" fmla="*/ 342741226 w 170"/>
                <a:gd name="T33" fmla="*/ 801409613 h 358"/>
                <a:gd name="T34" fmla="*/ 362902469 w 170"/>
                <a:gd name="T35" fmla="*/ 791328991 h 358"/>
                <a:gd name="T36" fmla="*/ 370463729 w 170"/>
                <a:gd name="T37" fmla="*/ 776208059 h 358"/>
                <a:gd name="T38" fmla="*/ 400705593 w 170"/>
                <a:gd name="T39" fmla="*/ 758567765 h 358"/>
                <a:gd name="T40" fmla="*/ 415826525 w 170"/>
                <a:gd name="T41" fmla="*/ 763608076 h 358"/>
                <a:gd name="T42" fmla="*/ 428426607 w 170"/>
                <a:gd name="T43" fmla="*/ 710684019 h 358"/>
                <a:gd name="T44" fmla="*/ 423386296 w 170"/>
                <a:gd name="T45" fmla="*/ 698084035 h 358"/>
                <a:gd name="T46" fmla="*/ 420866935 w 170"/>
                <a:gd name="T47" fmla="*/ 680442154 h 358"/>
                <a:gd name="T48" fmla="*/ 403224954 w 170"/>
                <a:gd name="T49" fmla="*/ 677922792 h 358"/>
                <a:gd name="T50" fmla="*/ 395665282 w 170"/>
                <a:gd name="T51" fmla="*/ 665321222 h 358"/>
                <a:gd name="T52" fmla="*/ 388104022 w 170"/>
                <a:gd name="T53" fmla="*/ 640119668 h 358"/>
                <a:gd name="T54" fmla="*/ 375504039 w 170"/>
                <a:gd name="T55" fmla="*/ 632558408 h 358"/>
                <a:gd name="T56" fmla="*/ 342741226 w 170"/>
                <a:gd name="T57" fmla="*/ 602316543 h 358"/>
                <a:gd name="T58" fmla="*/ 335181554 w 170"/>
                <a:gd name="T59" fmla="*/ 569555317 h 358"/>
                <a:gd name="T60" fmla="*/ 330141243 w 170"/>
                <a:gd name="T61" fmla="*/ 544353763 h 358"/>
                <a:gd name="T62" fmla="*/ 304938102 w 170"/>
                <a:gd name="T63" fmla="*/ 476308774 h 358"/>
                <a:gd name="T64" fmla="*/ 153728732 w 170"/>
                <a:gd name="T65" fmla="*/ 0 h 358"/>
                <a:gd name="T66" fmla="*/ 141128749 w 170"/>
                <a:gd name="T67" fmla="*/ 15120939 h 358"/>
                <a:gd name="T68" fmla="*/ 123486868 w 170"/>
                <a:gd name="T69" fmla="*/ 20161249 h 358"/>
                <a:gd name="T70" fmla="*/ 108365936 w 170"/>
                <a:gd name="T71" fmla="*/ 12601574 h 358"/>
                <a:gd name="T72" fmla="*/ 95765928 w 170"/>
                <a:gd name="T73" fmla="*/ 32761239 h 358"/>
                <a:gd name="T74" fmla="*/ 78124047 w 170"/>
                <a:gd name="T75" fmla="*/ 40322499 h 358"/>
                <a:gd name="T76" fmla="*/ 90725617 w 170"/>
                <a:gd name="T77" fmla="*/ 55443443 h 358"/>
                <a:gd name="T78" fmla="*/ 83165945 w 170"/>
                <a:gd name="T79" fmla="*/ 100806240 h 358"/>
                <a:gd name="T80" fmla="*/ 83165945 w 170"/>
                <a:gd name="T81" fmla="*/ 118446559 h 358"/>
                <a:gd name="T82" fmla="*/ 75604685 w 170"/>
                <a:gd name="T83" fmla="*/ 131048130 h 358"/>
                <a:gd name="T84" fmla="*/ 88206256 w 170"/>
                <a:gd name="T85" fmla="*/ 158769045 h 358"/>
                <a:gd name="T86" fmla="*/ 78124047 w 170"/>
                <a:gd name="T87" fmla="*/ 209173790 h 358"/>
                <a:gd name="T88" fmla="*/ 108365936 w 170"/>
                <a:gd name="T89" fmla="*/ 254535000 h 358"/>
                <a:gd name="T90" fmla="*/ 103327188 w 170"/>
                <a:gd name="T91" fmla="*/ 269655932 h 358"/>
                <a:gd name="T92" fmla="*/ 103327188 w 170"/>
                <a:gd name="T93" fmla="*/ 289817175 h 358"/>
                <a:gd name="T94" fmla="*/ 88206256 w 170"/>
                <a:gd name="T95" fmla="*/ 320059040 h 358"/>
                <a:gd name="T96" fmla="*/ 75604685 w 170"/>
                <a:gd name="T97" fmla="*/ 332660611 h 358"/>
                <a:gd name="T98" fmla="*/ 63003115 w 170"/>
                <a:gd name="T99" fmla="*/ 352821854 h 358"/>
                <a:gd name="T100" fmla="*/ 35282187 w 170"/>
                <a:gd name="T101" fmla="*/ 360383114 h 358"/>
                <a:gd name="T102" fmla="*/ 25201560 w 170"/>
                <a:gd name="T103" fmla="*/ 378023408 h 358"/>
                <a:gd name="T104" fmla="*/ 25201560 w 170"/>
                <a:gd name="T105" fmla="*/ 405745911 h 358"/>
                <a:gd name="T106" fmla="*/ 35282187 w 170"/>
                <a:gd name="T107" fmla="*/ 425907253 h 358"/>
                <a:gd name="T108" fmla="*/ 35282187 w 170"/>
                <a:gd name="T109" fmla="*/ 451108807 h 358"/>
                <a:gd name="T110" fmla="*/ 30241877 w 170"/>
                <a:gd name="T111" fmla="*/ 476308774 h 358"/>
                <a:gd name="T112" fmla="*/ 30241877 w 170"/>
                <a:gd name="T113" fmla="*/ 488910344 h 358"/>
                <a:gd name="T114" fmla="*/ 22682198 w 170"/>
                <a:gd name="T115" fmla="*/ 524192520 h 358"/>
                <a:gd name="T116" fmla="*/ 25201560 w 170"/>
                <a:gd name="T117" fmla="*/ 544353763 h 358"/>
                <a:gd name="T118" fmla="*/ 17640300 w 170"/>
                <a:gd name="T119" fmla="*/ 567034368 h 358"/>
                <a:gd name="T120" fmla="*/ 10080624 w 170"/>
                <a:gd name="T121" fmla="*/ 587195611 h 358"/>
                <a:gd name="T122" fmla="*/ 10080624 w 170"/>
                <a:gd name="T123" fmla="*/ 607356854 h 3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358"/>
                <a:gd name="T188" fmla="*/ 170 w 170"/>
                <a:gd name="T189" fmla="*/ 358 h 3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358">
                  <a:moveTo>
                    <a:pt x="2" y="246"/>
                  </a:moveTo>
                  <a:lnTo>
                    <a:pt x="0" y="249"/>
                  </a:lnTo>
                  <a:lnTo>
                    <a:pt x="0" y="252"/>
                  </a:lnTo>
                  <a:lnTo>
                    <a:pt x="2" y="269"/>
                  </a:lnTo>
                  <a:lnTo>
                    <a:pt x="4" y="282"/>
                  </a:lnTo>
                  <a:lnTo>
                    <a:pt x="4" y="288"/>
                  </a:lnTo>
                  <a:lnTo>
                    <a:pt x="4" y="295"/>
                  </a:lnTo>
                  <a:lnTo>
                    <a:pt x="7" y="306"/>
                  </a:lnTo>
                  <a:lnTo>
                    <a:pt x="9" y="309"/>
                  </a:lnTo>
                  <a:lnTo>
                    <a:pt x="9" y="314"/>
                  </a:lnTo>
                  <a:lnTo>
                    <a:pt x="9" y="318"/>
                  </a:lnTo>
                  <a:lnTo>
                    <a:pt x="10" y="321"/>
                  </a:lnTo>
                  <a:lnTo>
                    <a:pt x="10" y="324"/>
                  </a:lnTo>
                  <a:lnTo>
                    <a:pt x="9" y="329"/>
                  </a:lnTo>
                  <a:lnTo>
                    <a:pt x="7" y="332"/>
                  </a:lnTo>
                  <a:lnTo>
                    <a:pt x="7" y="337"/>
                  </a:lnTo>
                  <a:lnTo>
                    <a:pt x="5" y="342"/>
                  </a:lnTo>
                  <a:lnTo>
                    <a:pt x="10" y="352"/>
                  </a:lnTo>
                  <a:lnTo>
                    <a:pt x="14" y="353"/>
                  </a:lnTo>
                  <a:lnTo>
                    <a:pt x="17" y="358"/>
                  </a:lnTo>
                  <a:lnTo>
                    <a:pt x="36" y="353"/>
                  </a:lnTo>
                  <a:lnTo>
                    <a:pt x="69" y="347"/>
                  </a:lnTo>
                  <a:lnTo>
                    <a:pt x="71" y="347"/>
                  </a:lnTo>
                  <a:lnTo>
                    <a:pt x="87" y="344"/>
                  </a:lnTo>
                  <a:lnTo>
                    <a:pt x="124" y="336"/>
                  </a:lnTo>
                  <a:lnTo>
                    <a:pt x="128" y="334"/>
                  </a:lnTo>
                  <a:lnTo>
                    <a:pt x="129" y="331"/>
                  </a:lnTo>
                  <a:lnTo>
                    <a:pt x="131" y="329"/>
                  </a:lnTo>
                  <a:lnTo>
                    <a:pt x="133" y="329"/>
                  </a:lnTo>
                  <a:lnTo>
                    <a:pt x="134" y="327"/>
                  </a:lnTo>
                  <a:lnTo>
                    <a:pt x="137" y="326"/>
                  </a:lnTo>
                  <a:lnTo>
                    <a:pt x="136" y="324"/>
                  </a:lnTo>
                  <a:lnTo>
                    <a:pt x="136" y="319"/>
                  </a:lnTo>
                  <a:lnTo>
                    <a:pt x="136" y="318"/>
                  </a:lnTo>
                  <a:lnTo>
                    <a:pt x="139" y="316"/>
                  </a:lnTo>
                  <a:lnTo>
                    <a:pt x="144" y="314"/>
                  </a:lnTo>
                  <a:lnTo>
                    <a:pt x="146" y="314"/>
                  </a:lnTo>
                  <a:lnTo>
                    <a:pt x="147" y="308"/>
                  </a:lnTo>
                  <a:lnTo>
                    <a:pt x="149" y="306"/>
                  </a:lnTo>
                  <a:lnTo>
                    <a:pt x="159" y="301"/>
                  </a:lnTo>
                  <a:lnTo>
                    <a:pt x="160" y="301"/>
                  </a:lnTo>
                  <a:lnTo>
                    <a:pt x="165" y="303"/>
                  </a:lnTo>
                  <a:lnTo>
                    <a:pt x="168" y="287"/>
                  </a:lnTo>
                  <a:lnTo>
                    <a:pt x="170" y="282"/>
                  </a:lnTo>
                  <a:lnTo>
                    <a:pt x="170" y="278"/>
                  </a:lnTo>
                  <a:lnTo>
                    <a:pt x="168" y="277"/>
                  </a:lnTo>
                  <a:lnTo>
                    <a:pt x="167" y="275"/>
                  </a:lnTo>
                  <a:lnTo>
                    <a:pt x="167" y="270"/>
                  </a:lnTo>
                  <a:lnTo>
                    <a:pt x="164" y="270"/>
                  </a:lnTo>
                  <a:lnTo>
                    <a:pt x="160" y="269"/>
                  </a:lnTo>
                  <a:lnTo>
                    <a:pt x="159" y="267"/>
                  </a:lnTo>
                  <a:lnTo>
                    <a:pt x="157" y="264"/>
                  </a:lnTo>
                  <a:lnTo>
                    <a:pt x="155" y="259"/>
                  </a:lnTo>
                  <a:lnTo>
                    <a:pt x="154" y="254"/>
                  </a:lnTo>
                  <a:lnTo>
                    <a:pt x="154" y="252"/>
                  </a:lnTo>
                  <a:lnTo>
                    <a:pt x="149" y="251"/>
                  </a:lnTo>
                  <a:lnTo>
                    <a:pt x="141" y="244"/>
                  </a:lnTo>
                  <a:lnTo>
                    <a:pt x="136" y="239"/>
                  </a:lnTo>
                  <a:lnTo>
                    <a:pt x="134" y="234"/>
                  </a:lnTo>
                  <a:lnTo>
                    <a:pt x="133" y="226"/>
                  </a:lnTo>
                  <a:lnTo>
                    <a:pt x="133" y="223"/>
                  </a:lnTo>
                  <a:lnTo>
                    <a:pt x="131" y="216"/>
                  </a:lnTo>
                  <a:lnTo>
                    <a:pt x="129" y="213"/>
                  </a:lnTo>
                  <a:lnTo>
                    <a:pt x="121" y="189"/>
                  </a:lnTo>
                  <a:lnTo>
                    <a:pt x="100" y="125"/>
                  </a:lnTo>
                  <a:lnTo>
                    <a:pt x="61" y="0"/>
                  </a:lnTo>
                  <a:lnTo>
                    <a:pt x="58" y="1"/>
                  </a:lnTo>
                  <a:lnTo>
                    <a:pt x="56" y="6"/>
                  </a:lnTo>
                  <a:lnTo>
                    <a:pt x="53" y="8"/>
                  </a:lnTo>
                  <a:lnTo>
                    <a:pt x="49" y="8"/>
                  </a:lnTo>
                  <a:lnTo>
                    <a:pt x="45" y="5"/>
                  </a:lnTo>
                  <a:lnTo>
                    <a:pt x="43" y="5"/>
                  </a:lnTo>
                  <a:lnTo>
                    <a:pt x="40" y="8"/>
                  </a:lnTo>
                  <a:lnTo>
                    <a:pt x="38" y="13"/>
                  </a:lnTo>
                  <a:lnTo>
                    <a:pt x="35" y="14"/>
                  </a:lnTo>
                  <a:lnTo>
                    <a:pt x="31" y="16"/>
                  </a:lnTo>
                  <a:lnTo>
                    <a:pt x="35" y="19"/>
                  </a:lnTo>
                  <a:lnTo>
                    <a:pt x="36" y="22"/>
                  </a:lnTo>
                  <a:lnTo>
                    <a:pt x="35" y="31"/>
                  </a:lnTo>
                  <a:lnTo>
                    <a:pt x="33" y="40"/>
                  </a:lnTo>
                  <a:lnTo>
                    <a:pt x="33" y="42"/>
                  </a:lnTo>
                  <a:lnTo>
                    <a:pt x="33" y="47"/>
                  </a:lnTo>
                  <a:lnTo>
                    <a:pt x="31" y="50"/>
                  </a:lnTo>
                  <a:lnTo>
                    <a:pt x="30" y="52"/>
                  </a:lnTo>
                  <a:lnTo>
                    <a:pt x="33" y="60"/>
                  </a:lnTo>
                  <a:lnTo>
                    <a:pt x="35" y="63"/>
                  </a:lnTo>
                  <a:lnTo>
                    <a:pt x="31" y="76"/>
                  </a:lnTo>
                  <a:lnTo>
                    <a:pt x="31" y="83"/>
                  </a:lnTo>
                  <a:lnTo>
                    <a:pt x="40" y="96"/>
                  </a:lnTo>
                  <a:lnTo>
                    <a:pt x="43" y="101"/>
                  </a:lnTo>
                  <a:lnTo>
                    <a:pt x="43" y="104"/>
                  </a:lnTo>
                  <a:lnTo>
                    <a:pt x="41" y="107"/>
                  </a:lnTo>
                  <a:lnTo>
                    <a:pt x="41" y="112"/>
                  </a:lnTo>
                  <a:lnTo>
                    <a:pt x="41" y="115"/>
                  </a:lnTo>
                  <a:lnTo>
                    <a:pt x="38" y="122"/>
                  </a:lnTo>
                  <a:lnTo>
                    <a:pt x="35" y="127"/>
                  </a:lnTo>
                  <a:lnTo>
                    <a:pt x="31" y="130"/>
                  </a:lnTo>
                  <a:lnTo>
                    <a:pt x="30" y="132"/>
                  </a:lnTo>
                  <a:lnTo>
                    <a:pt x="27" y="137"/>
                  </a:lnTo>
                  <a:lnTo>
                    <a:pt x="25" y="140"/>
                  </a:lnTo>
                  <a:lnTo>
                    <a:pt x="22" y="141"/>
                  </a:lnTo>
                  <a:lnTo>
                    <a:pt x="14" y="143"/>
                  </a:lnTo>
                  <a:lnTo>
                    <a:pt x="12" y="146"/>
                  </a:lnTo>
                  <a:lnTo>
                    <a:pt x="10" y="150"/>
                  </a:lnTo>
                  <a:lnTo>
                    <a:pt x="10" y="155"/>
                  </a:lnTo>
                  <a:lnTo>
                    <a:pt x="10" y="161"/>
                  </a:lnTo>
                  <a:lnTo>
                    <a:pt x="12" y="166"/>
                  </a:lnTo>
                  <a:lnTo>
                    <a:pt x="14" y="169"/>
                  </a:lnTo>
                  <a:lnTo>
                    <a:pt x="14" y="177"/>
                  </a:lnTo>
                  <a:lnTo>
                    <a:pt x="14" y="179"/>
                  </a:lnTo>
                  <a:lnTo>
                    <a:pt x="12" y="184"/>
                  </a:lnTo>
                  <a:lnTo>
                    <a:pt x="12" y="189"/>
                  </a:lnTo>
                  <a:lnTo>
                    <a:pt x="12" y="190"/>
                  </a:lnTo>
                  <a:lnTo>
                    <a:pt x="12" y="194"/>
                  </a:lnTo>
                  <a:lnTo>
                    <a:pt x="10" y="199"/>
                  </a:lnTo>
                  <a:lnTo>
                    <a:pt x="9" y="208"/>
                  </a:lnTo>
                  <a:lnTo>
                    <a:pt x="10" y="213"/>
                  </a:lnTo>
                  <a:lnTo>
                    <a:pt x="10" y="216"/>
                  </a:lnTo>
                  <a:lnTo>
                    <a:pt x="9" y="220"/>
                  </a:lnTo>
                  <a:lnTo>
                    <a:pt x="7" y="225"/>
                  </a:lnTo>
                  <a:lnTo>
                    <a:pt x="4" y="230"/>
                  </a:lnTo>
                  <a:lnTo>
                    <a:pt x="4" y="233"/>
                  </a:lnTo>
                  <a:lnTo>
                    <a:pt x="4" y="239"/>
                  </a:lnTo>
                  <a:lnTo>
                    <a:pt x="4" y="241"/>
                  </a:lnTo>
                  <a:lnTo>
                    <a:pt x="2" y="246"/>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 name="Freeform 62"/>
            <p:cNvSpPr>
              <a:spLocks/>
            </p:cNvSpPr>
            <p:nvPr/>
          </p:nvSpPr>
          <p:spPr bwMode="auto">
            <a:xfrm>
              <a:off x="7401099" y="1893453"/>
              <a:ext cx="232412" cy="489432"/>
            </a:xfrm>
            <a:custGeom>
              <a:avLst/>
              <a:gdLst>
                <a:gd name="T0" fmla="*/ 0 w 170"/>
                <a:gd name="T1" fmla="*/ 627518097 h 358"/>
                <a:gd name="T2" fmla="*/ 5040312 w 170"/>
                <a:gd name="T3" fmla="*/ 677922792 h 358"/>
                <a:gd name="T4" fmla="*/ 10080624 w 170"/>
                <a:gd name="T5" fmla="*/ 725804951 h 358"/>
                <a:gd name="T6" fmla="*/ 17640300 w 170"/>
                <a:gd name="T7" fmla="*/ 771167748 h 358"/>
                <a:gd name="T8" fmla="*/ 22682198 w 170"/>
                <a:gd name="T9" fmla="*/ 791328991 h 358"/>
                <a:gd name="T10" fmla="*/ 25201560 w 170"/>
                <a:gd name="T11" fmla="*/ 808970873 h 358"/>
                <a:gd name="T12" fmla="*/ 22682198 w 170"/>
                <a:gd name="T13" fmla="*/ 829132116 h 358"/>
                <a:gd name="T14" fmla="*/ 17640300 w 170"/>
                <a:gd name="T15" fmla="*/ 849293557 h 358"/>
                <a:gd name="T16" fmla="*/ 25201560 w 170"/>
                <a:gd name="T17" fmla="*/ 887095094 h 358"/>
                <a:gd name="T18" fmla="*/ 42843447 w 170"/>
                <a:gd name="T19" fmla="*/ 902216027 h 358"/>
                <a:gd name="T20" fmla="*/ 173891562 w 170"/>
                <a:gd name="T21" fmla="*/ 874495111 h 358"/>
                <a:gd name="T22" fmla="*/ 219252821 w 170"/>
                <a:gd name="T23" fmla="*/ 866933851 h 358"/>
                <a:gd name="T24" fmla="*/ 322579983 w 170"/>
                <a:gd name="T25" fmla="*/ 841732297 h 358"/>
                <a:gd name="T26" fmla="*/ 330141243 w 170"/>
                <a:gd name="T27" fmla="*/ 829132116 h 358"/>
                <a:gd name="T28" fmla="*/ 337700915 w 170"/>
                <a:gd name="T29" fmla="*/ 824091805 h 358"/>
                <a:gd name="T30" fmla="*/ 342741226 w 170"/>
                <a:gd name="T31" fmla="*/ 816530545 h 358"/>
                <a:gd name="T32" fmla="*/ 342741226 w 170"/>
                <a:gd name="T33" fmla="*/ 801409613 h 358"/>
                <a:gd name="T34" fmla="*/ 362902469 w 170"/>
                <a:gd name="T35" fmla="*/ 791328991 h 358"/>
                <a:gd name="T36" fmla="*/ 370463729 w 170"/>
                <a:gd name="T37" fmla="*/ 776208059 h 358"/>
                <a:gd name="T38" fmla="*/ 400705593 w 170"/>
                <a:gd name="T39" fmla="*/ 758567765 h 358"/>
                <a:gd name="T40" fmla="*/ 415826525 w 170"/>
                <a:gd name="T41" fmla="*/ 763608076 h 358"/>
                <a:gd name="T42" fmla="*/ 428426607 w 170"/>
                <a:gd name="T43" fmla="*/ 710684019 h 358"/>
                <a:gd name="T44" fmla="*/ 423386296 w 170"/>
                <a:gd name="T45" fmla="*/ 698084035 h 358"/>
                <a:gd name="T46" fmla="*/ 420866935 w 170"/>
                <a:gd name="T47" fmla="*/ 680442154 h 358"/>
                <a:gd name="T48" fmla="*/ 403224954 w 170"/>
                <a:gd name="T49" fmla="*/ 677922792 h 358"/>
                <a:gd name="T50" fmla="*/ 395665282 w 170"/>
                <a:gd name="T51" fmla="*/ 665321222 h 358"/>
                <a:gd name="T52" fmla="*/ 388104022 w 170"/>
                <a:gd name="T53" fmla="*/ 640119668 h 358"/>
                <a:gd name="T54" fmla="*/ 375504039 w 170"/>
                <a:gd name="T55" fmla="*/ 632558408 h 358"/>
                <a:gd name="T56" fmla="*/ 342741226 w 170"/>
                <a:gd name="T57" fmla="*/ 602316543 h 358"/>
                <a:gd name="T58" fmla="*/ 335181554 w 170"/>
                <a:gd name="T59" fmla="*/ 569555317 h 358"/>
                <a:gd name="T60" fmla="*/ 330141243 w 170"/>
                <a:gd name="T61" fmla="*/ 544353763 h 358"/>
                <a:gd name="T62" fmla="*/ 304938102 w 170"/>
                <a:gd name="T63" fmla="*/ 476308774 h 358"/>
                <a:gd name="T64" fmla="*/ 153728732 w 170"/>
                <a:gd name="T65" fmla="*/ 0 h 358"/>
                <a:gd name="T66" fmla="*/ 141128749 w 170"/>
                <a:gd name="T67" fmla="*/ 15120939 h 358"/>
                <a:gd name="T68" fmla="*/ 123486868 w 170"/>
                <a:gd name="T69" fmla="*/ 20161249 h 358"/>
                <a:gd name="T70" fmla="*/ 108365936 w 170"/>
                <a:gd name="T71" fmla="*/ 12601574 h 358"/>
                <a:gd name="T72" fmla="*/ 95765928 w 170"/>
                <a:gd name="T73" fmla="*/ 32761239 h 358"/>
                <a:gd name="T74" fmla="*/ 78124047 w 170"/>
                <a:gd name="T75" fmla="*/ 40322499 h 358"/>
                <a:gd name="T76" fmla="*/ 90725617 w 170"/>
                <a:gd name="T77" fmla="*/ 55443443 h 358"/>
                <a:gd name="T78" fmla="*/ 83165945 w 170"/>
                <a:gd name="T79" fmla="*/ 100806240 h 358"/>
                <a:gd name="T80" fmla="*/ 83165945 w 170"/>
                <a:gd name="T81" fmla="*/ 118446559 h 358"/>
                <a:gd name="T82" fmla="*/ 75604685 w 170"/>
                <a:gd name="T83" fmla="*/ 131048130 h 358"/>
                <a:gd name="T84" fmla="*/ 88206256 w 170"/>
                <a:gd name="T85" fmla="*/ 158769045 h 358"/>
                <a:gd name="T86" fmla="*/ 78124047 w 170"/>
                <a:gd name="T87" fmla="*/ 209173790 h 358"/>
                <a:gd name="T88" fmla="*/ 108365936 w 170"/>
                <a:gd name="T89" fmla="*/ 254535000 h 358"/>
                <a:gd name="T90" fmla="*/ 103327188 w 170"/>
                <a:gd name="T91" fmla="*/ 269655932 h 358"/>
                <a:gd name="T92" fmla="*/ 103327188 w 170"/>
                <a:gd name="T93" fmla="*/ 289817175 h 358"/>
                <a:gd name="T94" fmla="*/ 88206256 w 170"/>
                <a:gd name="T95" fmla="*/ 320059040 h 358"/>
                <a:gd name="T96" fmla="*/ 75604685 w 170"/>
                <a:gd name="T97" fmla="*/ 332660611 h 358"/>
                <a:gd name="T98" fmla="*/ 63003115 w 170"/>
                <a:gd name="T99" fmla="*/ 352821854 h 358"/>
                <a:gd name="T100" fmla="*/ 35282187 w 170"/>
                <a:gd name="T101" fmla="*/ 360383114 h 358"/>
                <a:gd name="T102" fmla="*/ 25201560 w 170"/>
                <a:gd name="T103" fmla="*/ 378023408 h 358"/>
                <a:gd name="T104" fmla="*/ 25201560 w 170"/>
                <a:gd name="T105" fmla="*/ 405745911 h 358"/>
                <a:gd name="T106" fmla="*/ 35282187 w 170"/>
                <a:gd name="T107" fmla="*/ 425907253 h 358"/>
                <a:gd name="T108" fmla="*/ 35282187 w 170"/>
                <a:gd name="T109" fmla="*/ 451108807 h 358"/>
                <a:gd name="T110" fmla="*/ 30241877 w 170"/>
                <a:gd name="T111" fmla="*/ 476308774 h 358"/>
                <a:gd name="T112" fmla="*/ 30241877 w 170"/>
                <a:gd name="T113" fmla="*/ 488910344 h 358"/>
                <a:gd name="T114" fmla="*/ 22682198 w 170"/>
                <a:gd name="T115" fmla="*/ 524192520 h 358"/>
                <a:gd name="T116" fmla="*/ 25201560 w 170"/>
                <a:gd name="T117" fmla="*/ 544353763 h 358"/>
                <a:gd name="T118" fmla="*/ 17640300 w 170"/>
                <a:gd name="T119" fmla="*/ 567034368 h 358"/>
                <a:gd name="T120" fmla="*/ 10080624 w 170"/>
                <a:gd name="T121" fmla="*/ 587195611 h 358"/>
                <a:gd name="T122" fmla="*/ 10080624 w 170"/>
                <a:gd name="T123" fmla="*/ 607356854 h 3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358"/>
                <a:gd name="T188" fmla="*/ 170 w 170"/>
                <a:gd name="T189" fmla="*/ 358 h 3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358">
                  <a:moveTo>
                    <a:pt x="2" y="246"/>
                  </a:moveTo>
                  <a:lnTo>
                    <a:pt x="0" y="249"/>
                  </a:lnTo>
                  <a:lnTo>
                    <a:pt x="0" y="252"/>
                  </a:lnTo>
                  <a:lnTo>
                    <a:pt x="2" y="269"/>
                  </a:lnTo>
                  <a:lnTo>
                    <a:pt x="4" y="282"/>
                  </a:lnTo>
                  <a:lnTo>
                    <a:pt x="4" y="288"/>
                  </a:lnTo>
                  <a:lnTo>
                    <a:pt x="4" y="295"/>
                  </a:lnTo>
                  <a:lnTo>
                    <a:pt x="7" y="306"/>
                  </a:lnTo>
                  <a:lnTo>
                    <a:pt x="9" y="309"/>
                  </a:lnTo>
                  <a:lnTo>
                    <a:pt x="9" y="314"/>
                  </a:lnTo>
                  <a:lnTo>
                    <a:pt x="9" y="318"/>
                  </a:lnTo>
                  <a:lnTo>
                    <a:pt x="10" y="321"/>
                  </a:lnTo>
                  <a:lnTo>
                    <a:pt x="10" y="324"/>
                  </a:lnTo>
                  <a:lnTo>
                    <a:pt x="9" y="329"/>
                  </a:lnTo>
                  <a:lnTo>
                    <a:pt x="7" y="332"/>
                  </a:lnTo>
                  <a:lnTo>
                    <a:pt x="7" y="337"/>
                  </a:lnTo>
                  <a:lnTo>
                    <a:pt x="5" y="342"/>
                  </a:lnTo>
                  <a:lnTo>
                    <a:pt x="10" y="352"/>
                  </a:lnTo>
                  <a:lnTo>
                    <a:pt x="14" y="353"/>
                  </a:lnTo>
                  <a:lnTo>
                    <a:pt x="17" y="358"/>
                  </a:lnTo>
                  <a:lnTo>
                    <a:pt x="36" y="353"/>
                  </a:lnTo>
                  <a:lnTo>
                    <a:pt x="69" y="347"/>
                  </a:lnTo>
                  <a:lnTo>
                    <a:pt x="71" y="347"/>
                  </a:lnTo>
                  <a:lnTo>
                    <a:pt x="87" y="344"/>
                  </a:lnTo>
                  <a:lnTo>
                    <a:pt x="124" y="336"/>
                  </a:lnTo>
                  <a:lnTo>
                    <a:pt x="128" y="334"/>
                  </a:lnTo>
                  <a:lnTo>
                    <a:pt x="129" y="331"/>
                  </a:lnTo>
                  <a:lnTo>
                    <a:pt x="131" y="329"/>
                  </a:lnTo>
                  <a:lnTo>
                    <a:pt x="133" y="329"/>
                  </a:lnTo>
                  <a:lnTo>
                    <a:pt x="134" y="327"/>
                  </a:lnTo>
                  <a:lnTo>
                    <a:pt x="137" y="326"/>
                  </a:lnTo>
                  <a:lnTo>
                    <a:pt x="136" y="324"/>
                  </a:lnTo>
                  <a:lnTo>
                    <a:pt x="136" y="319"/>
                  </a:lnTo>
                  <a:lnTo>
                    <a:pt x="136" y="318"/>
                  </a:lnTo>
                  <a:lnTo>
                    <a:pt x="139" y="316"/>
                  </a:lnTo>
                  <a:lnTo>
                    <a:pt x="144" y="314"/>
                  </a:lnTo>
                  <a:lnTo>
                    <a:pt x="146" y="314"/>
                  </a:lnTo>
                  <a:lnTo>
                    <a:pt x="147" y="308"/>
                  </a:lnTo>
                  <a:lnTo>
                    <a:pt x="149" y="306"/>
                  </a:lnTo>
                  <a:lnTo>
                    <a:pt x="159" y="301"/>
                  </a:lnTo>
                  <a:lnTo>
                    <a:pt x="160" y="301"/>
                  </a:lnTo>
                  <a:lnTo>
                    <a:pt x="165" y="303"/>
                  </a:lnTo>
                  <a:lnTo>
                    <a:pt x="168" y="287"/>
                  </a:lnTo>
                  <a:lnTo>
                    <a:pt x="170" y="282"/>
                  </a:lnTo>
                  <a:lnTo>
                    <a:pt x="170" y="278"/>
                  </a:lnTo>
                  <a:lnTo>
                    <a:pt x="168" y="277"/>
                  </a:lnTo>
                  <a:lnTo>
                    <a:pt x="167" y="275"/>
                  </a:lnTo>
                  <a:lnTo>
                    <a:pt x="167" y="270"/>
                  </a:lnTo>
                  <a:lnTo>
                    <a:pt x="164" y="270"/>
                  </a:lnTo>
                  <a:lnTo>
                    <a:pt x="160" y="269"/>
                  </a:lnTo>
                  <a:lnTo>
                    <a:pt x="159" y="267"/>
                  </a:lnTo>
                  <a:lnTo>
                    <a:pt x="157" y="264"/>
                  </a:lnTo>
                  <a:lnTo>
                    <a:pt x="155" y="259"/>
                  </a:lnTo>
                  <a:lnTo>
                    <a:pt x="154" y="254"/>
                  </a:lnTo>
                  <a:lnTo>
                    <a:pt x="154" y="252"/>
                  </a:lnTo>
                  <a:lnTo>
                    <a:pt x="149" y="251"/>
                  </a:lnTo>
                  <a:lnTo>
                    <a:pt x="141" y="244"/>
                  </a:lnTo>
                  <a:lnTo>
                    <a:pt x="136" y="239"/>
                  </a:lnTo>
                  <a:lnTo>
                    <a:pt x="134" y="234"/>
                  </a:lnTo>
                  <a:lnTo>
                    <a:pt x="133" y="226"/>
                  </a:lnTo>
                  <a:lnTo>
                    <a:pt x="133" y="223"/>
                  </a:lnTo>
                  <a:lnTo>
                    <a:pt x="131" y="216"/>
                  </a:lnTo>
                  <a:lnTo>
                    <a:pt x="129" y="213"/>
                  </a:lnTo>
                  <a:lnTo>
                    <a:pt x="121" y="189"/>
                  </a:lnTo>
                  <a:lnTo>
                    <a:pt x="100" y="125"/>
                  </a:lnTo>
                  <a:lnTo>
                    <a:pt x="61" y="0"/>
                  </a:lnTo>
                  <a:lnTo>
                    <a:pt x="58" y="1"/>
                  </a:lnTo>
                  <a:lnTo>
                    <a:pt x="56" y="6"/>
                  </a:lnTo>
                  <a:lnTo>
                    <a:pt x="53" y="8"/>
                  </a:lnTo>
                  <a:lnTo>
                    <a:pt x="49" y="8"/>
                  </a:lnTo>
                  <a:lnTo>
                    <a:pt x="45" y="5"/>
                  </a:lnTo>
                  <a:lnTo>
                    <a:pt x="43" y="5"/>
                  </a:lnTo>
                  <a:lnTo>
                    <a:pt x="40" y="8"/>
                  </a:lnTo>
                  <a:lnTo>
                    <a:pt x="38" y="13"/>
                  </a:lnTo>
                  <a:lnTo>
                    <a:pt x="35" y="14"/>
                  </a:lnTo>
                  <a:lnTo>
                    <a:pt x="31" y="16"/>
                  </a:lnTo>
                  <a:lnTo>
                    <a:pt x="35" y="19"/>
                  </a:lnTo>
                  <a:lnTo>
                    <a:pt x="36" y="22"/>
                  </a:lnTo>
                  <a:lnTo>
                    <a:pt x="35" y="31"/>
                  </a:lnTo>
                  <a:lnTo>
                    <a:pt x="33" y="40"/>
                  </a:lnTo>
                  <a:lnTo>
                    <a:pt x="33" y="42"/>
                  </a:lnTo>
                  <a:lnTo>
                    <a:pt x="33" y="47"/>
                  </a:lnTo>
                  <a:lnTo>
                    <a:pt x="31" y="50"/>
                  </a:lnTo>
                  <a:lnTo>
                    <a:pt x="30" y="52"/>
                  </a:lnTo>
                  <a:lnTo>
                    <a:pt x="33" y="60"/>
                  </a:lnTo>
                  <a:lnTo>
                    <a:pt x="35" y="63"/>
                  </a:lnTo>
                  <a:lnTo>
                    <a:pt x="31" y="76"/>
                  </a:lnTo>
                  <a:lnTo>
                    <a:pt x="31" y="83"/>
                  </a:lnTo>
                  <a:lnTo>
                    <a:pt x="40" y="96"/>
                  </a:lnTo>
                  <a:lnTo>
                    <a:pt x="43" y="101"/>
                  </a:lnTo>
                  <a:lnTo>
                    <a:pt x="43" y="104"/>
                  </a:lnTo>
                  <a:lnTo>
                    <a:pt x="41" y="107"/>
                  </a:lnTo>
                  <a:lnTo>
                    <a:pt x="41" y="112"/>
                  </a:lnTo>
                  <a:lnTo>
                    <a:pt x="41" y="115"/>
                  </a:lnTo>
                  <a:lnTo>
                    <a:pt x="38" y="122"/>
                  </a:lnTo>
                  <a:lnTo>
                    <a:pt x="35" y="127"/>
                  </a:lnTo>
                  <a:lnTo>
                    <a:pt x="31" y="130"/>
                  </a:lnTo>
                  <a:lnTo>
                    <a:pt x="30" y="132"/>
                  </a:lnTo>
                  <a:lnTo>
                    <a:pt x="27" y="137"/>
                  </a:lnTo>
                  <a:lnTo>
                    <a:pt x="25" y="140"/>
                  </a:lnTo>
                  <a:lnTo>
                    <a:pt x="22" y="141"/>
                  </a:lnTo>
                  <a:lnTo>
                    <a:pt x="14" y="143"/>
                  </a:lnTo>
                  <a:lnTo>
                    <a:pt x="12" y="146"/>
                  </a:lnTo>
                  <a:lnTo>
                    <a:pt x="10" y="150"/>
                  </a:lnTo>
                  <a:lnTo>
                    <a:pt x="10" y="155"/>
                  </a:lnTo>
                  <a:lnTo>
                    <a:pt x="10" y="161"/>
                  </a:lnTo>
                  <a:lnTo>
                    <a:pt x="12" y="166"/>
                  </a:lnTo>
                  <a:lnTo>
                    <a:pt x="14" y="169"/>
                  </a:lnTo>
                  <a:lnTo>
                    <a:pt x="14" y="177"/>
                  </a:lnTo>
                  <a:lnTo>
                    <a:pt x="14" y="179"/>
                  </a:lnTo>
                  <a:lnTo>
                    <a:pt x="12" y="184"/>
                  </a:lnTo>
                  <a:lnTo>
                    <a:pt x="12" y="189"/>
                  </a:lnTo>
                  <a:lnTo>
                    <a:pt x="12" y="190"/>
                  </a:lnTo>
                  <a:lnTo>
                    <a:pt x="12" y="194"/>
                  </a:lnTo>
                  <a:lnTo>
                    <a:pt x="10" y="199"/>
                  </a:lnTo>
                  <a:lnTo>
                    <a:pt x="9" y="208"/>
                  </a:lnTo>
                  <a:lnTo>
                    <a:pt x="10" y="213"/>
                  </a:lnTo>
                  <a:lnTo>
                    <a:pt x="10" y="216"/>
                  </a:lnTo>
                  <a:lnTo>
                    <a:pt x="9" y="220"/>
                  </a:lnTo>
                  <a:lnTo>
                    <a:pt x="7" y="225"/>
                  </a:lnTo>
                  <a:lnTo>
                    <a:pt x="4" y="230"/>
                  </a:lnTo>
                  <a:lnTo>
                    <a:pt x="4" y="233"/>
                  </a:lnTo>
                  <a:lnTo>
                    <a:pt x="4" y="239"/>
                  </a:lnTo>
                  <a:lnTo>
                    <a:pt x="4" y="241"/>
                  </a:lnTo>
                  <a:lnTo>
                    <a:pt x="2" y="246"/>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 name="Freeform 64"/>
            <p:cNvSpPr>
              <a:spLocks/>
            </p:cNvSpPr>
            <p:nvPr/>
          </p:nvSpPr>
          <p:spPr bwMode="auto">
            <a:xfrm>
              <a:off x="7149548" y="2689122"/>
              <a:ext cx="191398" cy="429278"/>
            </a:xfrm>
            <a:custGeom>
              <a:avLst/>
              <a:gdLst>
                <a:gd name="T0" fmla="*/ 148688410 w 140"/>
                <a:gd name="T1" fmla="*/ 403224942 h 314"/>
                <a:gd name="T2" fmla="*/ 110886876 w 140"/>
                <a:gd name="T3" fmla="*/ 435986266 h 314"/>
                <a:gd name="T4" fmla="*/ 83165939 w 140"/>
                <a:gd name="T5" fmla="*/ 478829700 h 314"/>
                <a:gd name="T6" fmla="*/ 65524059 w 140"/>
                <a:gd name="T7" fmla="*/ 509071563 h 314"/>
                <a:gd name="T8" fmla="*/ 30241874 w 140"/>
                <a:gd name="T9" fmla="*/ 529232805 h 314"/>
                <a:gd name="T10" fmla="*/ 0 w 140"/>
                <a:gd name="T11" fmla="*/ 582155272 h 314"/>
                <a:gd name="T12" fmla="*/ 7559675 w 140"/>
                <a:gd name="T13" fmla="*/ 614918084 h 314"/>
                <a:gd name="T14" fmla="*/ 17640299 w 140"/>
                <a:gd name="T15" fmla="*/ 640119637 h 314"/>
                <a:gd name="T16" fmla="*/ 57962800 w 140"/>
                <a:gd name="T17" fmla="*/ 677922760 h 314"/>
                <a:gd name="T18" fmla="*/ 95765921 w 140"/>
                <a:gd name="T19" fmla="*/ 693043692 h 314"/>
                <a:gd name="T20" fmla="*/ 120967497 w 140"/>
                <a:gd name="T21" fmla="*/ 705643674 h 314"/>
                <a:gd name="T22" fmla="*/ 141128738 w 140"/>
                <a:gd name="T23" fmla="*/ 718245244 h 314"/>
                <a:gd name="T24" fmla="*/ 161289979 w 140"/>
                <a:gd name="T25" fmla="*/ 710683985 h 314"/>
                <a:gd name="T26" fmla="*/ 189010892 w 140"/>
                <a:gd name="T27" fmla="*/ 718245244 h 314"/>
                <a:gd name="T28" fmla="*/ 196572151 w 140"/>
                <a:gd name="T29" fmla="*/ 751006469 h 314"/>
                <a:gd name="T30" fmla="*/ 196572151 w 140"/>
                <a:gd name="T31" fmla="*/ 791328953 h 314"/>
                <a:gd name="T32" fmla="*/ 231854373 w 140"/>
                <a:gd name="T33" fmla="*/ 771167711 h 314"/>
                <a:gd name="T34" fmla="*/ 241934994 w 140"/>
                <a:gd name="T35" fmla="*/ 710683985 h 314"/>
                <a:gd name="T36" fmla="*/ 267136545 w 140"/>
                <a:gd name="T37" fmla="*/ 652721207 h 314"/>
                <a:gd name="T38" fmla="*/ 299897768 w 140"/>
                <a:gd name="T39" fmla="*/ 602316514 h 314"/>
                <a:gd name="T40" fmla="*/ 292338097 w 140"/>
                <a:gd name="T41" fmla="*/ 567034340 h 314"/>
                <a:gd name="T42" fmla="*/ 309978389 w 140"/>
                <a:gd name="T43" fmla="*/ 554434358 h 314"/>
                <a:gd name="T44" fmla="*/ 330141218 w 140"/>
                <a:gd name="T45" fmla="*/ 516631235 h 314"/>
                <a:gd name="T46" fmla="*/ 330141218 w 140"/>
                <a:gd name="T47" fmla="*/ 463708768 h 314"/>
                <a:gd name="T48" fmla="*/ 325100907 w 140"/>
                <a:gd name="T49" fmla="*/ 413305564 h 314"/>
                <a:gd name="T50" fmla="*/ 342741200 w 140"/>
                <a:gd name="T51" fmla="*/ 430945956 h 314"/>
                <a:gd name="T52" fmla="*/ 352821820 w 140"/>
                <a:gd name="T53" fmla="*/ 468749079 h 314"/>
                <a:gd name="T54" fmla="*/ 345262149 w 140"/>
                <a:gd name="T55" fmla="*/ 385584649 h 314"/>
                <a:gd name="T56" fmla="*/ 345262149 w 140"/>
                <a:gd name="T57" fmla="*/ 307459042 h 314"/>
                <a:gd name="T58" fmla="*/ 330141218 w 140"/>
                <a:gd name="T59" fmla="*/ 257055937 h 314"/>
                <a:gd name="T60" fmla="*/ 320059010 w 140"/>
                <a:gd name="T61" fmla="*/ 267136558 h 314"/>
                <a:gd name="T62" fmla="*/ 274696217 w 140"/>
                <a:gd name="T63" fmla="*/ 269655919 h 314"/>
                <a:gd name="T64" fmla="*/ 252015614 w 140"/>
                <a:gd name="T65" fmla="*/ 257055937 h 314"/>
                <a:gd name="T66" fmla="*/ 252015614 w 140"/>
                <a:gd name="T67" fmla="*/ 234373746 h 314"/>
                <a:gd name="T68" fmla="*/ 264615596 w 140"/>
                <a:gd name="T69" fmla="*/ 196572161 h 314"/>
                <a:gd name="T70" fmla="*/ 284776838 w 140"/>
                <a:gd name="T71" fmla="*/ 158769038 h 314"/>
                <a:gd name="T72" fmla="*/ 297378407 w 140"/>
                <a:gd name="T73" fmla="*/ 123486864 h 314"/>
                <a:gd name="T74" fmla="*/ 304938079 w 140"/>
                <a:gd name="T75" fmla="*/ 73083734 h 314"/>
                <a:gd name="T76" fmla="*/ 78124041 w 140"/>
                <a:gd name="T77" fmla="*/ 0 h 314"/>
                <a:gd name="T78" fmla="*/ 52922489 w 140"/>
                <a:gd name="T79" fmla="*/ 47883756 h 314"/>
                <a:gd name="T80" fmla="*/ 32761236 w 140"/>
                <a:gd name="T81" fmla="*/ 98286874 h 314"/>
                <a:gd name="T82" fmla="*/ 7559675 w 140"/>
                <a:gd name="T83" fmla="*/ 138607796 h 314"/>
                <a:gd name="T84" fmla="*/ 20161247 w 140"/>
                <a:gd name="T85" fmla="*/ 158769038 h 314"/>
                <a:gd name="T86" fmla="*/ 25201558 w 140"/>
                <a:gd name="T87" fmla="*/ 204131833 h 314"/>
                <a:gd name="T88" fmla="*/ 7559675 w 140"/>
                <a:gd name="T89" fmla="*/ 236894695 h 314"/>
                <a:gd name="T90" fmla="*/ 17640299 w 140"/>
                <a:gd name="T91" fmla="*/ 269655919 h 314"/>
                <a:gd name="T92" fmla="*/ 50403115 w 140"/>
                <a:gd name="T93" fmla="*/ 274696230 h 314"/>
                <a:gd name="T94" fmla="*/ 65524059 w 140"/>
                <a:gd name="T95" fmla="*/ 315018714 h 314"/>
                <a:gd name="T96" fmla="*/ 103325592 w 140"/>
                <a:gd name="T97" fmla="*/ 340221854 h 314"/>
                <a:gd name="T98" fmla="*/ 131048117 w 140"/>
                <a:gd name="T99" fmla="*/ 357862148 h 3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0"/>
                <a:gd name="T151" fmla="*/ 0 h 314"/>
                <a:gd name="T152" fmla="*/ 140 w 140"/>
                <a:gd name="T153" fmla="*/ 314 h 3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0" h="314">
                  <a:moveTo>
                    <a:pt x="64" y="153"/>
                  </a:moveTo>
                  <a:lnTo>
                    <a:pt x="65" y="155"/>
                  </a:lnTo>
                  <a:lnTo>
                    <a:pt x="62" y="156"/>
                  </a:lnTo>
                  <a:lnTo>
                    <a:pt x="59" y="160"/>
                  </a:lnTo>
                  <a:lnTo>
                    <a:pt x="56" y="161"/>
                  </a:lnTo>
                  <a:lnTo>
                    <a:pt x="54" y="164"/>
                  </a:lnTo>
                  <a:lnTo>
                    <a:pt x="49" y="168"/>
                  </a:lnTo>
                  <a:lnTo>
                    <a:pt x="44" y="173"/>
                  </a:lnTo>
                  <a:lnTo>
                    <a:pt x="39" y="181"/>
                  </a:lnTo>
                  <a:lnTo>
                    <a:pt x="36" y="184"/>
                  </a:lnTo>
                  <a:lnTo>
                    <a:pt x="33" y="187"/>
                  </a:lnTo>
                  <a:lnTo>
                    <a:pt x="33" y="190"/>
                  </a:lnTo>
                  <a:lnTo>
                    <a:pt x="33" y="194"/>
                  </a:lnTo>
                  <a:lnTo>
                    <a:pt x="31" y="197"/>
                  </a:lnTo>
                  <a:lnTo>
                    <a:pt x="31" y="199"/>
                  </a:lnTo>
                  <a:lnTo>
                    <a:pt x="26" y="202"/>
                  </a:lnTo>
                  <a:lnTo>
                    <a:pt x="25" y="204"/>
                  </a:lnTo>
                  <a:lnTo>
                    <a:pt x="20" y="205"/>
                  </a:lnTo>
                  <a:lnTo>
                    <a:pt x="15" y="207"/>
                  </a:lnTo>
                  <a:lnTo>
                    <a:pt x="12" y="210"/>
                  </a:lnTo>
                  <a:lnTo>
                    <a:pt x="8" y="213"/>
                  </a:lnTo>
                  <a:lnTo>
                    <a:pt x="7" y="213"/>
                  </a:lnTo>
                  <a:lnTo>
                    <a:pt x="7" y="217"/>
                  </a:lnTo>
                  <a:lnTo>
                    <a:pt x="0" y="231"/>
                  </a:lnTo>
                  <a:lnTo>
                    <a:pt x="2" y="233"/>
                  </a:lnTo>
                  <a:lnTo>
                    <a:pt x="0" y="238"/>
                  </a:lnTo>
                  <a:lnTo>
                    <a:pt x="0" y="241"/>
                  </a:lnTo>
                  <a:lnTo>
                    <a:pt x="3" y="244"/>
                  </a:lnTo>
                  <a:lnTo>
                    <a:pt x="7" y="246"/>
                  </a:lnTo>
                  <a:lnTo>
                    <a:pt x="7" y="248"/>
                  </a:lnTo>
                  <a:lnTo>
                    <a:pt x="7" y="251"/>
                  </a:lnTo>
                  <a:lnTo>
                    <a:pt x="7" y="254"/>
                  </a:lnTo>
                  <a:lnTo>
                    <a:pt x="7" y="257"/>
                  </a:lnTo>
                  <a:lnTo>
                    <a:pt x="13" y="264"/>
                  </a:lnTo>
                  <a:lnTo>
                    <a:pt x="18" y="266"/>
                  </a:lnTo>
                  <a:lnTo>
                    <a:pt x="23" y="269"/>
                  </a:lnTo>
                  <a:lnTo>
                    <a:pt x="26" y="272"/>
                  </a:lnTo>
                  <a:lnTo>
                    <a:pt x="30" y="272"/>
                  </a:lnTo>
                  <a:lnTo>
                    <a:pt x="34" y="277"/>
                  </a:lnTo>
                  <a:lnTo>
                    <a:pt x="38" y="275"/>
                  </a:lnTo>
                  <a:lnTo>
                    <a:pt x="39" y="275"/>
                  </a:lnTo>
                  <a:lnTo>
                    <a:pt x="41" y="279"/>
                  </a:lnTo>
                  <a:lnTo>
                    <a:pt x="44" y="280"/>
                  </a:lnTo>
                  <a:lnTo>
                    <a:pt x="48" y="280"/>
                  </a:lnTo>
                  <a:lnTo>
                    <a:pt x="51" y="285"/>
                  </a:lnTo>
                  <a:lnTo>
                    <a:pt x="52" y="287"/>
                  </a:lnTo>
                  <a:lnTo>
                    <a:pt x="54" y="287"/>
                  </a:lnTo>
                  <a:lnTo>
                    <a:pt x="56" y="285"/>
                  </a:lnTo>
                  <a:lnTo>
                    <a:pt x="57" y="283"/>
                  </a:lnTo>
                  <a:lnTo>
                    <a:pt x="59" y="282"/>
                  </a:lnTo>
                  <a:lnTo>
                    <a:pt x="62" y="283"/>
                  </a:lnTo>
                  <a:lnTo>
                    <a:pt x="64" y="282"/>
                  </a:lnTo>
                  <a:lnTo>
                    <a:pt x="65" y="283"/>
                  </a:lnTo>
                  <a:lnTo>
                    <a:pt x="69" y="285"/>
                  </a:lnTo>
                  <a:lnTo>
                    <a:pt x="70" y="285"/>
                  </a:lnTo>
                  <a:lnTo>
                    <a:pt x="75" y="285"/>
                  </a:lnTo>
                  <a:lnTo>
                    <a:pt x="78" y="287"/>
                  </a:lnTo>
                  <a:lnTo>
                    <a:pt x="80" y="288"/>
                  </a:lnTo>
                  <a:lnTo>
                    <a:pt x="80" y="295"/>
                  </a:lnTo>
                  <a:lnTo>
                    <a:pt x="78" y="298"/>
                  </a:lnTo>
                  <a:lnTo>
                    <a:pt x="77" y="305"/>
                  </a:lnTo>
                  <a:lnTo>
                    <a:pt x="77" y="310"/>
                  </a:lnTo>
                  <a:lnTo>
                    <a:pt x="77" y="313"/>
                  </a:lnTo>
                  <a:lnTo>
                    <a:pt x="78" y="314"/>
                  </a:lnTo>
                  <a:lnTo>
                    <a:pt x="82" y="314"/>
                  </a:lnTo>
                  <a:lnTo>
                    <a:pt x="87" y="313"/>
                  </a:lnTo>
                  <a:lnTo>
                    <a:pt x="88" y="310"/>
                  </a:lnTo>
                  <a:lnTo>
                    <a:pt x="92" y="306"/>
                  </a:lnTo>
                  <a:lnTo>
                    <a:pt x="93" y="301"/>
                  </a:lnTo>
                  <a:lnTo>
                    <a:pt x="93" y="296"/>
                  </a:lnTo>
                  <a:lnTo>
                    <a:pt x="95" y="288"/>
                  </a:lnTo>
                  <a:lnTo>
                    <a:pt x="96" y="282"/>
                  </a:lnTo>
                  <a:lnTo>
                    <a:pt x="100" y="274"/>
                  </a:lnTo>
                  <a:lnTo>
                    <a:pt x="103" y="267"/>
                  </a:lnTo>
                  <a:lnTo>
                    <a:pt x="105" y="262"/>
                  </a:lnTo>
                  <a:lnTo>
                    <a:pt x="106" y="259"/>
                  </a:lnTo>
                  <a:lnTo>
                    <a:pt x="111" y="251"/>
                  </a:lnTo>
                  <a:lnTo>
                    <a:pt x="113" y="248"/>
                  </a:lnTo>
                  <a:lnTo>
                    <a:pt x="118" y="244"/>
                  </a:lnTo>
                  <a:lnTo>
                    <a:pt x="119" y="239"/>
                  </a:lnTo>
                  <a:lnTo>
                    <a:pt x="119" y="235"/>
                  </a:lnTo>
                  <a:lnTo>
                    <a:pt x="118" y="230"/>
                  </a:lnTo>
                  <a:lnTo>
                    <a:pt x="116" y="228"/>
                  </a:lnTo>
                  <a:lnTo>
                    <a:pt x="116" y="225"/>
                  </a:lnTo>
                  <a:lnTo>
                    <a:pt x="118" y="225"/>
                  </a:lnTo>
                  <a:lnTo>
                    <a:pt x="121" y="225"/>
                  </a:lnTo>
                  <a:lnTo>
                    <a:pt x="123" y="225"/>
                  </a:lnTo>
                  <a:lnTo>
                    <a:pt x="123" y="220"/>
                  </a:lnTo>
                  <a:lnTo>
                    <a:pt x="123" y="218"/>
                  </a:lnTo>
                  <a:lnTo>
                    <a:pt x="127" y="212"/>
                  </a:lnTo>
                  <a:lnTo>
                    <a:pt x="129" y="208"/>
                  </a:lnTo>
                  <a:lnTo>
                    <a:pt x="131" y="205"/>
                  </a:lnTo>
                  <a:lnTo>
                    <a:pt x="132" y="199"/>
                  </a:lnTo>
                  <a:lnTo>
                    <a:pt x="131" y="194"/>
                  </a:lnTo>
                  <a:lnTo>
                    <a:pt x="131" y="187"/>
                  </a:lnTo>
                  <a:lnTo>
                    <a:pt x="131" y="184"/>
                  </a:lnTo>
                  <a:lnTo>
                    <a:pt x="132" y="179"/>
                  </a:lnTo>
                  <a:lnTo>
                    <a:pt x="132" y="169"/>
                  </a:lnTo>
                  <a:lnTo>
                    <a:pt x="131" y="166"/>
                  </a:lnTo>
                  <a:lnTo>
                    <a:pt x="129" y="164"/>
                  </a:lnTo>
                  <a:lnTo>
                    <a:pt x="131" y="155"/>
                  </a:lnTo>
                  <a:lnTo>
                    <a:pt x="132" y="156"/>
                  </a:lnTo>
                  <a:lnTo>
                    <a:pt x="136" y="164"/>
                  </a:lnTo>
                  <a:lnTo>
                    <a:pt x="136" y="171"/>
                  </a:lnTo>
                  <a:lnTo>
                    <a:pt x="136" y="182"/>
                  </a:lnTo>
                  <a:lnTo>
                    <a:pt x="137" y="186"/>
                  </a:lnTo>
                  <a:lnTo>
                    <a:pt x="139" y="187"/>
                  </a:lnTo>
                  <a:lnTo>
                    <a:pt x="140" y="186"/>
                  </a:lnTo>
                  <a:lnTo>
                    <a:pt x="140" y="179"/>
                  </a:lnTo>
                  <a:lnTo>
                    <a:pt x="139" y="169"/>
                  </a:lnTo>
                  <a:lnTo>
                    <a:pt x="139" y="164"/>
                  </a:lnTo>
                  <a:lnTo>
                    <a:pt x="137" y="153"/>
                  </a:lnTo>
                  <a:lnTo>
                    <a:pt x="136" y="143"/>
                  </a:lnTo>
                  <a:lnTo>
                    <a:pt x="136" y="137"/>
                  </a:lnTo>
                  <a:lnTo>
                    <a:pt x="136" y="129"/>
                  </a:lnTo>
                  <a:lnTo>
                    <a:pt x="137" y="122"/>
                  </a:lnTo>
                  <a:lnTo>
                    <a:pt x="136" y="119"/>
                  </a:lnTo>
                  <a:lnTo>
                    <a:pt x="134" y="112"/>
                  </a:lnTo>
                  <a:lnTo>
                    <a:pt x="132" y="107"/>
                  </a:lnTo>
                  <a:lnTo>
                    <a:pt x="131" y="102"/>
                  </a:lnTo>
                  <a:lnTo>
                    <a:pt x="127" y="99"/>
                  </a:lnTo>
                  <a:lnTo>
                    <a:pt x="126" y="99"/>
                  </a:lnTo>
                  <a:lnTo>
                    <a:pt x="124" y="99"/>
                  </a:lnTo>
                  <a:lnTo>
                    <a:pt x="127" y="106"/>
                  </a:lnTo>
                  <a:lnTo>
                    <a:pt x="121" y="106"/>
                  </a:lnTo>
                  <a:lnTo>
                    <a:pt x="118" y="104"/>
                  </a:lnTo>
                  <a:lnTo>
                    <a:pt x="114" y="106"/>
                  </a:lnTo>
                  <a:lnTo>
                    <a:pt x="109" y="107"/>
                  </a:lnTo>
                  <a:lnTo>
                    <a:pt x="108" y="106"/>
                  </a:lnTo>
                  <a:lnTo>
                    <a:pt x="106" y="104"/>
                  </a:lnTo>
                  <a:lnTo>
                    <a:pt x="101" y="104"/>
                  </a:lnTo>
                  <a:lnTo>
                    <a:pt x="100" y="102"/>
                  </a:lnTo>
                  <a:lnTo>
                    <a:pt x="96" y="99"/>
                  </a:lnTo>
                  <a:lnTo>
                    <a:pt x="96" y="98"/>
                  </a:lnTo>
                  <a:lnTo>
                    <a:pt x="100" y="96"/>
                  </a:lnTo>
                  <a:lnTo>
                    <a:pt x="100" y="93"/>
                  </a:lnTo>
                  <a:lnTo>
                    <a:pt x="100" y="88"/>
                  </a:lnTo>
                  <a:lnTo>
                    <a:pt x="101" y="85"/>
                  </a:lnTo>
                  <a:lnTo>
                    <a:pt x="101" y="83"/>
                  </a:lnTo>
                  <a:lnTo>
                    <a:pt x="105" y="78"/>
                  </a:lnTo>
                  <a:lnTo>
                    <a:pt x="106" y="78"/>
                  </a:lnTo>
                  <a:lnTo>
                    <a:pt x="111" y="75"/>
                  </a:lnTo>
                  <a:lnTo>
                    <a:pt x="113" y="71"/>
                  </a:lnTo>
                  <a:lnTo>
                    <a:pt x="113" y="63"/>
                  </a:lnTo>
                  <a:lnTo>
                    <a:pt x="114" y="58"/>
                  </a:lnTo>
                  <a:lnTo>
                    <a:pt x="114" y="55"/>
                  </a:lnTo>
                  <a:lnTo>
                    <a:pt x="116" y="52"/>
                  </a:lnTo>
                  <a:lnTo>
                    <a:pt x="118" y="49"/>
                  </a:lnTo>
                  <a:lnTo>
                    <a:pt x="119" y="42"/>
                  </a:lnTo>
                  <a:lnTo>
                    <a:pt x="121" y="40"/>
                  </a:lnTo>
                  <a:lnTo>
                    <a:pt x="123" y="40"/>
                  </a:lnTo>
                  <a:lnTo>
                    <a:pt x="121" y="29"/>
                  </a:lnTo>
                  <a:lnTo>
                    <a:pt x="88" y="18"/>
                  </a:lnTo>
                  <a:lnTo>
                    <a:pt x="83" y="16"/>
                  </a:lnTo>
                  <a:lnTo>
                    <a:pt x="69" y="13"/>
                  </a:lnTo>
                  <a:lnTo>
                    <a:pt x="31" y="0"/>
                  </a:lnTo>
                  <a:lnTo>
                    <a:pt x="28" y="5"/>
                  </a:lnTo>
                  <a:lnTo>
                    <a:pt x="25" y="8"/>
                  </a:lnTo>
                  <a:lnTo>
                    <a:pt x="21" y="14"/>
                  </a:lnTo>
                  <a:lnTo>
                    <a:pt x="21" y="19"/>
                  </a:lnTo>
                  <a:lnTo>
                    <a:pt x="20" y="26"/>
                  </a:lnTo>
                  <a:lnTo>
                    <a:pt x="18" y="32"/>
                  </a:lnTo>
                  <a:lnTo>
                    <a:pt x="17" y="36"/>
                  </a:lnTo>
                  <a:lnTo>
                    <a:pt x="13" y="39"/>
                  </a:lnTo>
                  <a:lnTo>
                    <a:pt x="13" y="40"/>
                  </a:lnTo>
                  <a:lnTo>
                    <a:pt x="12" y="45"/>
                  </a:lnTo>
                  <a:lnTo>
                    <a:pt x="7" y="50"/>
                  </a:lnTo>
                  <a:lnTo>
                    <a:pt x="3" y="55"/>
                  </a:lnTo>
                  <a:lnTo>
                    <a:pt x="3" y="57"/>
                  </a:lnTo>
                  <a:lnTo>
                    <a:pt x="3" y="60"/>
                  </a:lnTo>
                  <a:lnTo>
                    <a:pt x="5" y="62"/>
                  </a:lnTo>
                  <a:lnTo>
                    <a:pt x="8" y="63"/>
                  </a:lnTo>
                  <a:lnTo>
                    <a:pt x="12" y="67"/>
                  </a:lnTo>
                  <a:lnTo>
                    <a:pt x="12" y="71"/>
                  </a:lnTo>
                  <a:lnTo>
                    <a:pt x="10" y="73"/>
                  </a:lnTo>
                  <a:lnTo>
                    <a:pt x="10" y="81"/>
                  </a:lnTo>
                  <a:lnTo>
                    <a:pt x="8" y="83"/>
                  </a:lnTo>
                  <a:lnTo>
                    <a:pt x="5" y="85"/>
                  </a:lnTo>
                  <a:lnTo>
                    <a:pt x="3" y="88"/>
                  </a:lnTo>
                  <a:lnTo>
                    <a:pt x="3" y="94"/>
                  </a:lnTo>
                  <a:lnTo>
                    <a:pt x="7" y="96"/>
                  </a:lnTo>
                  <a:lnTo>
                    <a:pt x="5" y="101"/>
                  </a:lnTo>
                  <a:lnTo>
                    <a:pt x="5" y="106"/>
                  </a:lnTo>
                  <a:lnTo>
                    <a:pt x="7" y="107"/>
                  </a:lnTo>
                  <a:lnTo>
                    <a:pt x="10" y="111"/>
                  </a:lnTo>
                  <a:lnTo>
                    <a:pt x="13" y="109"/>
                  </a:lnTo>
                  <a:lnTo>
                    <a:pt x="15" y="109"/>
                  </a:lnTo>
                  <a:lnTo>
                    <a:pt x="20" y="109"/>
                  </a:lnTo>
                  <a:lnTo>
                    <a:pt x="21" y="111"/>
                  </a:lnTo>
                  <a:lnTo>
                    <a:pt x="23" y="120"/>
                  </a:lnTo>
                  <a:lnTo>
                    <a:pt x="25" y="124"/>
                  </a:lnTo>
                  <a:lnTo>
                    <a:pt x="26" y="125"/>
                  </a:lnTo>
                  <a:lnTo>
                    <a:pt x="30" y="127"/>
                  </a:lnTo>
                  <a:lnTo>
                    <a:pt x="34" y="127"/>
                  </a:lnTo>
                  <a:lnTo>
                    <a:pt x="39" y="132"/>
                  </a:lnTo>
                  <a:lnTo>
                    <a:pt x="41" y="135"/>
                  </a:lnTo>
                  <a:lnTo>
                    <a:pt x="44" y="137"/>
                  </a:lnTo>
                  <a:lnTo>
                    <a:pt x="46" y="137"/>
                  </a:lnTo>
                  <a:lnTo>
                    <a:pt x="49" y="140"/>
                  </a:lnTo>
                  <a:lnTo>
                    <a:pt x="52" y="142"/>
                  </a:lnTo>
                  <a:lnTo>
                    <a:pt x="54" y="145"/>
                  </a:lnTo>
                  <a:lnTo>
                    <a:pt x="57" y="145"/>
                  </a:lnTo>
                  <a:lnTo>
                    <a:pt x="64" y="15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 name="Freeform 66"/>
            <p:cNvSpPr>
              <a:spLocks/>
            </p:cNvSpPr>
            <p:nvPr/>
          </p:nvSpPr>
          <p:spPr bwMode="auto">
            <a:xfrm>
              <a:off x="2374169" y="3648846"/>
              <a:ext cx="993902" cy="1017143"/>
            </a:xfrm>
            <a:custGeom>
              <a:avLst/>
              <a:gdLst>
                <a:gd name="T0" fmla="*/ 1431448046 w 727"/>
                <a:gd name="T1" fmla="*/ 1791832093 h 744"/>
                <a:gd name="T2" fmla="*/ 1512092984 w 727"/>
                <a:gd name="T3" fmla="*/ 1801912715 h 744"/>
                <a:gd name="T4" fmla="*/ 1688504183 w 727"/>
                <a:gd name="T5" fmla="*/ 1814512698 h 744"/>
                <a:gd name="T6" fmla="*/ 1706144469 w 727"/>
                <a:gd name="T7" fmla="*/ 1645662682 h 744"/>
                <a:gd name="T8" fmla="*/ 1731346012 w 727"/>
                <a:gd name="T9" fmla="*/ 1360884325 h 744"/>
                <a:gd name="T10" fmla="*/ 1741426630 w 727"/>
                <a:gd name="T11" fmla="*/ 1217234672 h 744"/>
                <a:gd name="T12" fmla="*/ 1754028195 w 727"/>
                <a:gd name="T13" fmla="*/ 1053425364 h 744"/>
                <a:gd name="T14" fmla="*/ 1771668481 w 727"/>
                <a:gd name="T15" fmla="*/ 846772619 h 744"/>
                <a:gd name="T16" fmla="*/ 1791829716 w 727"/>
                <a:gd name="T17" fmla="*/ 630039054 h 744"/>
                <a:gd name="T18" fmla="*/ 1799390972 w 727"/>
                <a:gd name="T19" fmla="*/ 486389401 h 744"/>
                <a:gd name="T20" fmla="*/ 1819552207 w 727"/>
                <a:gd name="T21" fmla="*/ 342741237 h 744"/>
                <a:gd name="T22" fmla="*/ 1817031259 w 727"/>
                <a:gd name="T23" fmla="*/ 173891568 h 744"/>
                <a:gd name="T24" fmla="*/ 1733866960 w 727"/>
                <a:gd name="T25" fmla="*/ 166330308 h 744"/>
                <a:gd name="T26" fmla="*/ 1607858848 w 727"/>
                <a:gd name="T27" fmla="*/ 156249686 h 744"/>
                <a:gd name="T28" fmla="*/ 1544854196 w 727"/>
                <a:gd name="T29" fmla="*/ 153728737 h 744"/>
                <a:gd name="T30" fmla="*/ 1368443394 w 727"/>
                <a:gd name="T31" fmla="*/ 136088442 h 744"/>
                <a:gd name="T32" fmla="*/ 1252516296 w 727"/>
                <a:gd name="T33" fmla="*/ 123486872 h 744"/>
                <a:gd name="T34" fmla="*/ 1159271380 w 727"/>
                <a:gd name="T35" fmla="*/ 115927199 h 744"/>
                <a:gd name="T36" fmla="*/ 1053424899 w 727"/>
                <a:gd name="T37" fmla="*/ 103327191 h 744"/>
                <a:gd name="T38" fmla="*/ 897175332 w 727"/>
                <a:gd name="T39" fmla="*/ 88206258 h 744"/>
                <a:gd name="T40" fmla="*/ 718243384 w 727"/>
                <a:gd name="T41" fmla="*/ 63003117 h 744"/>
                <a:gd name="T42" fmla="*/ 672880606 w 727"/>
                <a:gd name="T43" fmla="*/ 57964393 h 744"/>
                <a:gd name="T44" fmla="*/ 554434147 w 727"/>
                <a:gd name="T45" fmla="*/ 42843448 h 744"/>
                <a:gd name="T46" fmla="*/ 430945792 w 727"/>
                <a:gd name="T47" fmla="*/ 25201560 h 744"/>
                <a:gd name="T48" fmla="*/ 352821703 w 727"/>
                <a:gd name="T49" fmla="*/ 17640300 h 744"/>
                <a:gd name="T50" fmla="*/ 262096148 w 727"/>
                <a:gd name="T51" fmla="*/ 0 h 744"/>
                <a:gd name="T52" fmla="*/ 168849595 w 727"/>
                <a:gd name="T53" fmla="*/ 670361541 h 744"/>
                <a:gd name="T54" fmla="*/ 110886839 w 727"/>
                <a:gd name="T55" fmla="*/ 1058465675 h 744"/>
                <a:gd name="T56" fmla="*/ 65524037 w 727"/>
                <a:gd name="T57" fmla="*/ 1378526207 h 744"/>
                <a:gd name="T58" fmla="*/ 0 w 727"/>
                <a:gd name="T59" fmla="*/ 1842235202 h 744"/>
                <a:gd name="T60" fmla="*/ 151209308 w 727"/>
                <a:gd name="T61" fmla="*/ 1867436756 h 744"/>
                <a:gd name="T62" fmla="*/ 246975222 w 727"/>
                <a:gd name="T63" fmla="*/ 1771670850 h 744"/>
                <a:gd name="T64" fmla="*/ 506550421 w 727"/>
                <a:gd name="T65" fmla="*/ 1764109590 h 744"/>
                <a:gd name="T66" fmla="*/ 703122458 w 727"/>
                <a:gd name="T67" fmla="*/ 1776711161 h 744"/>
                <a:gd name="T68" fmla="*/ 695562789 w 727"/>
                <a:gd name="T69" fmla="*/ 1746469296 h 744"/>
                <a:gd name="T70" fmla="*/ 695562789 w 727"/>
                <a:gd name="T71" fmla="*/ 1723787103 h 744"/>
                <a:gd name="T72" fmla="*/ 748485235 w 727"/>
                <a:gd name="T73" fmla="*/ 1726308052 h 744"/>
                <a:gd name="T74" fmla="*/ 874493149 w 727"/>
                <a:gd name="T75" fmla="*/ 1738908036 h 744"/>
                <a:gd name="T76" fmla="*/ 1197072901 w 727"/>
                <a:gd name="T77" fmla="*/ 1771670850 h 7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7"/>
                <a:gd name="T118" fmla="*/ 0 h 744"/>
                <a:gd name="T119" fmla="*/ 727 w 727"/>
                <a:gd name="T120" fmla="*/ 744 h 7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7" h="744">
                  <a:moveTo>
                    <a:pt x="475" y="703"/>
                  </a:moveTo>
                  <a:lnTo>
                    <a:pt x="568" y="711"/>
                  </a:lnTo>
                  <a:lnTo>
                    <a:pt x="572" y="713"/>
                  </a:lnTo>
                  <a:lnTo>
                    <a:pt x="600" y="715"/>
                  </a:lnTo>
                  <a:lnTo>
                    <a:pt x="639" y="718"/>
                  </a:lnTo>
                  <a:lnTo>
                    <a:pt x="670" y="720"/>
                  </a:lnTo>
                  <a:lnTo>
                    <a:pt x="672" y="710"/>
                  </a:lnTo>
                  <a:lnTo>
                    <a:pt x="677" y="653"/>
                  </a:lnTo>
                  <a:lnTo>
                    <a:pt x="682" y="597"/>
                  </a:lnTo>
                  <a:lnTo>
                    <a:pt x="687" y="540"/>
                  </a:lnTo>
                  <a:lnTo>
                    <a:pt x="688" y="517"/>
                  </a:lnTo>
                  <a:lnTo>
                    <a:pt x="691" y="483"/>
                  </a:lnTo>
                  <a:lnTo>
                    <a:pt x="696" y="421"/>
                  </a:lnTo>
                  <a:lnTo>
                    <a:pt x="696" y="418"/>
                  </a:lnTo>
                  <a:lnTo>
                    <a:pt x="701" y="364"/>
                  </a:lnTo>
                  <a:lnTo>
                    <a:pt x="703" y="336"/>
                  </a:lnTo>
                  <a:lnTo>
                    <a:pt x="706" y="307"/>
                  </a:lnTo>
                  <a:lnTo>
                    <a:pt x="711" y="250"/>
                  </a:lnTo>
                  <a:lnTo>
                    <a:pt x="711" y="234"/>
                  </a:lnTo>
                  <a:lnTo>
                    <a:pt x="714" y="193"/>
                  </a:lnTo>
                  <a:lnTo>
                    <a:pt x="719" y="136"/>
                  </a:lnTo>
                  <a:lnTo>
                    <a:pt x="722" y="136"/>
                  </a:lnTo>
                  <a:lnTo>
                    <a:pt x="727" y="69"/>
                  </a:lnTo>
                  <a:lnTo>
                    <a:pt x="721" y="69"/>
                  </a:lnTo>
                  <a:lnTo>
                    <a:pt x="711" y="69"/>
                  </a:lnTo>
                  <a:lnTo>
                    <a:pt x="688" y="66"/>
                  </a:lnTo>
                  <a:lnTo>
                    <a:pt x="662" y="64"/>
                  </a:lnTo>
                  <a:lnTo>
                    <a:pt x="638" y="62"/>
                  </a:lnTo>
                  <a:lnTo>
                    <a:pt x="623" y="61"/>
                  </a:lnTo>
                  <a:lnTo>
                    <a:pt x="613" y="61"/>
                  </a:lnTo>
                  <a:lnTo>
                    <a:pt x="584" y="58"/>
                  </a:lnTo>
                  <a:lnTo>
                    <a:pt x="543" y="54"/>
                  </a:lnTo>
                  <a:lnTo>
                    <a:pt x="510" y="51"/>
                  </a:lnTo>
                  <a:lnTo>
                    <a:pt x="497" y="49"/>
                  </a:lnTo>
                  <a:lnTo>
                    <a:pt x="481" y="49"/>
                  </a:lnTo>
                  <a:lnTo>
                    <a:pt x="460" y="46"/>
                  </a:lnTo>
                  <a:lnTo>
                    <a:pt x="447" y="45"/>
                  </a:lnTo>
                  <a:lnTo>
                    <a:pt x="418" y="41"/>
                  </a:lnTo>
                  <a:lnTo>
                    <a:pt x="369" y="36"/>
                  </a:lnTo>
                  <a:lnTo>
                    <a:pt x="356" y="35"/>
                  </a:lnTo>
                  <a:lnTo>
                    <a:pt x="325" y="30"/>
                  </a:lnTo>
                  <a:lnTo>
                    <a:pt x="285" y="25"/>
                  </a:lnTo>
                  <a:lnTo>
                    <a:pt x="269" y="23"/>
                  </a:lnTo>
                  <a:lnTo>
                    <a:pt x="267" y="23"/>
                  </a:lnTo>
                  <a:lnTo>
                    <a:pt x="258" y="22"/>
                  </a:lnTo>
                  <a:lnTo>
                    <a:pt x="220" y="17"/>
                  </a:lnTo>
                  <a:lnTo>
                    <a:pt x="184" y="12"/>
                  </a:lnTo>
                  <a:lnTo>
                    <a:pt x="171" y="10"/>
                  </a:lnTo>
                  <a:lnTo>
                    <a:pt x="161" y="9"/>
                  </a:lnTo>
                  <a:lnTo>
                    <a:pt x="140" y="7"/>
                  </a:lnTo>
                  <a:lnTo>
                    <a:pt x="117" y="4"/>
                  </a:lnTo>
                  <a:lnTo>
                    <a:pt x="104" y="0"/>
                  </a:lnTo>
                  <a:lnTo>
                    <a:pt x="86" y="131"/>
                  </a:lnTo>
                  <a:lnTo>
                    <a:pt x="67" y="266"/>
                  </a:lnTo>
                  <a:lnTo>
                    <a:pt x="59" y="315"/>
                  </a:lnTo>
                  <a:lnTo>
                    <a:pt x="44" y="420"/>
                  </a:lnTo>
                  <a:lnTo>
                    <a:pt x="34" y="493"/>
                  </a:lnTo>
                  <a:lnTo>
                    <a:pt x="26" y="547"/>
                  </a:lnTo>
                  <a:lnTo>
                    <a:pt x="20" y="592"/>
                  </a:lnTo>
                  <a:lnTo>
                    <a:pt x="0" y="731"/>
                  </a:lnTo>
                  <a:lnTo>
                    <a:pt x="18" y="734"/>
                  </a:lnTo>
                  <a:lnTo>
                    <a:pt x="60" y="741"/>
                  </a:lnTo>
                  <a:lnTo>
                    <a:pt x="91" y="744"/>
                  </a:lnTo>
                  <a:lnTo>
                    <a:pt x="98" y="703"/>
                  </a:lnTo>
                  <a:lnTo>
                    <a:pt x="101" y="689"/>
                  </a:lnTo>
                  <a:lnTo>
                    <a:pt x="201" y="700"/>
                  </a:lnTo>
                  <a:lnTo>
                    <a:pt x="284" y="711"/>
                  </a:lnTo>
                  <a:lnTo>
                    <a:pt x="279" y="705"/>
                  </a:lnTo>
                  <a:lnTo>
                    <a:pt x="276" y="698"/>
                  </a:lnTo>
                  <a:lnTo>
                    <a:pt x="276" y="693"/>
                  </a:lnTo>
                  <a:lnTo>
                    <a:pt x="277" y="689"/>
                  </a:lnTo>
                  <a:lnTo>
                    <a:pt x="276" y="684"/>
                  </a:lnTo>
                  <a:lnTo>
                    <a:pt x="279" y="682"/>
                  </a:lnTo>
                  <a:lnTo>
                    <a:pt x="297" y="685"/>
                  </a:lnTo>
                  <a:lnTo>
                    <a:pt x="305" y="687"/>
                  </a:lnTo>
                  <a:lnTo>
                    <a:pt x="347" y="690"/>
                  </a:lnTo>
                  <a:lnTo>
                    <a:pt x="468" y="703"/>
                  </a:lnTo>
                  <a:lnTo>
                    <a:pt x="475" y="70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 name="Freeform 68"/>
            <p:cNvSpPr>
              <a:spLocks/>
            </p:cNvSpPr>
            <p:nvPr/>
          </p:nvSpPr>
          <p:spPr bwMode="auto">
            <a:xfrm>
              <a:off x="7308135" y="2757478"/>
              <a:ext cx="9570" cy="27343"/>
            </a:xfrm>
            <a:custGeom>
              <a:avLst/>
              <a:gdLst>
                <a:gd name="T0" fmla="*/ 12602142 w 7"/>
                <a:gd name="T1" fmla="*/ 37801548 h 20"/>
                <a:gd name="T2" fmla="*/ 12602142 w 7"/>
                <a:gd name="T3" fmla="*/ 42843446 h 20"/>
                <a:gd name="T4" fmla="*/ 7561604 w 7"/>
                <a:gd name="T5" fmla="*/ 45362808 h 20"/>
                <a:gd name="T6" fmla="*/ 5040539 w 7"/>
                <a:gd name="T7" fmla="*/ 50403118 h 20"/>
                <a:gd name="T8" fmla="*/ 0 w 7"/>
                <a:gd name="T9" fmla="*/ 45362808 h 20"/>
                <a:gd name="T10" fmla="*/ 5040539 w 7"/>
                <a:gd name="T11" fmla="*/ 30241876 h 20"/>
                <a:gd name="T12" fmla="*/ 7561604 w 7"/>
                <a:gd name="T13" fmla="*/ 17640299 h 20"/>
                <a:gd name="T14" fmla="*/ 12602142 w 7"/>
                <a:gd name="T15" fmla="*/ 5040312 h 20"/>
                <a:gd name="T16" fmla="*/ 12602142 w 7"/>
                <a:gd name="T17" fmla="*/ 0 h 20"/>
                <a:gd name="T18" fmla="*/ 17642683 w 7"/>
                <a:gd name="T19" fmla="*/ 5040312 h 20"/>
                <a:gd name="T20" fmla="*/ 17642683 w 7"/>
                <a:gd name="T21" fmla="*/ 10080624 h 20"/>
                <a:gd name="T22" fmla="*/ 17642683 w 7"/>
                <a:gd name="T23" fmla="*/ 12601573 h 20"/>
                <a:gd name="T24" fmla="*/ 17642683 w 7"/>
                <a:gd name="T25" fmla="*/ 17640299 h 20"/>
                <a:gd name="T26" fmla="*/ 17642683 w 7"/>
                <a:gd name="T27" fmla="*/ 20161249 h 20"/>
                <a:gd name="T28" fmla="*/ 17642683 w 7"/>
                <a:gd name="T29" fmla="*/ 30241876 h 20"/>
                <a:gd name="T30" fmla="*/ 12602142 w 7"/>
                <a:gd name="T31" fmla="*/ 37801548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20"/>
                <a:gd name="T50" fmla="*/ 7 w 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20">
                  <a:moveTo>
                    <a:pt x="5" y="15"/>
                  </a:moveTo>
                  <a:lnTo>
                    <a:pt x="5" y="17"/>
                  </a:lnTo>
                  <a:lnTo>
                    <a:pt x="3" y="18"/>
                  </a:lnTo>
                  <a:lnTo>
                    <a:pt x="2" y="20"/>
                  </a:lnTo>
                  <a:lnTo>
                    <a:pt x="0" y="18"/>
                  </a:lnTo>
                  <a:lnTo>
                    <a:pt x="2" y="12"/>
                  </a:lnTo>
                  <a:lnTo>
                    <a:pt x="3" y="7"/>
                  </a:lnTo>
                  <a:lnTo>
                    <a:pt x="5" y="2"/>
                  </a:lnTo>
                  <a:lnTo>
                    <a:pt x="5" y="0"/>
                  </a:lnTo>
                  <a:lnTo>
                    <a:pt x="7" y="2"/>
                  </a:lnTo>
                  <a:lnTo>
                    <a:pt x="7" y="4"/>
                  </a:lnTo>
                  <a:lnTo>
                    <a:pt x="7" y="5"/>
                  </a:lnTo>
                  <a:lnTo>
                    <a:pt x="7" y="7"/>
                  </a:lnTo>
                  <a:lnTo>
                    <a:pt x="7" y="8"/>
                  </a:lnTo>
                  <a:lnTo>
                    <a:pt x="7" y="12"/>
                  </a:lnTo>
                  <a:lnTo>
                    <a:pt x="5" y="1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Freeform 70"/>
            <p:cNvSpPr>
              <a:spLocks/>
            </p:cNvSpPr>
            <p:nvPr/>
          </p:nvSpPr>
          <p:spPr bwMode="auto">
            <a:xfrm>
              <a:off x="7280792" y="2793023"/>
              <a:ext cx="27343" cy="35545"/>
            </a:xfrm>
            <a:custGeom>
              <a:avLst/>
              <a:gdLst>
                <a:gd name="T0" fmla="*/ 37801548 w 20"/>
                <a:gd name="T1" fmla="*/ 0 h 26"/>
                <a:gd name="T2" fmla="*/ 50403118 w 20"/>
                <a:gd name="T3" fmla="*/ 12601574 h 26"/>
                <a:gd name="T4" fmla="*/ 45362808 w 20"/>
                <a:gd name="T5" fmla="*/ 22682200 h 26"/>
                <a:gd name="T6" fmla="*/ 37801548 w 20"/>
                <a:gd name="T7" fmla="*/ 32762828 h 26"/>
                <a:gd name="T8" fmla="*/ 32761237 w 20"/>
                <a:gd name="T9" fmla="*/ 42843450 h 26"/>
                <a:gd name="T10" fmla="*/ 30241876 w 20"/>
                <a:gd name="T11" fmla="*/ 50403123 h 26"/>
                <a:gd name="T12" fmla="*/ 17640299 w 20"/>
                <a:gd name="T13" fmla="*/ 63004706 h 26"/>
                <a:gd name="T14" fmla="*/ 10080624 w 20"/>
                <a:gd name="T15" fmla="*/ 65524068 h 26"/>
                <a:gd name="T16" fmla="*/ 0 w 20"/>
                <a:gd name="T17" fmla="*/ 57964395 h 26"/>
                <a:gd name="T18" fmla="*/ 0 w 20"/>
                <a:gd name="T19" fmla="*/ 55443446 h 26"/>
                <a:gd name="T20" fmla="*/ 10080624 w 20"/>
                <a:gd name="T21" fmla="*/ 50403123 h 26"/>
                <a:gd name="T22" fmla="*/ 10080624 w 20"/>
                <a:gd name="T23" fmla="*/ 42843450 h 26"/>
                <a:gd name="T24" fmla="*/ 10080624 w 20"/>
                <a:gd name="T25" fmla="*/ 30241879 h 26"/>
                <a:gd name="T26" fmla="*/ 12601573 w 20"/>
                <a:gd name="T27" fmla="*/ 22682200 h 26"/>
                <a:gd name="T28" fmla="*/ 12601573 w 20"/>
                <a:gd name="T29" fmla="*/ 17640301 h 26"/>
                <a:gd name="T30" fmla="*/ 22682198 w 20"/>
                <a:gd name="T31" fmla="*/ 10080625 h 26"/>
                <a:gd name="T32" fmla="*/ 25201559 w 20"/>
                <a:gd name="T33" fmla="*/ 10080625 h 26"/>
                <a:gd name="T34" fmla="*/ 37801548 w 20"/>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6"/>
                <a:gd name="T56" fmla="*/ 20 w 2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6">
                  <a:moveTo>
                    <a:pt x="15" y="0"/>
                  </a:moveTo>
                  <a:lnTo>
                    <a:pt x="20" y="5"/>
                  </a:lnTo>
                  <a:lnTo>
                    <a:pt x="18" y="9"/>
                  </a:lnTo>
                  <a:lnTo>
                    <a:pt x="15" y="13"/>
                  </a:lnTo>
                  <a:lnTo>
                    <a:pt x="13" y="17"/>
                  </a:lnTo>
                  <a:lnTo>
                    <a:pt x="12" y="20"/>
                  </a:lnTo>
                  <a:lnTo>
                    <a:pt x="7" y="25"/>
                  </a:lnTo>
                  <a:lnTo>
                    <a:pt x="4" y="26"/>
                  </a:lnTo>
                  <a:lnTo>
                    <a:pt x="0" y="23"/>
                  </a:lnTo>
                  <a:lnTo>
                    <a:pt x="0" y="22"/>
                  </a:lnTo>
                  <a:lnTo>
                    <a:pt x="4" y="20"/>
                  </a:lnTo>
                  <a:lnTo>
                    <a:pt x="4" y="17"/>
                  </a:lnTo>
                  <a:lnTo>
                    <a:pt x="4" y="12"/>
                  </a:lnTo>
                  <a:lnTo>
                    <a:pt x="5" y="9"/>
                  </a:lnTo>
                  <a:lnTo>
                    <a:pt x="5" y="7"/>
                  </a:lnTo>
                  <a:lnTo>
                    <a:pt x="9" y="4"/>
                  </a:lnTo>
                  <a:lnTo>
                    <a:pt x="10" y="4"/>
                  </a:lnTo>
                  <a:lnTo>
                    <a:pt x="15" y="0"/>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Freeform 72"/>
            <p:cNvSpPr>
              <a:spLocks/>
            </p:cNvSpPr>
            <p:nvPr/>
          </p:nvSpPr>
          <p:spPr bwMode="auto">
            <a:xfrm>
              <a:off x="7312236" y="2650842"/>
              <a:ext cx="263855" cy="155853"/>
            </a:xfrm>
            <a:custGeom>
              <a:avLst/>
              <a:gdLst>
                <a:gd name="T0" fmla="*/ 161289735 w 193"/>
                <a:gd name="T1" fmla="*/ 216733479 h 114"/>
                <a:gd name="T2" fmla="*/ 181450946 w 193"/>
                <a:gd name="T3" fmla="*/ 201612496 h 114"/>
                <a:gd name="T4" fmla="*/ 201612157 w 193"/>
                <a:gd name="T5" fmla="*/ 189012512 h 114"/>
                <a:gd name="T6" fmla="*/ 231854023 w 193"/>
                <a:gd name="T7" fmla="*/ 181451251 h 114"/>
                <a:gd name="T8" fmla="*/ 267136141 w 193"/>
                <a:gd name="T9" fmla="*/ 163810956 h 114"/>
                <a:gd name="T10" fmla="*/ 292337655 w 193"/>
                <a:gd name="T11" fmla="*/ 143649711 h 114"/>
                <a:gd name="T12" fmla="*/ 320058526 w 193"/>
                <a:gd name="T13" fmla="*/ 136088451 h 114"/>
                <a:gd name="T14" fmla="*/ 254534591 w 193"/>
                <a:gd name="T15" fmla="*/ 183972200 h 114"/>
                <a:gd name="T16" fmla="*/ 199091212 w 193"/>
                <a:gd name="T17" fmla="*/ 221773790 h 114"/>
                <a:gd name="T18" fmla="*/ 209171867 w 193"/>
                <a:gd name="T19" fmla="*/ 226814101 h 114"/>
                <a:gd name="T20" fmla="*/ 345260039 w 193"/>
                <a:gd name="T21" fmla="*/ 128528778 h 114"/>
                <a:gd name="T22" fmla="*/ 435985587 w 193"/>
                <a:gd name="T23" fmla="*/ 52924086 h 114"/>
                <a:gd name="T24" fmla="*/ 486388613 w 193"/>
                <a:gd name="T25" fmla="*/ 12601575 h 114"/>
                <a:gd name="T26" fmla="*/ 473788650 w 193"/>
                <a:gd name="T27" fmla="*/ 5040313 h 114"/>
                <a:gd name="T28" fmla="*/ 448587137 w 193"/>
                <a:gd name="T29" fmla="*/ 27722517 h 114"/>
                <a:gd name="T30" fmla="*/ 420864679 w 193"/>
                <a:gd name="T31" fmla="*/ 27722517 h 114"/>
                <a:gd name="T32" fmla="*/ 408264616 w 193"/>
                <a:gd name="T33" fmla="*/ 40322502 h 114"/>
                <a:gd name="T34" fmla="*/ 390622763 w 193"/>
                <a:gd name="T35" fmla="*/ 50403124 h 114"/>
                <a:gd name="T36" fmla="*/ 378022800 w 193"/>
                <a:gd name="T37" fmla="*/ 52924086 h 114"/>
                <a:gd name="T38" fmla="*/ 365421250 w 193"/>
                <a:gd name="T39" fmla="*/ 70564381 h 114"/>
                <a:gd name="T40" fmla="*/ 357861590 w 193"/>
                <a:gd name="T41" fmla="*/ 90725626 h 114"/>
                <a:gd name="T42" fmla="*/ 350300342 w 193"/>
                <a:gd name="T43" fmla="*/ 110886895 h 114"/>
                <a:gd name="T44" fmla="*/ 337700379 w 193"/>
                <a:gd name="T45" fmla="*/ 98286886 h 114"/>
                <a:gd name="T46" fmla="*/ 317539168 w 193"/>
                <a:gd name="T47" fmla="*/ 98286886 h 114"/>
                <a:gd name="T48" fmla="*/ 330139131 w 193"/>
                <a:gd name="T49" fmla="*/ 83165953 h 114"/>
                <a:gd name="T50" fmla="*/ 342740682 w 193"/>
                <a:gd name="T51" fmla="*/ 70564381 h 114"/>
                <a:gd name="T52" fmla="*/ 357861590 w 193"/>
                <a:gd name="T53" fmla="*/ 50403124 h 114"/>
                <a:gd name="T54" fmla="*/ 365421250 w 193"/>
                <a:gd name="T55" fmla="*/ 25201562 h 114"/>
                <a:gd name="T56" fmla="*/ 388103406 w 193"/>
                <a:gd name="T57" fmla="*/ 7561264 h 114"/>
                <a:gd name="T58" fmla="*/ 365421250 w 193"/>
                <a:gd name="T59" fmla="*/ 5040313 h 114"/>
                <a:gd name="T60" fmla="*/ 320058526 w 193"/>
                <a:gd name="T61" fmla="*/ 60483759 h 114"/>
                <a:gd name="T62" fmla="*/ 267136141 w 193"/>
                <a:gd name="T63" fmla="*/ 95765937 h 114"/>
                <a:gd name="T64" fmla="*/ 189010606 w 193"/>
                <a:gd name="T65" fmla="*/ 110886895 h 114"/>
                <a:gd name="T66" fmla="*/ 176410643 w 193"/>
                <a:gd name="T67" fmla="*/ 131048140 h 114"/>
                <a:gd name="T68" fmla="*/ 136088222 w 193"/>
                <a:gd name="T69" fmla="*/ 136088451 h 114"/>
                <a:gd name="T70" fmla="*/ 110886709 w 193"/>
                <a:gd name="T71" fmla="*/ 138609400 h 114"/>
                <a:gd name="T72" fmla="*/ 110886709 w 193"/>
                <a:gd name="T73" fmla="*/ 156249695 h 114"/>
                <a:gd name="T74" fmla="*/ 90725473 w 193"/>
                <a:gd name="T75" fmla="*/ 156249695 h 114"/>
                <a:gd name="T76" fmla="*/ 75604565 w 193"/>
                <a:gd name="T77" fmla="*/ 183972200 h 114"/>
                <a:gd name="T78" fmla="*/ 63003015 w 193"/>
                <a:gd name="T79" fmla="*/ 183972200 h 114"/>
                <a:gd name="T80" fmla="*/ 57962712 w 193"/>
                <a:gd name="T81" fmla="*/ 201612496 h 114"/>
                <a:gd name="T82" fmla="*/ 50403039 w 193"/>
                <a:gd name="T83" fmla="*/ 209173806 h 114"/>
                <a:gd name="T84" fmla="*/ 37801489 w 193"/>
                <a:gd name="T85" fmla="*/ 214214117 h 114"/>
                <a:gd name="T86" fmla="*/ 25201520 w 193"/>
                <a:gd name="T87" fmla="*/ 221773790 h 114"/>
                <a:gd name="T88" fmla="*/ 10080608 w 193"/>
                <a:gd name="T89" fmla="*/ 246975346 h 114"/>
                <a:gd name="T90" fmla="*/ 0 w 193"/>
                <a:gd name="T91" fmla="*/ 267136590 h 114"/>
                <a:gd name="T92" fmla="*/ 10080608 w 193"/>
                <a:gd name="T93" fmla="*/ 284778473 h 114"/>
                <a:gd name="T94" fmla="*/ 30241828 w 193"/>
                <a:gd name="T95" fmla="*/ 272176901 h 114"/>
                <a:gd name="T96" fmla="*/ 45362737 w 193"/>
                <a:gd name="T97" fmla="*/ 259576917 h 114"/>
                <a:gd name="T98" fmla="*/ 63003015 w 193"/>
                <a:gd name="T99" fmla="*/ 262096279 h 114"/>
                <a:gd name="T100" fmla="*/ 42841791 w 193"/>
                <a:gd name="T101" fmla="*/ 279738162 h 114"/>
                <a:gd name="T102" fmla="*/ 42841791 w 193"/>
                <a:gd name="T103" fmla="*/ 287297835 h 114"/>
                <a:gd name="T104" fmla="*/ 65523960 w 193"/>
                <a:gd name="T105" fmla="*/ 274697851 h 114"/>
                <a:gd name="T106" fmla="*/ 90725473 w 193"/>
                <a:gd name="T107" fmla="*/ 254536606 h 114"/>
                <a:gd name="T108" fmla="*/ 136088222 w 193"/>
                <a:gd name="T109" fmla="*/ 234375361 h 1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3"/>
                <a:gd name="T166" fmla="*/ 0 h 114"/>
                <a:gd name="T167" fmla="*/ 193 w 193"/>
                <a:gd name="T168" fmla="*/ 114 h 1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3" h="114">
                  <a:moveTo>
                    <a:pt x="59" y="91"/>
                  </a:moveTo>
                  <a:lnTo>
                    <a:pt x="62" y="88"/>
                  </a:lnTo>
                  <a:lnTo>
                    <a:pt x="64" y="86"/>
                  </a:lnTo>
                  <a:lnTo>
                    <a:pt x="69" y="85"/>
                  </a:lnTo>
                  <a:lnTo>
                    <a:pt x="72" y="83"/>
                  </a:lnTo>
                  <a:lnTo>
                    <a:pt x="72" y="80"/>
                  </a:lnTo>
                  <a:lnTo>
                    <a:pt x="79" y="80"/>
                  </a:lnTo>
                  <a:lnTo>
                    <a:pt x="82" y="78"/>
                  </a:lnTo>
                  <a:lnTo>
                    <a:pt x="80" y="75"/>
                  </a:lnTo>
                  <a:lnTo>
                    <a:pt x="85" y="75"/>
                  </a:lnTo>
                  <a:lnTo>
                    <a:pt x="88" y="75"/>
                  </a:lnTo>
                  <a:lnTo>
                    <a:pt x="92" y="72"/>
                  </a:lnTo>
                  <a:lnTo>
                    <a:pt x="95" y="70"/>
                  </a:lnTo>
                  <a:lnTo>
                    <a:pt x="98" y="70"/>
                  </a:lnTo>
                  <a:lnTo>
                    <a:pt x="106" y="65"/>
                  </a:lnTo>
                  <a:lnTo>
                    <a:pt x="111" y="62"/>
                  </a:lnTo>
                  <a:lnTo>
                    <a:pt x="113" y="59"/>
                  </a:lnTo>
                  <a:lnTo>
                    <a:pt x="116" y="57"/>
                  </a:lnTo>
                  <a:lnTo>
                    <a:pt x="124" y="52"/>
                  </a:lnTo>
                  <a:lnTo>
                    <a:pt x="126" y="52"/>
                  </a:lnTo>
                  <a:lnTo>
                    <a:pt x="127" y="54"/>
                  </a:lnTo>
                  <a:lnTo>
                    <a:pt x="126" y="55"/>
                  </a:lnTo>
                  <a:lnTo>
                    <a:pt x="118" y="62"/>
                  </a:lnTo>
                  <a:lnTo>
                    <a:pt x="101" y="73"/>
                  </a:lnTo>
                  <a:lnTo>
                    <a:pt x="85" y="85"/>
                  </a:lnTo>
                  <a:lnTo>
                    <a:pt x="82" y="86"/>
                  </a:lnTo>
                  <a:lnTo>
                    <a:pt x="79" y="88"/>
                  </a:lnTo>
                  <a:lnTo>
                    <a:pt x="77" y="90"/>
                  </a:lnTo>
                  <a:lnTo>
                    <a:pt x="80" y="91"/>
                  </a:lnTo>
                  <a:lnTo>
                    <a:pt x="83" y="90"/>
                  </a:lnTo>
                  <a:lnTo>
                    <a:pt x="93" y="83"/>
                  </a:lnTo>
                  <a:lnTo>
                    <a:pt x="113" y="70"/>
                  </a:lnTo>
                  <a:lnTo>
                    <a:pt x="137" y="51"/>
                  </a:lnTo>
                  <a:lnTo>
                    <a:pt x="154" y="39"/>
                  </a:lnTo>
                  <a:lnTo>
                    <a:pt x="162" y="29"/>
                  </a:lnTo>
                  <a:lnTo>
                    <a:pt x="173" y="21"/>
                  </a:lnTo>
                  <a:lnTo>
                    <a:pt x="181" y="15"/>
                  </a:lnTo>
                  <a:lnTo>
                    <a:pt x="191" y="7"/>
                  </a:lnTo>
                  <a:lnTo>
                    <a:pt x="193" y="5"/>
                  </a:lnTo>
                  <a:lnTo>
                    <a:pt x="193" y="2"/>
                  </a:lnTo>
                  <a:lnTo>
                    <a:pt x="191" y="0"/>
                  </a:lnTo>
                  <a:lnTo>
                    <a:pt x="188" y="2"/>
                  </a:lnTo>
                  <a:lnTo>
                    <a:pt x="183" y="5"/>
                  </a:lnTo>
                  <a:lnTo>
                    <a:pt x="180" y="8"/>
                  </a:lnTo>
                  <a:lnTo>
                    <a:pt x="178" y="11"/>
                  </a:lnTo>
                  <a:lnTo>
                    <a:pt x="173" y="15"/>
                  </a:lnTo>
                  <a:lnTo>
                    <a:pt x="168" y="15"/>
                  </a:lnTo>
                  <a:lnTo>
                    <a:pt x="167" y="11"/>
                  </a:lnTo>
                  <a:lnTo>
                    <a:pt x="165" y="11"/>
                  </a:lnTo>
                  <a:lnTo>
                    <a:pt x="163" y="15"/>
                  </a:lnTo>
                  <a:lnTo>
                    <a:pt x="162" y="16"/>
                  </a:lnTo>
                  <a:lnTo>
                    <a:pt x="158" y="15"/>
                  </a:lnTo>
                  <a:lnTo>
                    <a:pt x="157" y="18"/>
                  </a:lnTo>
                  <a:lnTo>
                    <a:pt x="155" y="20"/>
                  </a:lnTo>
                  <a:lnTo>
                    <a:pt x="154" y="20"/>
                  </a:lnTo>
                  <a:lnTo>
                    <a:pt x="150" y="18"/>
                  </a:lnTo>
                  <a:lnTo>
                    <a:pt x="150" y="21"/>
                  </a:lnTo>
                  <a:lnTo>
                    <a:pt x="147" y="23"/>
                  </a:lnTo>
                  <a:lnTo>
                    <a:pt x="145" y="24"/>
                  </a:lnTo>
                  <a:lnTo>
                    <a:pt x="145" y="28"/>
                  </a:lnTo>
                  <a:lnTo>
                    <a:pt x="145" y="31"/>
                  </a:lnTo>
                  <a:lnTo>
                    <a:pt x="144" y="31"/>
                  </a:lnTo>
                  <a:lnTo>
                    <a:pt x="142" y="36"/>
                  </a:lnTo>
                  <a:lnTo>
                    <a:pt x="139" y="38"/>
                  </a:lnTo>
                  <a:lnTo>
                    <a:pt x="142" y="41"/>
                  </a:lnTo>
                  <a:lnTo>
                    <a:pt x="139" y="44"/>
                  </a:lnTo>
                  <a:lnTo>
                    <a:pt x="136" y="46"/>
                  </a:lnTo>
                  <a:lnTo>
                    <a:pt x="136" y="42"/>
                  </a:lnTo>
                  <a:lnTo>
                    <a:pt x="134" y="39"/>
                  </a:lnTo>
                  <a:lnTo>
                    <a:pt x="132" y="39"/>
                  </a:lnTo>
                  <a:lnTo>
                    <a:pt x="127" y="39"/>
                  </a:lnTo>
                  <a:lnTo>
                    <a:pt x="126" y="39"/>
                  </a:lnTo>
                  <a:lnTo>
                    <a:pt x="124" y="36"/>
                  </a:lnTo>
                  <a:lnTo>
                    <a:pt x="127" y="34"/>
                  </a:lnTo>
                  <a:lnTo>
                    <a:pt x="131" y="33"/>
                  </a:lnTo>
                  <a:lnTo>
                    <a:pt x="132" y="29"/>
                  </a:lnTo>
                  <a:lnTo>
                    <a:pt x="132" y="28"/>
                  </a:lnTo>
                  <a:lnTo>
                    <a:pt x="136" y="28"/>
                  </a:lnTo>
                  <a:lnTo>
                    <a:pt x="139" y="24"/>
                  </a:lnTo>
                  <a:lnTo>
                    <a:pt x="139" y="21"/>
                  </a:lnTo>
                  <a:lnTo>
                    <a:pt x="142" y="20"/>
                  </a:lnTo>
                  <a:lnTo>
                    <a:pt x="141" y="15"/>
                  </a:lnTo>
                  <a:lnTo>
                    <a:pt x="142" y="11"/>
                  </a:lnTo>
                  <a:lnTo>
                    <a:pt x="145" y="10"/>
                  </a:lnTo>
                  <a:lnTo>
                    <a:pt x="147" y="5"/>
                  </a:lnTo>
                  <a:lnTo>
                    <a:pt x="152" y="5"/>
                  </a:lnTo>
                  <a:lnTo>
                    <a:pt x="154" y="3"/>
                  </a:lnTo>
                  <a:lnTo>
                    <a:pt x="154" y="0"/>
                  </a:lnTo>
                  <a:lnTo>
                    <a:pt x="149" y="0"/>
                  </a:lnTo>
                  <a:lnTo>
                    <a:pt x="145" y="2"/>
                  </a:lnTo>
                  <a:lnTo>
                    <a:pt x="139" y="10"/>
                  </a:lnTo>
                  <a:lnTo>
                    <a:pt x="134" y="18"/>
                  </a:lnTo>
                  <a:lnTo>
                    <a:pt x="127" y="24"/>
                  </a:lnTo>
                  <a:lnTo>
                    <a:pt x="123" y="29"/>
                  </a:lnTo>
                  <a:lnTo>
                    <a:pt x="116" y="33"/>
                  </a:lnTo>
                  <a:lnTo>
                    <a:pt x="106" y="38"/>
                  </a:lnTo>
                  <a:lnTo>
                    <a:pt x="92" y="42"/>
                  </a:lnTo>
                  <a:lnTo>
                    <a:pt x="80" y="44"/>
                  </a:lnTo>
                  <a:lnTo>
                    <a:pt x="75" y="44"/>
                  </a:lnTo>
                  <a:lnTo>
                    <a:pt x="72" y="46"/>
                  </a:lnTo>
                  <a:lnTo>
                    <a:pt x="72" y="51"/>
                  </a:lnTo>
                  <a:lnTo>
                    <a:pt x="70" y="52"/>
                  </a:lnTo>
                  <a:lnTo>
                    <a:pt x="67" y="54"/>
                  </a:lnTo>
                  <a:lnTo>
                    <a:pt x="56" y="54"/>
                  </a:lnTo>
                  <a:lnTo>
                    <a:pt x="54" y="54"/>
                  </a:lnTo>
                  <a:lnTo>
                    <a:pt x="52" y="57"/>
                  </a:lnTo>
                  <a:lnTo>
                    <a:pt x="51" y="59"/>
                  </a:lnTo>
                  <a:lnTo>
                    <a:pt x="44" y="55"/>
                  </a:lnTo>
                  <a:lnTo>
                    <a:pt x="43" y="57"/>
                  </a:lnTo>
                  <a:lnTo>
                    <a:pt x="43" y="59"/>
                  </a:lnTo>
                  <a:lnTo>
                    <a:pt x="44" y="62"/>
                  </a:lnTo>
                  <a:lnTo>
                    <a:pt x="43" y="64"/>
                  </a:lnTo>
                  <a:lnTo>
                    <a:pt x="39" y="62"/>
                  </a:lnTo>
                  <a:lnTo>
                    <a:pt x="36" y="62"/>
                  </a:lnTo>
                  <a:lnTo>
                    <a:pt x="31" y="67"/>
                  </a:lnTo>
                  <a:lnTo>
                    <a:pt x="28" y="70"/>
                  </a:lnTo>
                  <a:lnTo>
                    <a:pt x="30" y="73"/>
                  </a:lnTo>
                  <a:lnTo>
                    <a:pt x="30" y="75"/>
                  </a:lnTo>
                  <a:lnTo>
                    <a:pt x="26" y="73"/>
                  </a:lnTo>
                  <a:lnTo>
                    <a:pt x="25" y="73"/>
                  </a:lnTo>
                  <a:lnTo>
                    <a:pt x="23" y="75"/>
                  </a:lnTo>
                  <a:lnTo>
                    <a:pt x="25" y="78"/>
                  </a:lnTo>
                  <a:lnTo>
                    <a:pt x="23" y="80"/>
                  </a:lnTo>
                  <a:lnTo>
                    <a:pt x="21" y="80"/>
                  </a:lnTo>
                  <a:lnTo>
                    <a:pt x="21" y="83"/>
                  </a:lnTo>
                  <a:lnTo>
                    <a:pt x="20" y="83"/>
                  </a:lnTo>
                  <a:lnTo>
                    <a:pt x="17" y="83"/>
                  </a:lnTo>
                  <a:lnTo>
                    <a:pt x="15" y="82"/>
                  </a:lnTo>
                  <a:lnTo>
                    <a:pt x="15" y="85"/>
                  </a:lnTo>
                  <a:lnTo>
                    <a:pt x="13" y="86"/>
                  </a:lnTo>
                  <a:lnTo>
                    <a:pt x="12" y="88"/>
                  </a:lnTo>
                  <a:lnTo>
                    <a:pt x="10" y="88"/>
                  </a:lnTo>
                  <a:lnTo>
                    <a:pt x="7" y="86"/>
                  </a:lnTo>
                  <a:lnTo>
                    <a:pt x="5" y="95"/>
                  </a:lnTo>
                  <a:lnTo>
                    <a:pt x="4" y="98"/>
                  </a:lnTo>
                  <a:lnTo>
                    <a:pt x="2" y="99"/>
                  </a:lnTo>
                  <a:lnTo>
                    <a:pt x="0" y="103"/>
                  </a:lnTo>
                  <a:lnTo>
                    <a:pt x="0" y="106"/>
                  </a:lnTo>
                  <a:lnTo>
                    <a:pt x="2" y="108"/>
                  </a:lnTo>
                  <a:lnTo>
                    <a:pt x="4" y="111"/>
                  </a:lnTo>
                  <a:lnTo>
                    <a:pt x="4" y="113"/>
                  </a:lnTo>
                  <a:lnTo>
                    <a:pt x="8" y="113"/>
                  </a:lnTo>
                  <a:lnTo>
                    <a:pt x="10" y="111"/>
                  </a:lnTo>
                  <a:lnTo>
                    <a:pt x="12" y="108"/>
                  </a:lnTo>
                  <a:lnTo>
                    <a:pt x="13" y="104"/>
                  </a:lnTo>
                  <a:lnTo>
                    <a:pt x="15" y="104"/>
                  </a:lnTo>
                  <a:lnTo>
                    <a:pt x="18" y="103"/>
                  </a:lnTo>
                  <a:lnTo>
                    <a:pt x="21" y="101"/>
                  </a:lnTo>
                  <a:lnTo>
                    <a:pt x="25" y="103"/>
                  </a:lnTo>
                  <a:lnTo>
                    <a:pt x="25" y="104"/>
                  </a:lnTo>
                  <a:lnTo>
                    <a:pt x="25" y="108"/>
                  </a:lnTo>
                  <a:lnTo>
                    <a:pt x="21" y="108"/>
                  </a:lnTo>
                  <a:lnTo>
                    <a:pt x="17" y="111"/>
                  </a:lnTo>
                  <a:lnTo>
                    <a:pt x="15" y="113"/>
                  </a:lnTo>
                  <a:lnTo>
                    <a:pt x="13" y="114"/>
                  </a:lnTo>
                  <a:lnTo>
                    <a:pt x="17" y="114"/>
                  </a:lnTo>
                  <a:lnTo>
                    <a:pt x="18" y="114"/>
                  </a:lnTo>
                  <a:lnTo>
                    <a:pt x="23" y="111"/>
                  </a:lnTo>
                  <a:lnTo>
                    <a:pt x="26" y="109"/>
                  </a:lnTo>
                  <a:lnTo>
                    <a:pt x="31" y="108"/>
                  </a:lnTo>
                  <a:lnTo>
                    <a:pt x="33" y="103"/>
                  </a:lnTo>
                  <a:lnTo>
                    <a:pt x="36" y="101"/>
                  </a:lnTo>
                  <a:lnTo>
                    <a:pt x="48" y="96"/>
                  </a:lnTo>
                  <a:lnTo>
                    <a:pt x="51" y="93"/>
                  </a:lnTo>
                  <a:lnTo>
                    <a:pt x="54" y="93"/>
                  </a:lnTo>
                  <a:lnTo>
                    <a:pt x="59" y="9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 name="Freeform 74"/>
            <p:cNvSpPr>
              <a:spLocks/>
            </p:cNvSpPr>
            <p:nvPr/>
          </p:nvSpPr>
          <p:spPr bwMode="auto">
            <a:xfrm>
              <a:off x="6502896" y="2017862"/>
              <a:ext cx="854455" cy="745085"/>
            </a:xfrm>
            <a:custGeom>
              <a:avLst/>
              <a:gdLst>
                <a:gd name="T0" fmla="*/ 1101306899 w 625"/>
                <a:gd name="T1" fmla="*/ 1101306755 h 545"/>
                <a:gd name="T2" fmla="*/ 1139110003 w 625"/>
                <a:gd name="T3" fmla="*/ 1113906729 h 545"/>
                <a:gd name="T4" fmla="*/ 1164311543 w 625"/>
                <a:gd name="T5" fmla="*/ 1146669521 h 545"/>
                <a:gd name="T6" fmla="*/ 1192032443 w 625"/>
                <a:gd name="T7" fmla="*/ 1212193516 h 545"/>
                <a:gd name="T8" fmla="*/ 1242435523 w 625"/>
                <a:gd name="T9" fmla="*/ 1224793490 h 545"/>
                <a:gd name="T10" fmla="*/ 1365923862 w 625"/>
                <a:gd name="T11" fmla="*/ 1272677204 h 545"/>
                <a:gd name="T12" fmla="*/ 1496971870 w 625"/>
                <a:gd name="T13" fmla="*/ 1343241506 h 545"/>
                <a:gd name="T14" fmla="*/ 1529733078 w 625"/>
                <a:gd name="T15" fmla="*/ 1363402736 h 545"/>
                <a:gd name="T16" fmla="*/ 1537294334 w 625"/>
                <a:gd name="T17" fmla="*/ 1328120584 h 545"/>
                <a:gd name="T18" fmla="*/ 1529733078 w 625"/>
                <a:gd name="T19" fmla="*/ 1265115949 h 545"/>
                <a:gd name="T20" fmla="*/ 1542334642 w 625"/>
                <a:gd name="T21" fmla="*/ 1121467984 h 545"/>
                <a:gd name="T22" fmla="*/ 1509571846 w 625"/>
                <a:gd name="T23" fmla="*/ 859372003 h 545"/>
                <a:gd name="T24" fmla="*/ 1509571846 w 625"/>
                <a:gd name="T25" fmla="*/ 718243199 h 545"/>
                <a:gd name="T26" fmla="*/ 1491931562 w 625"/>
                <a:gd name="T27" fmla="*/ 652719204 h 545"/>
                <a:gd name="T28" fmla="*/ 1476810638 w 625"/>
                <a:gd name="T29" fmla="*/ 574595234 h 545"/>
                <a:gd name="T30" fmla="*/ 1456649406 w 625"/>
                <a:gd name="T31" fmla="*/ 461187525 h 545"/>
                <a:gd name="T32" fmla="*/ 1431447866 w 625"/>
                <a:gd name="T33" fmla="*/ 443547243 h 545"/>
                <a:gd name="T34" fmla="*/ 1413805995 w 625"/>
                <a:gd name="T35" fmla="*/ 461187525 h 545"/>
                <a:gd name="T36" fmla="*/ 1411286634 w 625"/>
                <a:gd name="T37" fmla="*/ 393144071 h 545"/>
                <a:gd name="T38" fmla="*/ 1386085094 w 625"/>
                <a:gd name="T39" fmla="*/ 345260358 h 545"/>
                <a:gd name="T40" fmla="*/ 1368443223 w 625"/>
                <a:gd name="T41" fmla="*/ 272176695 h 545"/>
                <a:gd name="T42" fmla="*/ 1373483531 w 625"/>
                <a:gd name="T43" fmla="*/ 204131703 h 545"/>
                <a:gd name="T44" fmla="*/ 1348281991 w 625"/>
                <a:gd name="T45" fmla="*/ 143648015 h 545"/>
                <a:gd name="T46" fmla="*/ 1323080451 w 625"/>
                <a:gd name="T47" fmla="*/ 60483713 h 545"/>
                <a:gd name="T48" fmla="*/ 1164311543 w 625"/>
                <a:gd name="T49" fmla="*/ 40322471 h 545"/>
                <a:gd name="T50" fmla="*/ 1008061995 w 625"/>
                <a:gd name="T51" fmla="*/ 78123995 h 545"/>
                <a:gd name="T52" fmla="*/ 957658915 w 625"/>
                <a:gd name="T53" fmla="*/ 90725557 h 545"/>
                <a:gd name="T54" fmla="*/ 889613964 w 625"/>
                <a:gd name="T55" fmla="*/ 151209269 h 545"/>
                <a:gd name="T56" fmla="*/ 801409169 w 625"/>
                <a:gd name="T57" fmla="*/ 294857284 h 545"/>
                <a:gd name="T58" fmla="*/ 768646373 w 625"/>
                <a:gd name="T59" fmla="*/ 365421587 h 545"/>
                <a:gd name="T60" fmla="*/ 690522393 w 625"/>
                <a:gd name="T61" fmla="*/ 443547243 h 545"/>
                <a:gd name="T62" fmla="*/ 715723933 w 625"/>
                <a:gd name="T63" fmla="*/ 488910009 h 545"/>
                <a:gd name="T64" fmla="*/ 720764241 w 625"/>
                <a:gd name="T65" fmla="*/ 461187525 h 545"/>
                <a:gd name="T66" fmla="*/ 743444833 w 625"/>
                <a:gd name="T67" fmla="*/ 461187525 h 545"/>
                <a:gd name="T68" fmla="*/ 743444833 w 625"/>
                <a:gd name="T69" fmla="*/ 514111546 h 545"/>
                <a:gd name="T70" fmla="*/ 723283601 w 625"/>
                <a:gd name="T71" fmla="*/ 529232468 h 545"/>
                <a:gd name="T72" fmla="*/ 756046397 w 625"/>
                <a:gd name="T73" fmla="*/ 587195209 h 545"/>
                <a:gd name="T74" fmla="*/ 733364217 w 625"/>
                <a:gd name="T75" fmla="*/ 632557975 h 545"/>
                <a:gd name="T76" fmla="*/ 700603009 w 625"/>
                <a:gd name="T77" fmla="*/ 660280459 h 545"/>
                <a:gd name="T78" fmla="*/ 670361161 w 625"/>
                <a:gd name="T79" fmla="*/ 690522303 h 545"/>
                <a:gd name="T80" fmla="*/ 637598366 w 625"/>
                <a:gd name="T81" fmla="*/ 723283506 h 545"/>
                <a:gd name="T82" fmla="*/ 604837157 w 625"/>
                <a:gd name="T83" fmla="*/ 748485043 h 545"/>
                <a:gd name="T84" fmla="*/ 506550358 w 625"/>
                <a:gd name="T85" fmla="*/ 756046298 h 545"/>
                <a:gd name="T86" fmla="*/ 466227894 w 625"/>
                <a:gd name="T87" fmla="*/ 776207527 h 545"/>
                <a:gd name="T88" fmla="*/ 398184431 w 625"/>
                <a:gd name="T89" fmla="*/ 756046298 h 545"/>
                <a:gd name="T90" fmla="*/ 304937939 w 625"/>
                <a:gd name="T91" fmla="*/ 768646272 h 545"/>
                <a:gd name="T92" fmla="*/ 199091422 w 625"/>
                <a:gd name="T93" fmla="*/ 796368756 h 545"/>
                <a:gd name="T94" fmla="*/ 123486802 w 625"/>
                <a:gd name="T95" fmla="*/ 859372003 h 545"/>
                <a:gd name="T96" fmla="*/ 123486802 w 625"/>
                <a:gd name="T97" fmla="*/ 894654154 h 545"/>
                <a:gd name="T98" fmla="*/ 148688342 w 625"/>
                <a:gd name="T99" fmla="*/ 927416945 h 545"/>
                <a:gd name="T100" fmla="*/ 168849574 w 625"/>
                <a:gd name="T101" fmla="*/ 950097535 h 545"/>
                <a:gd name="T102" fmla="*/ 156249597 w 625"/>
                <a:gd name="T103" fmla="*/ 1010581223 h 545"/>
                <a:gd name="T104" fmla="*/ 136088365 w 625"/>
                <a:gd name="T105" fmla="*/ 1063505243 h 545"/>
                <a:gd name="T106" fmla="*/ 88204621 w 625"/>
                <a:gd name="T107" fmla="*/ 1101306755 h 545"/>
                <a:gd name="T108" fmla="*/ 12599979 w 625"/>
                <a:gd name="T109" fmla="*/ 1179430724 h 545"/>
                <a:gd name="T110" fmla="*/ 219252703 w 625"/>
                <a:gd name="T111" fmla="*/ 1239914412 h 545"/>
                <a:gd name="T112" fmla="*/ 688001445 w 625"/>
                <a:gd name="T113" fmla="*/ 1149188880 h 545"/>
                <a:gd name="T114" fmla="*/ 1040823203 w 625"/>
                <a:gd name="T115" fmla="*/ 1076105218 h 5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5"/>
                <a:gd name="T175" fmla="*/ 0 h 545"/>
                <a:gd name="T176" fmla="*/ 625 w 625"/>
                <a:gd name="T177" fmla="*/ 545 h 5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5" h="545">
                  <a:moveTo>
                    <a:pt x="421" y="426"/>
                  </a:moveTo>
                  <a:lnTo>
                    <a:pt x="426" y="424"/>
                  </a:lnTo>
                  <a:lnTo>
                    <a:pt x="431" y="429"/>
                  </a:lnTo>
                  <a:lnTo>
                    <a:pt x="434" y="430"/>
                  </a:lnTo>
                  <a:lnTo>
                    <a:pt x="437" y="437"/>
                  </a:lnTo>
                  <a:lnTo>
                    <a:pt x="439" y="440"/>
                  </a:lnTo>
                  <a:lnTo>
                    <a:pt x="442" y="440"/>
                  </a:lnTo>
                  <a:lnTo>
                    <a:pt x="447" y="439"/>
                  </a:lnTo>
                  <a:lnTo>
                    <a:pt x="449" y="440"/>
                  </a:lnTo>
                  <a:lnTo>
                    <a:pt x="452" y="442"/>
                  </a:lnTo>
                  <a:lnTo>
                    <a:pt x="454" y="443"/>
                  </a:lnTo>
                  <a:lnTo>
                    <a:pt x="455" y="447"/>
                  </a:lnTo>
                  <a:lnTo>
                    <a:pt x="459" y="450"/>
                  </a:lnTo>
                  <a:lnTo>
                    <a:pt x="462" y="452"/>
                  </a:lnTo>
                  <a:lnTo>
                    <a:pt x="462" y="455"/>
                  </a:lnTo>
                  <a:lnTo>
                    <a:pt x="463" y="468"/>
                  </a:lnTo>
                  <a:lnTo>
                    <a:pt x="465" y="470"/>
                  </a:lnTo>
                  <a:lnTo>
                    <a:pt x="468" y="473"/>
                  </a:lnTo>
                  <a:lnTo>
                    <a:pt x="472" y="478"/>
                  </a:lnTo>
                  <a:lnTo>
                    <a:pt x="473" y="481"/>
                  </a:lnTo>
                  <a:lnTo>
                    <a:pt x="476" y="483"/>
                  </a:lnTo>
                  <a:lnTo>
                    <a:pt x="480" y="483"/>
                  </a:lnTo>
                  <a:lnTo>
                    <a:pt x="485" y="484"/>
                  </a:lnTo>
                  <a:lnTo>
                    <a:pt x="490" y="486"/>
                  </a:lnTo>
                  <a:lnTo>
                    <a:pt x="493" y="486"/>
                  </a:lnTo>
                  <a:lnTo>
                    <a:pt x="498" y="484"/>
                  </a:lnTo>
                  <a:lnTo>
                    <a:pt x="499" y="487"/>
                  </a:lnTo>
                  <a:lnTo>
                    <a:pt x="503" y="489"/>
                  </a:lnTo>
                  <a:lnTo>
                    <a:pt x="504" y="492"/>
                  </a:lnTo>
                  <a:lnTo>
                    <a:pt x="542" y="505"/>
                  </a:lnTo>
                  <a:lnTo>
                    <a:pt x="556" y="509"/>
                  </a:lnTo>
                  <a:lnTo>
                    <a:pt x="561" y="510"/>
                  </a:lnTo>
                  <a:lnTo>
                    <a:pt x="594" y="522"/>
                  </a:lnTo>
                  <a:lnTo>
                    <a:pt x="596" y="533"/>
                  </a:lnTo>
                  <a:lnTo>
                    <a:pt x="594" y="533"/>
                  </a:lnTo>
                  <a:lnTo>
                    <a:pt x="600" y="545"/>
                  </a:lnTo>
                  <a:lnTo>
                    <a:pt x="599" y="545"/>
                  </a:lnTo>
                  <a:lnTo>
                    <a:pt x="597" y="540"/>
                  </a:lnTo>
                  <a:lnTo>
                    <a:pt x="607" y="543"/>
                  </a:lnTo>
                  <a:lnTo>
                    <a:pt x="607" y="541"/>
                  </a:lnTo>
                  <a:lnTo>
                    <a:pt x="605" y="536"/>
                  </a:lnTo>
                  <a:lnTo>
                    <a:pt x="604" y="535"/>
                  </a:lnTo>
                  <a:lnTo>
                    <a:pt x="605" y="533"/>
                  </a:lnTo>
                  <a:lnTo>
                    <a:pt x="610" y="530"/>
                  </a:lnTo>
                  <a:lnTo>
                    <a:pt x="610" y="527"/>
                  </a:lnTo>
                  <a:lnTo>
                    <a:pt x="612" y="525"/>
                  </a:lnTo>
                  <a:lnTo>
                    <a:pt x="613" y="522"/>
                  </a:lnTo>
                  <a:lnTo>
                    <a:pt x="615" y="518"/>
                  </a:lnTo>
                  <a:lnTo>
                    <a:pt x="615" y="514"/>
                  </a:lnTo>
                  <a:lnTo>
                    <a:pt x="607" y="502"/>
                  </a:lnTo>
                  <a:lnTo>
                    <a:pt x="622" y="487"/>
                  </a:lnTo>
                  <a:lnTo>
                    <a:pt x="625" y="483"/>
                  </a:lnTo>
                  <a:lnTo>
                    <a:pt x="617" y="474"/>
                  </a:lnTo>
                  <a:lnTo>
                    <a:pt x="615" y="466"/>
                  </a:lnTo>
                  <a:lnTo>
                    <a:pt x="612" y="445"/>
                  </a:lnTo>
                  <a:lnTo>
                    <a:pt x="609" y="426"/>
                  </a:lnTo>
                  <a:lnTo>
                    <a:pt x="600" y="378"/>
                  </a:lnTo>
                  <a:lnTo>
                    <a:pt x="597" y="373"/>
                  </a:lnTo>
                  <a:lnTo>
                    <a:pt x="599" y="362"/>
                  </a:lnTo>
                  <a:lnTo>
                    <a:pt x="599" y="341"/>
                  </a:lnTo>
                  <a:lnTo>
                    <a:pt x="599" y="324"/>
                  </a:lnTo>
                  <a:lnTo>
                    <a:pt x="600" y="316"/>
                  </a:lnTo>
                  <a:lnTo>
                    <a:pt x="600" y="305"/>
                  </a:lnTo>
                  <a:lnTo>
                    <a:pt x="600" y="290"/>
                  </a:lnTo>
                  <a:lnTo>
                    <a:pt x="599" y="285"/>
                  </a:lnTo>
                  <a:lnTo>
                    <a:pt x="597" y="280"/>
                  </a:lnTo>
                  <a:lnTo>
                    <a:pt x="596" y="275"/>
                  </a:lnTo>
                  <a:lnTo>
                    <a:pt x="597" y="274"/>
                  </a:lnTo>
                  <a:lnTo>
                    <a:pt x="594" y="266"/>
                  </a:lnTo>
                  <a:lnTo>
                    <a:pt x="592" y="259"/>
                  </a:lnTo>
                  <a:lnTo>
                    <a:pt x="591" y="253"/>
                  </a:lnTo>
                  <a:lnTo>
                    <a:pt x="589" y="243"/>
                  </a:lnTo>
                  <a:lnTo>
                    <a:pt x="589" y="238"/>
                  </a:lnTo>
                  <a:lnTo>
                    <a:pt x="587" y="231"/>
                  </a:lnTo>
                  <a:lnTo>
                    <a:pt x="586" y="228"/>
                  </a:lnTo>
                  <a:lnTo>
                    <a:pt x="582" y="212"/>
                  </a:lnTo>
                  <a:lnTo>
                    <a:pt x="581" y="204"/>
                  </a:lnTo>
                  <a:lnTo>
                    <a:pt x="579" y="194"/>
                  </a:lnTo>
                  <a:lnTo>
                    <a:pt x="578" y="191"/>
                  </a:lnTo>
                  <a:lnTo>
                    <a:pt x="578" y="183"/>
                  </a:lnTo>
                  <a:lnTo>
                    <a:pt x="576" y="183"/>
                  </a:lnTo>
                  <a:lnTo>
                    <a:pt x="574" y="181"/>
                  </a:lnTo>
                  <a:lnTo>
                    <a:pt x="573" y="179"/>
                  </a:lnTo>
                  <a:lnTo>
                    <a:pt x="571" y="176"/>
                  </a:lnTo>
                  <a:lnTo>
                    <a:pt x="568" y="176"/>
                  </a:lnTo>
                  <a:lnTo>
                    <a:pt x="566" y="176"/>
                  </a:lnTo>
                  <a:lnTo>
                    <a:pt x="565" y="178"/>
                  </a:lnTo>
                  <a:lnTo>
                    <a:pt x="563" y="181"/>
                  </a:lnTo>
                  <a:lnTo>
                    <a:pt x="563" y="184"/>
                  </a:lnTo>
                  <a:lnTo>
                    <a:pt x="561" y="183"/>
                  </a:lnTo>
                  <a:lnTo>
                    <a:pt x="558" y="173"/>
                  </a:lnTo>
                  <a:lnTo>
                    <a:pt x="558" y="168"/>
                  </a:lnTo>
                  <a:lnTo>
                    <a:pt x="560" y="163"/>
                  </a:lnTo>
                  <a:lnTo>
                    <a:pt x="560" y="160"/>
                  </a:lnTo>
                  <a:lnTo>
                    <a:pt x="560" y="156"/>
                  </a:lnTo>
                  <a:lnTo>
                    <a:pt x="558" y="155"/>
                  </a:lnTo>
                  <a:lnTo>
                    <a:pt x="556" y="152"/>
                  </a:lnTo>
                  <a:lnTo>
                    <a:pt x="555" y="147"/>
                  </a:lnTo>
                  <a:lnTo>
                    <a:pt x="553" y="142"/>
                  </a:lnTo>
                  <a:lnTo>
                    <a:pt x="550" y="137"/>
                  </a:lnTo>
                  <a:lnTo>
                    <a:pt x="548" y="134"/>
                  </a:lnTo>
                  <a:lnTo>
                    <a:pt x="547" y="129"/>
                  </a:lnTo>
                  <a:lnTo>
                    <a:pt x="543" y="122"/>
                  </a:lnTo>
                  <a:lnTo>
                    <a:pt x="543" y="112"/>
                  </a:lnTo>
                  <a:lnTo>
                    <a:pt x="543" y="108"/>
                  </a:lnTo>
                  <a:lnTo>
                    <a:pt x="545" y="104"/>
                  </a:lnTo>
                  <a:lnTo>
                    <a:pt x="548" y="98"/>
                  </a:lnTo>
                  <a:lnTo>
                    <a:pt x="548" y="93"/>
                  </a:lnTo>
                  <a:lnTo>
                    <a:pt x="547" y="88"/>
                  </a:lnTo>
                  <a:lnTo>
                    <a:pt x="545" y="81"/>
                  </a:lnTo>
                  <a:lnTo>
                    <a:pt x="543" y="75"/>
                  </a:lnTo>
                  <a:lnTo>
                    <a:pt x="542" y="68"/>
                  </a:lnTo>
                  <a:lnTo>
                    <a:pt x="538" y="64"/>
                  </a:lnTo>
                  <a:lnTo>
                    <a:pt x="535" y="59"/>
                  </a:lnTo>
                  <a:lnTo>
                    <a:pt x="535" y="57"/>
                  </a:lnTo>
                  <a:lnTo>
                    <a:pt x="534" y="52"/>
                  </a:lnTo>
                  <a:lnTo>
                    <a:pt x="530" y="42"/>
                  </a:lnTo>
                  <a:lnTo>
                    <a:pt x="530" y="29"/>
                  </a:lnTo>
                  <a:lnTo>
                    <a:pt x="529" y="26"/>
                  </a:lnTo>
                  <a:lnTo>
                    <a:pt x="525" y="24"/>
                  </a:lnTo>
                  <a:lnTo>
                    <a:pt x="524" y="20"/>
                  </a:lnTo>
                  <a:lnTo>
                    <a:pt x="525" y="8"/>
                  </a:lnTo>
                  <a:lnTo>
                    <a:pt x="524" y="6"/>
                  </a:lnTo>
                  <a:lnTo>
                    <a:pt x="522" y="0"/>
                  </a:lnTo>
                  <a:lnTo>
                    <a:pt x="462" y="16"/>
                  </a:lnTo>
                  <a:lnTo>
                    <a:pt x="445" y="20"/>
                  </a:lnTo>
                  <a:lnTo>
                    <a:pt x="431" y="24"/>
                  </a:lnTo>
                  <a:lnTo>
                    <a:pt x="419" y="26"/>
                  </a:lnTo>
                  <a:lnTo>
                    <a:pt x="408" y="28"/>
                  </a:lnTo>
                  <a:lnTo>
                    <a:pt x="400" y="31"/>
                  </a:lnTo>
                  <a:lnTo>
                    <a:pt x="398" y="33"/>
                  </a:lnTo>
                  <a:lnTo>
                    <a:pt x="392" y="31"/>
                  </a:lnTo>
                  <a:lnTo>
                    <a:pt x="388" y="31"/>
                  </a:lnTo>
                  <a:lnTo>
                    <a:pt x="384" y="36"/>
                  </a:lnTo>
                  <a:lnTo>
                    <a:pt x="380" y="36"/>
                  </a:lnTo>
                  <a:lnTo>
                    <a:pt x="375" y="39"/>
                  </a:lnTo>
                  <a:lnTo>
                    <a:pt x="372" y="44"/>
                  </a:lnTo>
                  <a:lnTo>
                    <a:pt x="369" y="47"/>
                  </a:lnTo>
                  <a:lnTo>
                    <a:pt x="357" y="55"/>
                  </a:lnTo>
                  <a:lnTo>
                    <a:pt x="353" y="60"/>
                  </a:lnTo>
                  <a:lnTo>
                    <a:pt x="338" y="81"/>
                  </a:lnTo>
                  <a:lnTo>
                    <a:pt x="326" y="99"/>
                  </a:lnTo>
                  <a:lnTo>
                    <a:pt x="320" y="109"/>
                  </a:lnTo>
                  <a:lnTo>
                    <a:pt x="317" y="116"/>
                  </a:lnTo>
                  <a:lnTo>
                    <a:pt x="318" y="117"/>
                  </a:lnTo>
                  <a:lnTo>
                    <a:pt x="318" y="122"/>
                  </a:lnTo>
                  <a:lnTo>
                    <a:pt x="317" y="125"/>
                  </a:lnTo>
                  <a:lnTo>
                    <a:pt x="315" y="130"/>
                  </a:lnTo>
                  <a:lnTo>
                    <a:pt x="309" y="139"/>
                  </a:lnTo>
                  <a:lnTo>
                    <a:pt x="305" y="145"/>
                  </a:lnTo>
                  <a:lnTo>
                    <a:pt x="300" y="152"/>
                  </a:lnTo>
                  <a:lnTo>
                    <a:pt x="291" y="160"/>
                  </a:lnTo>
                  <a:lnTo>
                    <a:pt x="278" y="171"/>
                  </a:lnTo>
                  <a:lnTo>
                    <a:pt x="276" y="173"/>
                  </a:lnTo>
                  <a:lnTo>
                    <a:pt x="274" y="176"/>
                  </a:lnTo>
                  <a:lnTo>
                    <a:pt x="274" y="179"/>
                  </a:lnTo>
                  <a:lnTo>
                    <a:pt x="279" y="183"/>
                  </a:lnTo>
                  <a:lnTo>
                    <a:pt x="282" y="189"/>
                  </a:lnTo>
                  <a:lnTo>
                    <a:pt x="284" y="192"/>
                  </a:lnTo>
                  <a:lnTo>
                    <a:pt x="284" y="194"/>
                  </a:lnTo>
                  <a:lnTo>
                    <a:pt x="287" y="194"/>
                  </a:lnTo>
                  <a:lnTo>
                    <a:pt x="289" y="191"/>
                  </a:lnTo>
                  <a:lnTo>
                    <a:pt x="289" y="186"/>
                  </a:lnTo>
                  <a:lnTo>
                    <a:pt x="286" y="184"/>
                  </a:lnTo>
                  <a:lnTo>
                    <a:pt x="286" y="183"/>
                  </a:lnTo>
                  <a:lnTo>
                    <a:pt x="286" y="181"/>
                  </a:lnTo>
                  <a:lnTo>
                    <a:pt x="289" y="181"/>
                  </a:lnTo>
                  <a:lnTo>
                    <a:pt x="291" y="181"/>
                  </a:lnTo>
                  <a:lnTo>
                    <a:pt x="292" y="184"/>
                  </a:lnTo>
                  <a:lnTo>
                    <a:pt x="295" y="183"/>
                  </a:lnTo>
                  <a:lnTo>
                    <a:pt x="295" y="184"/>
                  </a:lnTo>
                  <a:lnTo>
                    <a:pt x="292" y="191"/>
                  </a:lnTo>
                  <a:lnTo>
                    <a:pt x="297" y="192"/>
                  </a:lnTo>
                  <a:lnTo>
                    <a:pt x="297" y="199"/>
                  </a:lnTo>
                  <a:lnTo>
                    <a:pt x="295" y="204"/>
                  </a:lnTo>
                  <a:lnTo>
                    <a:pt x="292" y="205"/>
                  </a:lnTo>
                  <a:lnTo>
                    <a:pt x="291" y="204"/>
                  </a:lnTo>
                  <a:lnTo>
                    <a:pt x="289" y="204"/>
                  </a:lnTo>
                  <a:lnTo>
                    <a:pt x="287" y="207"/>
                  </a:lnTo>
                  <a:lnTo>
                    <a:pt x="287" y="210"/>
                  </a:lnTo>
                  <a:lnTo>
                    <a:pt x="289" y="212"/>
                  </a:lnTo>
                  <a:lnTo>
                    <a:pt x="294" y="217"/>
                  </a:lnTo>
                  <a:lnTo>
                    <a:pt x="295" y="222"/>
                  </a:lnTo>
                  <a:lnTo>
                    <a:pt x="299" y="228"/>
                  </a:lnTo>
                  <a:lnTo>
                    <a:pt x="300" y="233"/>
                  </a:lnTo>
                  <a:lnTo>
                    <a:pt x="300" y="240"/>
                  </a:lnTo>
                  <a:lnTo>
                    <a:pt x="300" y="243"/>
                  </a:lnTo>
                  <a:lnTo>
                    <a:pt x="299" y="248"/>
                  </a:lnTo>
                  <a:lnTo>
                    <a:pt x="297" y="251"/>
                  </a:lnTo>
                  <a:lnTo>
                    <a:pt x="291" y="251"/>
                  </a:lnTo>
                  <a:lnTo>
                    <a:pt x="286" y="251"/>
                  </a:lnTo>
                  <a:lnTo>
                    <a:pt x="282" y="253"/>
                  </a:lnTo>
                  <a:lnTo>
                    <a:pt x="279" y="256"/>
                  </a:lnTo>
                  <a:lnTo>
                    <a:pt x="279" y="259"/>
                  </a:lnTo>
                  <a:lnTo>
                    <a:pt x="278" y="262"/>
                  </a:lnTo>
                  <a:lnTo>
                    <a:pt x="278" y="264"/>
                  </a:lnTo>
                  <a:lnTo>
                    <a:pt x="271" y="264"/>
                  </a:lnTo>
                  <a:lnTo>
                    <a:pt x="269" y="269"/>
                  </a:lnTo>
                  <a:lnTo>
                    <a:pt x="266" y="271"/>
                  </a:lnTo>
                  <a:lnTo>
                    <a:pt x="266" y="274"/>
                  </a:lnTo>
                  <a:lnTo>
                    <a:pt x="263" y="277"/>
                  </a:lnTo>
                  <a:lnTo>
                    <a:pt x="263" y="282"/>
                  </a:lnTo>
                  <a:lnTo>
                    <a:pt x="261" y="282"/>
                  </a:lnTo>
                  <a:lnTo>
                    <a:pt x="258" y="282"/>
                  </a:lnTo>
                  <a:lnTo>
                    <a:pt x="253" y="287"/>
                  </a:lnTo>
                  <a:lnTo>
                    <a:pt x="251" y="289"/>
                  </a:lnTo>
                  <a:lnTo>
                    <a:pt x="245" y="290"/>
                  </a:lnTo>
                  <a:lnTo>
                    <a:pt x="242" y="290"/>
                  </a:lnTo>
                  <a:lnTo>
                    <a:pt x="242" y="293"/>
                  </a:lnTo>
                  <a:lnTo>
                    <a:pt x="240" y="297"/>
                  </a:lnTo>
                  <a:lnTo>
                    <a:pt x="237" y="293"/>
                  </a:lnTo>
                  <a:lnTo>
                    <a:pt x="227" y="295"/>
                  </a:lnTo>
                  <a:lnTo>
                    <a:pt x="217" y="297"/>
                  </a:lnTo>
                  <a:lnTo>
                    <a:pt x="207" y="298"/>
                  </a:lnTo>
                  <a:lnTo>
                    <a:pt x="201" y="300"/>
                  </a:lnTo>
                  <a:lnTo>
                    <a:pt x="198" y="302"/>
                  </a:lnTo>
                  <a:lnTo>
                    <a:pt x="191" y="305"/>
                  </a:lnTo>
                  <a:lnTo>
                    <a:pt x="189" y="308"/>
                  </a:lnTo>
                  <a:lnTo>
                    <a:pt x="188" y="311"/>
                  </a:lnTo>
                  <a:lnTo>
                    <a:pt x="185" y="308"/>
                  </a:lnTo>
                  <a:lnTo>
                    <a:pt x="181" y="310"/>
                  </a:lnTo>
                  <a:lnTo>
                    <a:pt x="178" y="308"/>
                  </a:lnTo>
                  <a:lnTo>
                    <a:pt x="172" y="305"/>
                  </a:lnTo>
                  <a:lnTo>
                    <a:pt x="165" y="302"/>
                  </a:lnTo>
                  <a:lnTo>
                    <a:pt x="158" y="300"/>
                  </a:lnTo>
                  <a:lnTo>
                    <a:pt x="147" y="302"/>
                  </a:lnTo>
                  <a:lnTo>
                    <a:pt x="141" y="302"/>
                  </a:lnTo>
                  <a:lnTo>
                    <a:pt x="132" y="302"/>
                  </a:lnTo>
                  <a:lnTo>
                    <a:pt x="124" y="305"/>
                  </a:lnTo>
                  <a:lnTo>
                    <a:pt x="121" y="305"/>
                  </a:lnTo>
                  <a:lnTo>
                    <a:pt x="116" y="306"/>
                  </a:lnTo>
                  <a:lnTo>
                    <a:pt x="103" y="310"/>
                  </a:lnTo>
                  <a:lnTo>
                    <a:pt x="98" y="310"/>
                  </a:lnTo>
                  <a:lnTo>
                    <a:pt x="92" y="311"/>
                  </a:lnTo>
                  <a:lnTo>
                    <a:pt x="79" y="316"/>
                  </a:lnTo>
                  <a:lnTo>
                    <a:pt x="64" y="323"/>
                  </a:lnTo>
                  <a:lnTo>
                    <a:pt x="52" y="328"/>
                  </a:lnTo>
                  <a:lnTo>
                    <a:pt x="48" y="329"/>
                  </a:lnTo>
                  <a:lnTo>
                    <a:pt x="49" y="334"/>
                  </a:lnTo>
                  <a:lnTo>
                    <a:pt x="49" y="341"/>
                  </a:lnTo>
                  <a:lnTo>
                    <a:pt x="51" y="347"/>
                  </a:lnTo>
                  <a:lnTo>
                    <a:pt x="49" y="349"/>
                  </a:lnTo>
                  <a:lnTo>
                    <a:pt x="48" y="350"/>
                  </a:lnTo>
                  <a:lnTo>
                    <a:pt x="48" y="352"/>
                  </a:lnTo>
                  <a:lnTo>
                    <a:pt x="49" y="355"/>
                  </a:lnTo>
                  <a:lnTo>
                    <a:pt x="51" y="355"/>
                  </a:lnTo>
                  <a:lnTo>
                    <a:pt x="54" y="359"/>
                  </a:lnTo>
                  <a:lnTo>
                    <a:pt x="54" y="362"/>
                  </a:lnTo>
                  <a:lnTo>
                    <a:pt x="54" y="365"/>
                  </a:lnTo>
                  <a:lnTo>
                    <a:pt x="59" y="368"/>
                  </a:lnTo>
                  <a:lnTo>
                    <a:pt x="59" y="372"/>
                  </a:lnTo>
                  <a:lnTo>
                    <a:pt x="61" y="368"/>
                  </a:lnTo>
                  <a:lnTo>
                    <a:pt x="64" y="368"/>
                  </a:lnTo>
                  <a:lnTo>
                    <a:pt x="67" y="372"/>
                  </a:lnTo>
                  <a:lnTo>
                    <a:pt x="67" y="377"/>
                  </a:lnTo>
                  <a:lnTo>
                    <a:pt x="70" y="381"/>
                  </a:lnTo>
                  <a:lnTo>
                    <a:pt x="74" y="388"/>
                  </a:lnTo>
                  <a:lnTo>
                    <a:pt x="74" y="393"/>
                  </a:lnTo>
                  <a:lnTo>
                    <a:pt x="70" y="396"/>
                  </a:lnTo>
                  <a:lnTo>
                    <a:pt x="62" y="401"/>
                  </a:lnTo>
                  <a:lnTo>
                    <a:pt x="61" y="403"/>
                  </a:lnTo>
                  <a:lnTo>
                    <a:pt x="59" y="406"/>
                  </a:lnTo>
                  <a:lnTo>
                    <a:pt x="57" y="411"/>
                  </a:lnTo>
                  <a:lnTo>
                    <a:pt x="56" y="417"/>
                  </a:lnTo>
                  <a:lnTo>
                    <a:pt x="54" y="422"/>
                  </a:lnTo>
                  <a:lnTo>
                    <a:pt x="51" y="424"/>
                  </a:lnTo>
                  <a:lnTo>
                    <a:pt x="46" y="427"/>
                  </a:lnTo>
                  <a:lnTo>
                    <a:pt x="39" y="432"/>
                  </a:lnTo>
                  <a:lnTo>
                    <a:pt x="36" y="435"/>
                  </a:lnTo>
                  <a:lnTo>
                    <a:pt x="35" y="437"/>
                  </a:lnTo>
                  <a:lnTo>
                    <a:pt x="31" y="439"/>
                  </a:lnTo>
                  <a:lnTo>
                    <a:pt x="30" y="443"/>
                  </a:lnTo>
                  <a:lnTo>
                    <a:pt x="28" y="445"/>
                  </a:lnTo>
                  <a:lnTo>
                    <a:pt x="18" y="456"/>
                  </a:lnTo>
                  <a:lnTo>
                    <a:pt x="5" y="468"/>
                  </a:lnTo>
                  <a:lnTo>
                    <a:pt x="0" y="473"/>
                  </a:lnTo>
                  <a:lnTo>
                    <a:pt x="5" y="505"/>
                  </a:lnTo>
                  <a:lnTo>
                    <a:pt x="20" y="504"/>
                  </a:lnTo>
                  <a:lnTo>
                    <a:pt x="72" y="494"/>
                  </a:lnTo>
                  <a:lnTo>
                    <a:pt x="87" y="492"/>
                  </a:lnTo>
                  <a:lnTo>
                    <a:pt x="144" y="481"/>
                  </a:lnTo>
                  <a:lnTo>
                    <a:pt x="154" y="479"/>
                  </a:lnTo>
                  <a:lnTo>
                    <a:pt x="198" y="471"/>
                  </a:lnTo>
                  <a:lnTo>
                    <a:pt x="211" y="470"/>
                  </a:lnTo>
                  <a:lnTo>
                    <a:pt x="273" y="456"/>
                  </a:lnTo>
                  <a:lnTo>
                    <a:pt x="276" y="456"/>
                  </a:lnTo>
                  <a:lnTo>
                    <a:pt x="312" y="448"/>
                  </a:lnTo>
                  <a:lnTo>
                    <a:pt x="351" y="440"/>
                  </a:lnTo>
                  <a:lnTo>
                    <a:pt x="354" y="440"/>
                  </a:lnTo>
                  <a:lnTo>
                    <a:pt x="413" y="427"/>
                  </a:lnTo>
                  <a:lnTo>
                    <a:pt x="421" y="426"/>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 name="Freeform 76"/>
            <p:cNvSpPr>
              <a:spLocks/>
            </p:cNvSpPr>
            <p:nvPr/>
          </p:nvSpPr>
          <p:spPr bwMode="auto">
            <a:xfrm>
              <a:off x="6061313" y="3569552"/>
              <a:ext cx="1214010" cy="541383"/>
            </a:xfrm>
            <a:custGeom>
              <a:avLst/>
              <a:gdLst>
                <a:gd name="T0" fmla="*/ 2071568662 w 888"/>
                <a:gd name="T1" fmla="*/ 385584680 h 396"/>
                <a:gd name="T2" fmla="*/ 2116931462 w 888"/>
                <a:gd name="T3" fmla="*/ 398184664 h 396"/>
                <a:gd name="T4" fmla="*/ 2147483647 w 888"/>
                <a:gd name="T5" fmla="*/ 357862176 h 396"/>
                <a:gd name="T6" fmla="*/ 2147483647 w 888"/>
                <a:gd name="T7" fmla="*/ 302418756 h 396"/>
                <a:gd name="T8" fmla="*/ 2147483647 w 888"/>
                <a:gd name="T9" fmla="*/ 221773781 h 396"/>
                <a:gd name="T10" fmla="*/ 2147483647 w 888"/>
                <a:gd name="T11" fmla="*/ 209173797 h 396"/>
                <a:gd name="T12" fmla="*/ 2134573344 w 888"/>
                <a:gd name="T13" fmla="*/ 279736563 h 396"/>
                <a:gd name="T14" fmla="*/ 2129533033 w 888"/>
                <a:gd name="T15" fmla="*/ 221773781 h 396"/>
                <a:gd name="T16" fmla="*/ 2064008989 w 888"/>
                <a:gd name="T17" fmla="*/ 214214108 h 396"/>
                <a:gd name="T18" fmla="*/ 1970762439 w 888"/>
                <a:gd name="T19" fmla="*/ 236894714 h 396"/>
                <a:gd name="T20" fmla="*/ 1932960900 w 888"/>
                <a:gd name="T21" fmla="*/ 146169067 h 396"/>
                <a:gd name="T22" fmla="*/ 1945560884 w 888"/>
                <a:gd name="T23" fmla="*/ 113407840 h 396"/>
                <a:gd name="T24" fmla="*/ 1978323700 w 888"/>
                <a:gd name="T25" fmla="*/ 191531866 h 396"/>
                <a:gd name="T26" fmla="*/ 2048888055 w 888"/>
                <a:gd name="T27" fmla="*/ 156249689 h 396"/>
                <a:gd name="T28" fmla="*/ 2069049300 w 888"/>
                <a:gd name="T29" fmla="*/ 138607807 h 396"/>
                <a:gd name="T30" fmla="*/ 2114412100 w 888"/>
                <a:gd name="T31" fmla="*/ 131048134 h 396"/>
                <a:gd name="T32" fmla="*/ 2096770217 w 888"/>
                <a:gd name="T33" fmla="*/ 93246571 h 396"/>
                <a:gd name="T34" fmla="*/ 2127012084 w 888"/>
                <a:gd name="T35" fmla="*/ 78124051 h 396"/>
                <a:gd name="T36" fmla="*/ 2147483647 w 888"/>
                <a:gd name="T37" fmla="*/ 131048134 h 396"/>
                <a:gd name="T38" fmla="*/ 2129533033 w 888"/>
                <a:gd name="T39" fmla="*/ 35282189 h 396"/>
                <a:gd name="T40" fmla="*/ 2089210544 w 888"/>
                <a:gd name="T41" fmla="*/ 20161250 h 396"/>
                <a:gd name="T42" fmla="*/ 1648182131 w 888"/>
                <a:gd name="T43" fmla="*/ 90725622 h 396"/>
                <a:gd name="T44" fmla="*/ 1045865747 w 888"/>
                <a:gd name="T45" fmla="*/ 196572177 h 396"/>
                <a:gd name="T46" fmla="*/ 624998777 w 888"/>
                <a:gd name="T47" fmla="*/ 299897807 h 396"/>
                <a:gd name="T48" fmla="*/ 564515043 w 888"/>
                <a:gd name="T49" fmla="*/ 410786235 h 396"/>
                <a:gd name="T50" fmla="*/ 468749132 w 888"/>
                <a:gd name="T51" fmla="*/ 443547562 h 396"/>
                <a:gd name="T52" fmla="*/ 403224988 w 888"/>
                <a:gd name="T53" fmla="*/ 456149133 h 396"/>
                <a:gd name="T54" fmla="*/ 342741255 w 888"/>
                <a:gd name="T55" fmla="*/ 536792520 h 396"/>
                <a:gd name="T56" fmla="*/ 239415671 w 888"/>
                <a:gd name="T57" fmla="*/ 612397185 h 396"/>
                <a:gd name="T58" fmla="*/ 123488466 w 888"/>
                <a:gd name="T59" fmla="*/ 665321243 h 396"/>
                <a:gd name="T60" fmla="*/ 55443447 w 888"/>
                <a:gd name="T61" fmla="*/ 771167773 h 396"/>
                <a:gd name="T62" fmla="*/ 201612494 w 888"/>
                <a:gd name="T63" fmla="*/ 841732325 h 396"/>
                <a:gd name="T64" fmla="*/ 433466954 w 888"/>
                <a:gd name="T65" fmla="*/ 768648411 h 396"/>
                <a:gd name="T66" fmla="*/ 531753815 w 888"/>
                <a:gd name="T67" fmla="*/ 730845286 h 396"/>
                <a:gd name="T68" fmla="*/ 866933909 w 888"/>
                <a:gd name="T69" fmla="*/ 715724353 h 396"/>
                <a:gd name="T70" fmla="*/ 1323082858 w 888"/>
                <a:gd name="T71" fmla="*/ 796369328 h 396"/>
                <a:gd name="T72" fmla="*/ 1680945344 w 888"/>
                <a:gd name="T73" fmla="*/ 970261048 h 396"/>
                <a:gd name="T74" fmla="*/ 1759069373 w 888"/>
                <a:gd name="T75" fmla="*/ 894656384 h 396"/>
                <a:gd name="T76" fmla="*/ 1791832189 w 888"/>
                <a:gd name="T77" fmla="*/ 821570883 h 396"/>
                <a:gd name="T78" fmla="*/ 1867436855 w 888"/>
                <a:gd name="T79" fmla="*/ 715724353 h 396"/>
                <a:gd name="T80" fmla="*/ 1854835284 w 888"/>
                <a:gd name="T81" fmla="*/ 652721260 h 396"/>
                <a:gd name="T82" fmla="*/ 1912799655 w 888"/>
                <a:gd name="T83" fmla="*/ 698084058 h 396"/>
                <a:gd name="T84" fmla="*/ 1925399639 w 888"/>
                <a:gd name="T85" fmla="*/ 637598739 h 396"/>
                <a:gd name="T86" fmla="*/ 2043847744 w 888"/>
                <a:gd name="T87" fmla="*/ 619958445 h 396"/>
                <a:gd name="T88" fmla="*/ 2069049300 w 888"/>
                <a:gd name="T89" fmla="*/ 594756890 h 396"/>
                <a:gd name="T90" fmla="*/ 2114412100 w 888"/>
                <a:gd name="T91" fmla="*/ 567034386 h 396"/>
                <a:gd name="T92" fmla="*/ 2116931462 w 888"/>
                <a:gd name="T93" fmla="*/ 514111915 h 396"/>
                <a:gd name="T94" fmla="*/ 2104331478 w 888"/>
                <a:gd name="T95" fmla="*/ 521671588 h 396"/>
                <a:gd name="T96" fmla="*/ 2064008989 w 888"/>
                <a:gd name="T97" fmla="*/ 529232848 h 396"/>
                <a:gd name="T98" fmla="*/ 2048888055 w 888"/>
                <a:gd name="T99" fmla="*/ 559474713 h 396"/>
                <a:gd name="T100" fmla="*/ 1990923684 w 888"/>
                <a:gd name="T101" fmla="*/ 567034386 h 396"/>
                <a:gd name="T102" fmla="*/ 1927920589 w 888"/>
                <a:gd name="T103" fmla="*/ 509071604 h 396"/>
                <a:gd name="T104" fmla="*/ 2023686500 w 888"/>
                <a:gd name="T105" fmla="*/ 529232848 h 396"/>
                <a:gd name="T106" fmla="*/ 2043847744 w 888"/>
                <a:gd name="T107" fmla="*/ 481350688 h 396"/>
                <a:gd name="T108" fmla="*/ 2064008989 w 888"/>
                <a:gd name="T109" fmla="*/ 435987889 h 396"/>
                <a:gd name="T110" fmla="*/ 2013605878 w 888"/>
                <a:gd name="T111" fmla="*/ 423386318 h 396"/>
                <a:gd name="T112" fmla="*/ 1960681817 w 888"/>
                <a:gd name="T113" fmla="*/ 410786235 h 396"/>
                <a:gd name="T114" fmla="*/ 1953122144 w 888"/>
                <a:gd name="T115" fmla="*/ 393144353 h 396"/>
                <a:gd name="T116" fmla="*/ 2018646189 w 888"/>
                <a:gd name="T117" fmla="*/ 405745924 h 396"/>
                <a:gd name="T118" fmla="*/ 2031246173 w 888"/>
                <a:gd name="T119" fmla="*/ 357862176 h 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8"/>
                <a:gd name="T181" fmla="*/ 0 h 396"/>
                <a:gd name="T182" fmla="*/ 888 w 888"/>
                <a:gd name="T183" fmla="*/ 396 h 3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8" h="396">
                  <a:moveTo>
                    <a:pt x="811" y="135"/>
                  </a:moveTo>
                  <a:lnTo>
                    <a:pt x="813" y="135"/>
                  </a:lnTo>
                  <a:lnTo>
                    <a:pt x="816" y="137"/>
                  </a:lnTo>
                  <a:lnTo>
                    <a:pt x="814" y="140"/>
                  </a:lnTo>
                  <a:lnTo>
                    <a:pt x="816" y="142"/>
                  </a:lnTo>
                  <a:lnTo>
                    <a:pt x="808" y="145"/>
                  </a:lnTo>
                  <a:lnTo>
                    <a:pt x="808" y="147"/>
                  </a:lnTo>
                  <a:lnTo>
                    <a:pt x="809" y="150"/>
                  </a:lnTo>
                  <a:lnTo>
                    <a:pt x="813" y="160"/>
                  </a:lnTo>
                  <a:lnTo>
                    <a:pt x="817" y="158"/>
                  </a:lnTo>
                  <a:lnTo>
                    <a:pt x="819" y="155"/>
                  </a:lnTo>
                  <a:lnTo>
                    <a:pt x="822" y="153"/>
                  </a:lnTo>
                  <a:lnTo>
                    <a:pt x="822" y="150"/>
                  </a:lnTo>
                  <a:lnTo>
                    <a:pt x="824" y="150"/>
                  </a:lnTo>
                  <a:lnTo>
                    <a:pt x="827" y="150"/>
                  </a:lnTo>
                  <a:lnTo>
                    <a:pt x="826" y="156"/>
                  </a:lnTo>
                  <a:lnTo>
                    <a:pt x="829" y="160"/>
                  </a:lnTo>
                  <a:lnTo>
                    <a:pt x="830" y="160"/>
                  </a:lnTo>
                  <a:lnTo>
                    <a:pt x="832" y="160"/>
                  </a:lnTo>
                  <a:lnTo>
                    <a:pt x="830" y="155"/>
                  </a:lnTo>
                  <a:lnTo>
                    <a:pt x="832" y="153"/>
                  </a:lnTo>
                  <a:lnTo>
                    <a:pt x="834" y="153"/>
                  </a:lnTo>
                  <a:lnTo>
                    <a:pt x="837" y="158"/>
                  </a:lnTo>
                  <a:lnTo>
                    <a:pt x="840" y="158"/>
                  </a:lnTo>
                  <a:lnTo>
                    <a:pt x="840" y="155"/>
                  </a:lnTo>
                  <a:lnTo>
                    <a:pt x="844" y="155"/>
                  </a:lnTo>
                  <a:lnTo>
                    <a:pt x="847" y="158"/>
                  </a:lnTo>
                  <a:lnTo>
                    <a:pt x="853" y="158"/>
                  </a:lnTo>
                  <a:lnTo>
                    <a:pt x="855" y="155"/>
                  </a:lnTo>
                  <a:lnTo>
                    <a:pt x="857" y="153"/>
                  </a:lnTo>
                  <a:lnTo>
                    <a:pt x="860" y="151"/>
                  </a:lnTo>
                  <a:lnTo>
                    <a:pt x="860" y="150"/>
                  </a:lnTo>
                  <a:lnTo>
                    <a:pt x="860" y="147"/>
                  </a:lnTo>
                  <a:lnTo>
                    <a:pt x="858" y="142"/>
                  </a:lnTo>
                  <a:lnTo>
                    <a:pt x="860" y="140"/>
                  </a:lnTo>
                  <a:lnTo>
                    <a:pt x="861" y="142"/>
                  </a:lnTo>
                  <a:lnTo>
                    <a:pt x="865" y="143"/>
                  </a:lnTo>
                  <a:lnTo>
                    <a:pt x="866" y="143"/>
                  </a:lnTo>
                  <a:lnTo>
                    <a:pt x="866" y="138"/>
                  </a:lnTo>
                  <a:lnTo>
                    <a:pt x="868" y="135"/>
                  </a:lnTo>
                  <a:lnTo>
                    <a:pt x="868" y="130"/>
                  </a:lnTo>
                  <a:lnTo>
                    <a:pt x="868" y="129"/>
                  </a:lnTo>
                  <a:lnTo>
                    <a:pt x="873" y="127"/>
                  </a:lnTo>
                  <a:lnTo>
                    <a:pt x="873" y="122"/>
                  </a:lnTo>
                  <a:lnTo>
                    <a:pt x="873" y="117"/>
                  </a:lnTo>
                  <a:lnTo>
                    <a:pt x="874" y="117"/>
                  </a:lnTo>
                  <a:lnTo>
                    <a:pt x="878" y="119"/>
                  </a:lnTo>
                  <a:lnTo>
                    <a:pt x="879" y="120"/>
                  </a:lnTo>
                  <a:lnTo>
                    <a:pt x="883" y="119"/>
                  </a:lnTo>
                  <a:lnTo>
                    <a:pt x="888" y="114"/>
                  </a:lnTo>
                  <a:lnTo>
                    <a:pt x="888" y="112"/>
                  </a:lnTo>
                  <a:lnTo>
                    <a:pt x="888" y="109"/>
                  </a:lnTo>
                  <a:lnTo>
                    <a:pt x="883" y="104"/>
                  </a:lnTo>
                  <a:lnTo>
                    <a:pt x="883" y="103"/>
                  </a:lnTo>
                  <a:lnTo>
                    <a:pt x="884" y="103"/>
                  </a:lnTo>
                  <a:lnTo>
                    <a:pt x="888" y="103"/>
                  </a:lnTo>
                  <a:lnTo>
                    <a:pt x="888" y="101"/>
                  </a:lnTo>
                  <a:lnTo>
                    <a:pt x="886" y="96"/>
                  </a:lnTo>
                  <a:lnTo>
                    <a:pt x="886" y="91"/>
                  </a:lnTo>
                  <a:lnTo>
                    <a:pt x="886" y="88"/>
                  </a:lnTo>
                  <a:lnTo>
                    <a:pt x="884" y="86"/>
                  </a:lnTo>
                  <a:lnTo>
                    <a:pt x="883" y="83"/>
                  </a:lnTo>
                  <a:lnTo>
                    <a:pt x="878" y="80"/>
                  </a:lnTo>
                  <a:lnTo>
                    <a:pt x="876" y="75"/>
                  </a:lnTo>
                  <a:lnTo>
                    <a:pt x="866" y="70"/>
                  </a:lnTo>
                  <a:lnTo>
                    <a:pt x="866" y="73"/>
                  </a:lnTo>
                  <a:lnTo>
                    <a:pt x="865" y="75"/>
                  </a:lnTo>
                  <a:lnTo>
                    <a:pt x="863" y="75"/>
                  </a:lnTo>
                  <a:lnTo>
                    <a:pt x="865" y="80"/>
                  </a:lnTo>
                  <a:lnTo>
                    <a:pt x="860" y="80"/>
                  </a:lnTo>
                  <a:lnTo>
                    <a:pt x="858" y="81"/>
                  </a:lnTo>
                  <a:lnTo>
                    <a:pt x="857" y="83"/>
                  </a:lnTo>
                  <a:lnTo>
                    <a:pt x="855" y="86"/>
                  </a:lnTo>
                  <a:lnTo>
                    <a:pt x="858" y="93"/>
                  </a:lnTo>
                  <a:lnTo>
                    <a:pt x="857" y="96"/>
                  </a:lnTo>
                  <a:lnTo>
                    <a:pt x="858" y="103"/>
                  </a:lnTo>
                  <a:lnTo>
                    <a:pt x="857" y="106"/>
                  </a:lnTo>
                  <a:lnTo>
                    <a:pt x="857" y="112"/>
                  </a:lnTo>
                  <a:lnTo>
                    <a:pt x="857" y="114"/>
                  </a:lnTo>
                  <a:lnTo>
                    <a:pt x="852" y="114"/>
                  </a:lnTo>
                  <a:lnTo>
                    <a:pt x="847" y="114"/>
                  </a:lnTo>
                  <a:lnTo>
                    <a:pt x="845" y="112"/>
                  </a:lnTo>
                  <a:lnTo>
                    <a:pt x="844" y="111"/>
                  </a:lnTo>
                  <a:lnTo>
                    <a:pt x="847" y="111"/>
                  </a:lnTo>
                  <a:lnTo>
                    <a:pt x="853" y="112"/>
                  </a:lnTo>
                  <a:lnTo>
                    <a:pt x="853" y="109"/>
                  </a:lnTo>
                  <a:lnTo>
                    <a:pt x="852" y="106"/>
                  </a:lnTo>
                  <a:lnTo>
                    <a:pt x="852" y="103"/>
                  </a:lnTo>
                  <a:lnTo>
                    <a:pt x="850" y="103"/>
                  </a:lnTo>
                  <a:lnTo>
                    <a:pt x="847" y="101"/>
                  </a:lnTo>
                  <a:lnTo>
                    <a:pt x="847" y="99"/>
                  </a:lnTo>
                  <a:lnTo>
                    <a:pt x="850" y="98"/>
                  </a:lnTo>
                  <a:lnTo>
                    <a:pt x="850" y="96"/>
                  </a:lnTo>
                  <a:lnTo>
                    <a:pt x="848" y="89"/>
                  </a:lnTo>
                  <a:lnTo>
                    <a:pt x="847" y="88"/>
                  </a:lnTo>
                  <a:lnTo>
                    <a:pt x="845" y="88"/>
                  </a:lnTo>
                  <a:lnTo>
                    <a:pt x="847" y="86"/>
                  </a:lnTo>
                  <a:lnTo>
                    <a:pt x="850" y="85"/>
                  </a:lnTo>
                  <a:lnTo>
                    <a:pt x="850" y="78"/>
                  </a:lnTo>
                  <a:lnTo>
                    <a:pt x="847" y="78"/>
                  </a:lnTo>
                  <a:lnTo>
                    <a:pt x="848" y="75"/>
                  </a:lnTo>
                  <a:lnTo>
                    <a:pt x="847" y="73"/>
                  </a:lnTo>
                  <a:lnTo>
                    <a:pt x="844" y="73"/>
                  </a:lnTo>
                  <a:lnTo>
                    <a:pt x="835" y="75"/>
                  </a:lnTo>
                  <a:lnTo>
                    <a:pt x="827" y="78"/>
                  </a:lnTo>
                  <a:lnTo>
                    <a:pt x="821" y="81"/>
                  </a:lnTo>
                  <a:lnTo>
                    <a:pt x="821" y="83"/>
                  </a:lnTo>
                  <a:lnTo>
                    <a:pt x="819" y="85"/>
                  </a:lnTo>
                  <a:lnTo>
                    <a:pt x="816" y="86"/>
                  </a:lnTo>
                  <a:lnTo>
                    <a:pt x="814" y="86"/>
                  </a:lnTo>
                  <a:lnTo>
                    <a:pt x="813" y="86"/>
                  </a:lnTo>
                  <a:lnTo>
                    <a:pt x="813" y="85"/>
                  </a:lnTo>
                  <a:lnTo>
                    <a:pt x="811" y="81"/>
                  </a:lnTo>
                  <a:lnTo>
                    <a:pt x="809" y="81"/>
                  </a:lnTo>
                  <a:lnTo>
                    <a:pt x="808" y="81"/>
                  </a:lnTo>
                  <a:lnTo>
                    <a:pt x="804" y="83"/>
                  </a:lnTo>
                  <a:lnTo>
                    <a:pt x="803" y="86"/>
                  </a:lnTo>
                  <a:lnTo>
                    <a:pt x="799" y="88"/>
                  </a:lnTo>
                  <a:lnTo>
                    <a:pt x="795" y="88"/>
                  </a:lnTo>
                  <a:lnTo>
                    <a:pt x="782" y="94"/>
                  </a:lnTo>
                  <a:lnTo>
                    <a:pt x="777" y="96"/>
                  </a:lnTo>
                  <a:lnTo>
                    <a:pt x="777" y="94"/>
                  </a:lnTo>
                  <a:lnTo>
                    <a:pt x="777" y="93"/>
                  </a:lnTo>
                  <a:lnTo>
                    <a:pt x="777" y="88"/>
                  </a:lnTo>
                  <a:lnTo>
                    <a:pt x="780" y="86"/>
                  </a:lnTo>
                  <a:lnTo>
                    <a:pt x="780" y="85"/>
                  </a:lnTo>
                  <a:lnTo>
                    <a:pt x="778" y="83"/>
                  </a:lnTo>
                  <a:lnTo>
                    <a:pt x="777" y="80"/>
                  </a:lnTo>
                  <a:lnTo>
                    <a:pt x="772" y="73"/>
                  </a:lnTo>
                  <a:lnTo>
                    <a:pt x="768" y="65"/>
                  </a:lnTo>
                  <a:lnTo>
                    <a:pt x="767" y="60"/>
                  </a:lnTo>
                  <a:lnTo>
                    <a:pt x="767" y="58"/>
                  </a:lnTo>
                  <a:lnTo>
                    <a:pt x="768" y="57"/>
                  </a:lnTo>
                  <a:lnTo>
                    <a:pt x="770" y="55"/>
                  </a:lnTo>
                  <a:lnTo>
                    <a:pt x="770" y="54"/>
                  </a:lnTo>
                  <a:lnTo>
                    <a:pt x="770" y="50"/>
                  </a:lnTo>
                  <a:lnTo>
                    <a:pt x="770" y="49"/>
                  </a:lnTo>
                  <a:lnTo>
                    <a:pt x="767" y="47"/>
                  </a:lnTo>
                  <a:lnTo>
                    <a:pt x="765" y="45"/>
                  </a:lnTo>
                  <a:lnTo>
                    <a:pt x="764" y="42"/>
                  </a:lnTo>
                  <a:lnTo>
                    <a:pt x="765" y="41"/>
                  </a:lnTo>
                  <a:lnTo>
                    <a:pt x="767" y="41"/>
                  </a:lnTo>
                  <a:lnTo>
                    <a:pt x="770" y="44"/>
                  </a:lnTo>
                  <a:lnTo>
                    <a:pt x="772" y="45"/>
                  </a:lnTo>
                  <a:lnTo>
                    <a:pt x="775" y="45"/>
                  </a:lnTo>
                  <a:lnTo>
                    <a:pt x="775" y="49"/>
                  </a:lnTo>
                  <a:lnTo>
                    <a:pt x="775" y="52"/>
                  </a:lnTo>
                  <a:lnTo>
                    <a:pt x="772" y="57"/>
                  </a:lnTo>
                  <a:lnTo>
                    <a:pt x="772" y="62"/>
                  </a:lnTo>
                  <a:lnTo>
                    <a:pt x="773" y="67"/>
                  </a:lnTo>
                  <a:lnTo>
                    <a:pt x="777" y="70"/>
                  </a:lnTo>
                  <a:lnTo>
                    <a:pt x="777" y="73"/>
                  </a:lnTo>
                  <a:lnTo>
                    <a:pt x="778" y="76"/>
                  </a:lnTo>
                  <a:lnTo>
                    <a:pt x="782" y="78"/>
                  </a:lnTo>
                  <a:lnTo>
                    <a:pt x="783" y="78"/>
                  </a:lnTo>
                  <a:lnTo>
                    <a:pt x="785" y="76"/>
                  </a:lnTo>
                  <a:lnTo>
                    <a:pt x="790" y="78"/>
                  </a:lnTo>
                  <a:lnTo>
                    <a:pt x="796" y="80"/>
                  </a:lnTo>
                  <a:lnTo>
                    <a:pt x="799" y="78"/>
                  </a:lnTo>
                  <a:lnTo>
                    <a:pt x="803" y="75"/>
                  </a:lnTo>
                  <a:lnTo>
                    <a:pt x="804" y="72"/>
                  </a:lnTo>
                  <a:lnTo>
                    <a:pt x="803" y="70"/>
                  </a:lnTo>
                  <a:lnTo>
                    <a:pt x="801" y="68"/>
                  </a:lnTo>
                  <a:lnTo>
                    <a:pt x="803" y="67"/>
                  </a:lnTo>
                  <a:lnTo>
                    <a:pt x="809" y="67"/>
                  </a:lnTo>
                  <a:lnTo>
                    <a:pt x="811" y="65"/>
                  </a:lnTo>
                  <a:lnTo>
                    <a:pt x="813" y="65"/>
                  </a:lnTo>
                  <a:lnTo>
                    <a:pt x="813" y="62"/>
                  </a:lnTo>
                  <a:lnTo>
                    <a:pt x="809" y="62"/>
                  </a:lnTo>
                  <a:lnTo>
                    <a:pt x="804" y="60"/>
                  </a:lnTo>
                  <a:lnTo>
                    <a:pt x="804" y="57"/>
                  </a:lnTo>
                  <a:lnTo>
                    <a:pt x="806" y="57"/>
                  </a:lnTo>
                  <a:lnTo>
                    <a:pt x="808" y="57"/>
                  </a:lnTo>
                  <a:lnTo>
                    <a:pt x="813" y="58"/>
                  </a:lnTo>
                  <a:lnTo>
                    <a:pt x="821" y="62"/>
                  </a:lnTo>
                  <a:lnTo>
                    <a:pt x="824" y="62"/>
                  </a:lnTo>
                  <a:lnTo>
                    <a:pt x="824" y="60"/>
                  </a:lnTo>
                  <a:lnTo>
                    <a:pt x="824" y="58"/>
                  </a:lnTo>
                  <a:lnTo>
                    <a:pt x="822" y="58"/>
                  </a:lnTo>
                  <a:lnTo>
                    <a:pt x="821" y="55"/>
                  </a:lnTo>
                  <a:lnTo>
                    <a:pt x="821" y="54"/>
                  </a:lnTo>
                  <a:lnTo>
                    <a:pt x="817" y="52"/>
                  </a:lnTo>
                  <a:lnTo>
                    <a:pt x="816" y="50"/>
                  </a:lnTo>
                  <a:lnTo>
                    <a:pt x="817" y="50"/>
                  </a:lnTo>
                  <a:lnTo>
                    <a:pt x="821" y="50"/>
                  </a:lnTo>
                  <a:lnTo>
                    <a:pt x="824" y="54"/>
                  </a:lnTo>
                  <a:lnTo>
                    <a:pt x="829" y="57"/>
                  </a:lnTo>
                  <a:lnTo>
                    <a:pt x="830" y="57"/>
                  </a:lnTo>
                  <a:lnTo>
                    <a:pt x="830" y="55"/>
                  </a:lnTo>
                  <a:lnTo>
                    <a:pt x="832" y="54"/>
                  </a:lnTo>
                  <a:lnTo>
                    <a:pt x="837" y="54"/>
                  </a:lnTo>
                  <a:lnTo>
                    <a:pt x="839" y="52"/>
                  </a:lnTo>
                  <a:lnTo>
                    <a:pt x="840" y="50"/>
                  </a:lnTo>
                  <a:lnTo>
                    <a:pt x="839" y="49"/>
                  </a:lnTo>
                  <a:lnTo>
                    <a:pt x="835" y="47"/>
                  </a:lnTo>
                  <a:lnTo>
                    <a:pt x="830" y="45"/>
                  </a:lnTo>
                  <a:lnTo>
                    <a:pt x="830" y="41"/>
                  </a:lnTo>
                  <a:lnTo>
                    <a:pt x="829" y="41"/>
                  </a:lnTo>
                  <a:lnTo>
                    <a:pt x="826" y="39"/>
                  </a:lnTo>
                  <a:lnTo>
                    <a:pt x="824" y="37"/>
                  </a:lnTo>
                  <a:lnTo>
                    <a:pt x="824" y="36"/>
                  </a:lnTo>
                  <a:lnTo>
                    <a:pt x="826" y="34"/>
                  </a:lnTo>
                  <a:lnTo>
                    <a:pt x="829" y="34"/>
                  </a:lnTo>
                  <a:lnTo>
                    <a:pt x="832" y="37"/>
                  </a:lnTo>
                  <a:lnTo>
                    <a:pt x="834" y="41"/>
                  </a:lnTo>
                  <a:lnTo>
                    <a:pt x="837" y="41"/>
                  </a:lnTo>
                  <a:lnTo>
                    <a:pt x="847" y="45"/>
                  </a:lnTo>
                  <a:lnTo>
                    <a:pt x="852" y="47"/>
                  </a:lnTo>
                  <a:lnTo>
                    <a:pt x="852" y="45"/>
                  </a:lnTo>
                  <a:lnTo>
                    <a:pt x="852" y="44"/>
                  </a:lnTo>
                  <a:lnTo>
                    <a:pt x="848" y="44"/>
                  </a:lnTo>
                  <a:lnTo>
                    <a:pt x="847" y="42"/>
                  </a:lnTo>
                  <a:lnTo>
                    <a:pt x="847" y="39"/>
                  </a:lnTo>
                  <a:lnTo>
                    <a:pt x="847" y="37"/>
                  </a:lnTo>
                  <a:lnTo>
                    <a:pt x="845" y="34"/>
                  </a:lnTo>
                  <a:lnTo>
                    <a:pt x="844" y="31"/>
                  </a:lnTo>
                  <a:lnTo>
                    <a:pt x="845" y="31"/>
                  </a:lnTo>
                  <a:lnTo>
                    <a:pt x="847" y="31"/>
                  </a:lnTo>
                  <a:lnTo>
                    <a:pt x="850" y="37"/>
                  </a:lnTo>
                  <a:lnTo>
                    <a:pt x="853" y="39"/>
                  </a:lnTo>
                  <a:lnTo>
                    <a:pt x="855" y="42"/>
                  </a:lnTo>
                  <a:lnTo>
                    <a:pt x="857" y="44"/>
                  </a:lnTo>
                  <a:lnTo>
                    <a:pt x="858" y="45"/>
                  </a:lnTo>
                  <a:lnTo>
                    <a:pt x="861" y="50"/>
                  </a:lnTo>
                  <a:lnTo>
                    <a:pt x="863" y="54"/>
                  </a:lnTo>
                  <a:lnTo>
                    <a:pt x="868" y="55"/>
                  </a:lnTo>
                  <a:lnTo>
                    <a:pt x="868" y="54"/>
                  </a:lnTo>
                  <a:lnTo>
                    <a:pt x="868" y="52"/>
                  </a:lnTo>
                  <a:lnTo>
                    <a:pt x="866" y="50"/>
                  </a:lnTo>
                  <a:lnTo>
                    <a:pt x="865" y="49"/>
                  </a:lnTo>
                  <a:lnTo>
                    <a:pt x="863" y="45"/>
                  </a:lnTo>
                  <a:lnTo>
                    <a:pt x="861" y="42"/>
                  </a:lnTo>
                  <a:lnTo>
                    <a:pt x="861" y="39"/>
                  </a:lnTo>
                  <a:lnTo>
                    <a:pt x="860" y="37"/>
                  </a:lnTo>
                  <a:lnTo>
                    <a:pt x="855" y="32"/>
                  </a:lnTo>
                  <a:lnTo>
                    <a:pt x="853" y="26"/>
                  </a:lnTo>
                  <a:lnTo>
                    <a:pt x="850" y="19"/>
                  </a:lnTo>
                  <a:lnTo>
                    <a:pt x="848" y="16"/>
                  </a:lnTo>
                  <a:lnTo>
                    <a:pt x="847" y="14"/>
                  </a:lnTo>
                  <a:lnTo>
                    <a:pt x="845" y="14"/>
                  </a:lnTo>
                  <a:lnTo>
                    <a:pt x="845" y="16"/>
                  </a:lnTo>
                  <a:lnTo>
                    <a:pt x="844" y="19"/>
                  </a:lnTo>
                  <a:lnTo>
                    <a:pt x="842" y="18"/>
                  </a:lnTo>
                  <a:lnTo>
                    <a:pt x="840" y="14"/>
                  </a:lnTo>
                  <a:lnTo>
                    <a:pt x="842" y="13"/>
                  </a:lnTo>
                  <a:lnTo>
                    <a:pt x="840" y="11"/>
                  </a:lnTo>
                  <a:lnTo>
                    <a:pt x="837" y="11"/>
                  </a:lnTo>
                  <a:lnTo>
                    <a:pt x="835" y="10"/>
                  </a:lnTo>
                  <a:lnTo>
                    <a:pt x="834" y="8"/>
                  </a:lnTo>
                  <a:lnTo>
                    <a:pt x="832" y="8"/>
                  </a:lnTo>
                  <a:lnTo>
                    <a:pt x="830" y="8"/>
                  </a:lnTo>
                  <a:lnTo>
                    <a:pt x="829" y="8"/>
                  </a:lnTo>
                  <a:lnTo>
                    <a:pt x="827" y="6"/>
                  </a:lnTo>
                  <a:lnTo>
                    <a:pt x="829" y="3"/>
                  </a:lnTo>
                  <a:lnTo>
                    <a:pt x="832" y="3"/>
                  </a:lnTo>
                  <a:lnTo>
                    <a:pt x="830" y="0"/>
                  </a:lnTo>
                  <a:lnTo>
                    <a:pt x="824" y="1"/>
                  </a:lnTo>
                  <a:lnTo>
                    <a:pt x="801" y="6"/>
                  </a:lnTo>
                  <a:lnTo>
                    <a:pt x="785" y="10"/>
                  </a:lnTo>
                  <a:lnTo>
                    <a:pt x="782" y="11"/>
                  </a:lnTo>
                  <a:lnTo>
                    <a:pt x="741" y="19"/>
                  </a:lnTo>
                  <a:lnTo>
                    <a:pt x="716" y="24"/>
                  </a:lnTo>
                  <a:lnTo>
                    <a:pt x="698" y="28"/>
                  </a:lnTo>
                  <a:lnTo>
                    <a:pt x="654" y="36"/>
                  </a:lnTo>
                  <a:lnTo>
                    <a:pt x="641" y="39"/>
                  </a:lnTo>
                  <a:lnTo>
                    <a:pt x="627" y="42"/>
                  </a:lnTo>
                  <a:lnTo>
                    <a:pt x="599" y="47"/>
                  </a:lnTo>
                  <a:lnTo>
                    <a:pt x="586" y="50"/>
                  </a:lnTo>
                  <a:lnTo>
                    <a:pt x="556" y="55"/>
                  </a:lnTo>
                  <a:lnTo>
                    <a:pt x="548" y="57"/>
                  </a:lnTo>
                  <a:lnTo>
                    <a:pt x="514" y="62"/>
                  </a:lnTo>
                  <a:lnTo>
                    <a:pt x="506" y="63"/>
                  </a:lnTo>
                  <a:lnTo>
                    <a:pt x="477" y="68"/>
                  </a:lnTo>
                  <a:lnTo>
                    <a:pt x="454" y="72"/>
                  </a:lnTo>
                  <a:lnTo>
                    <a:pt x="421" y="78"/>
                  </a:lnTo>
                  <a:lnTo>
                    <a:pt x="415" y="78"/>
                  </a:lnTo>
                  <a:lnTo>
                    <a:pt x="377" y="83"/>
                  </a:lnTo>
                  <a:lnTo>
                    <a:pt x="362" y="86"/>
                  </a:lnTo>
                  <a:lnTo>
                    <a:pt x="338" y="89"/>
                  </a:lnTo>
                  <a:lnTo>
                    <a:pt x="333" y="89"/>
                  </a:lnTo>
                  <a:lnTo>
                    <a:pt x="283" y="96"/>
                  </a:lnTo>
                  <a:lnTo>
                    <a:pt x="253" y="98"/>
                  </a:lnTo>
                  <a:lnTo>
                    <a:pt x="250" y="99"/>
                  </a:lnTo>
                  <a:lnTo>
                    <a:pt x="248" y="104"/>
                  </a:lnTo>
                  <a:lnTo>
                    <a:pt x="248" y="107"/>
                  </a:lnTo>
                  <a:lnTo>
                    <a:pt x="250" y="111"/>
                  </a:lnTo>
                  <a:lnTo>
                    <a:pt x="250" y="114"/>
                  </a:lnTo>
                  <a:lnTo>
                    <a:pt x="248" y="119"/>
                  </a:lnTo>
                  <a:lnTo>
                    <a:pt x="247" y="124"/>
                  </a:lnTo>
                  <a:lnTo>
                    <a:pt x="248" y="127"/>
                  </a:lnTo>
                  <a:lnTo>
                    <a:pt x="250" y="129"/>
                  </a:lnTo>
                  <a:lnTo>
                    <a:pt x="252" y="132"/>
                  </a:lnTo>
                  <a:lnTo>
                    <a:pt x="247" y="132"/>
                  </a:lnTo>
                  <a:lnTo>
                    <a:pt x="242" y="132"/>
                  </a:lnTo>
                  <a:lnTo>
                    <a:pt x="238" y="132"/>
                  </a:lnTo>
                  <a:lnTo>
                    <a:pt x="235" y="137"/>
                  </a:lnTo>
                  <a:lnTo>
                    <a:pt x="230" y="145"/>
                  </a:lnTo>
                  <a:lnTo>
                    <a:pt x="230" y="147"/>
                  </a:lnTo>
                  <a:lnTo>
                    <a:pt x="227" y="153"/>
                  </a:lnTo>
                  <a:lnTo>
                    <a:pt x="224" y="163"/>
                  </a:lnTo>
                  <a:lnTo>
                    <a:pt x="221" y="166"/>
                  </a:lnTo>
                  <a:lnTo>
                    <a:pt x="217" y="168"/>
                  </a:lnTo>
                  <a:lnTo>
                    <a:pt x="214" y="168"/>
                  </a:lnTo>
                  <a:lnTo>
                    <a:pt x="212" y="168"/>
                  </a:lnTo>
                  <a:lnTo>
                    <a:pt x="211" y="166"/>
                  </a:lnTo>
                  <a:lnTo>
                    <a:pt x="206" y="164"/>
                  </a:lnTo>
                  <a:lnTo>
                    <a:pt x="203" y="166"/>
                  </a:lnTo>
                  <a:lnTo>
                    <a:pt x="199" y="168"/>
                  </a:lnTo>
                  <a:lnTo>
                    <a:pt x="196" y="168"/>
                  </a:lnTo>
                  <a:lnTo>
                    <a:pt x="193" y="169"/>
                  </a:lnTo>
                  <a:lnTo>
                    <a:pt x="190" y="171"/>
                  </a:lnTo>
                  <a:lnTo>
                    <a:pt x="186" y="176"/>
                  </a:lnTo>
                  <a:lnTo>
                    <a:pt x="185" y="178"/>
                  </a:lnTo>
                  <a:lnTo>
                    <a:pt x="185" y="181"/>
                  </a:lnTo>
                  <a:lnTo>
                    <a:pt x="181" y="186"/>
                  </a:lnTo>
                  <a:lnTo>
                    <a:pt x="178" y="189"/>
                  </a:lnTo>
                  <a:lnTo>
                    <a:pt x="177" y="192"/>
                  </a:lnTo>
                  <a:lnTo>
                    <a:pt x="172" y="192"/>
                  </a:lnTo>
                  <a:lnTo>
                    <a:pt x="168" y="194"/>
                  </a:lnTo>
                  <a:lnTo>
                    <a:pt x="165" y="194"/>
                  </a:lnTo>
                  <a:lnTo>
                    <a:pt x="163" y="192"/>
                  </a:lnTo>
                  <a:lnTo>
                    <a:pt x="163" y="189"/>
                  </a:lnTo>
                  <a:lnTo>
                    <a:pt x="163" y="184"/>
                  </a:lnTo>
                  <a:lnTo>
                    <a:pt x="160" y="181"/>
                  </a:lnTo>
                  <a:lnTo>
                    <a:pt x="159" y="181"/>
                  </a:lnTo>
                  <a:lnTo>
                    <a:pt x="149" y="191"/>
                  </a:lnTo>
                  <a:lnTo>
                    <a:pt x="147" y="194"/>
                  </a:lnTo>
                  <a:lnTo>
                    <a:pt x="147" y="197"/>
                  </a:lnTo>
                  <a:lnTo>
                    <a:pt x="146" y="200"/>
                  </a:lnTo>
                  <a:lnTo>
                    <a:pt x="142" y="202"/>
                  </a:lnTo>
                  <a:lnTo>
                    <a:pt x="137" y="200"/>
                  </a:lnTo>
                  <a:lnTo>
                    <a:pt x="136" y="202"/>
                  </a:lnTo>
                  <a:lnTo>
                    <a:pt x="134" y="204"/>
                  </a:lnTo>
                  <a:lnTo>
                    <a:pt x="136" y="208"/>
                  </a:lnTo>
                  <a:lnTo>
                    <a:pt x="137" y="210"/>
                  </a:lnTo>
                  <a:lnTo>
                    <a:pt x="136" y="213"/>
                  </a:lnTo>
                  <a:lnTo>
                    <a:pt x="132" y="218"/>
                  </a:lnTo>
                  <a:lnTo>
                    <a:pt x="131" y="220"/>
                  </a:lnTo>
                  <a:lnTo>
                    <a:pt x="128" y="223"/>
                  </a:lnTo>
                  <a:lnTo>
                    <a:pt x="126" y="223"/>
                  </a:lnTo>
                  <a:lnTo>
                    <a:pt x="121" y="223"/>
                  </a:lnTo>
                  <a:lnTo>
                    <a:pt x="116" y="226"/>
                  </a:lnTo>
                  <a:lnTo>
                    <a:pt x="111" y="230"/>
                  </a:lnTo>
                  <a:lnTo>
                    <a:pt x="105" y="235"/>
                  </a:lnTo>
                  <a:lnTo>
                    <a:pt x="101" y="238"/>
                  </a:lnTo>
                  <a:lnTo>
                    <a:pt x="100" y="241"/>
                  </a:lnTo>
                  <a:lnTo>
                    <a:pt x="98" y="243"/>
                  </a:lnTo>
                  <a:lnTo>
                    <a:pt x="95" y="243"/>
                  </a:lnTo>
                  <a:lnTo>
                    <a:pt x="93" y="244"/>
                  </a:lnTo>
                  <a:lnTo>
                    <a:pt x="90" y="246"/>
                  </a:lnTo>
                  <a:lnTo>
                    <a:pt x="88" y="249"/>
                  </a:lnTo>
                  <a:lnTo>
                    <a:pt x="85" y="251"/>
                  </a:lnTo>
                  <a:lnTo>
                    <a:pt x="84" y="253"/>
                  </a:lnTo>
                  <a:lnTo>
                    <a:pt x="80" y="257"/>
                  </a:lnTo>
                  <a:lnTo>
                    <a:pt x="77" y="259"/>
                  </a:lnTo>
                  <a:lnTo>
                    <a:pt x="69" y="259"/>
                  </a:lnTo>
                  <a:lnTo>
                    <a:pt x="62" y="259"/>
                  </a:lnTo>
                  <a:lnTo>
                    <a:pt x="59" y="261"/>
                  </a:lnTo>
                  <a:lnTo>
                    <a:pt x="54" y="262"/>
                  </a:lnTo>
                  <a:lnTo>
                    <a:pt x="49" y="264"/>
                  </a:lnTo>
                  <a:lnTo>
                    <a:pt x="44" y="267"/>
                  </a:lnTo>
                  <a:lnTo>
                    <a:pt x="38" y="274"/>
                  </a:lnTo>
                  <a:lnTo>
                    <a:pt x="33" y="279"/>
                  </a:lnTo>
                  <a:lnTo>
                    <a:pt x="30" y="282"/>
                  </a:lnTo>
                  <a:lnTo>
                    <a:pt x="28" y="287"/>
                  </a:lnTo>
                  <a:lnTo>
                    <a:pt x="28" y="290"/>
                  </a:lnTo>
                  <a:lnTo>
                    <a:pt x="28" y="293"/>
                  </a:lnTo>
                  <a:lnTo>
                    <a:pt x="26" y="297"/>
                  </a:lnTo>
                  <a:lnTo>
                    <a:pt x="28" y="298"/>
                  </a:lnTo>
                  <a:lnTo>
                    <a:pt x="28" y="301"/>
                  </a:lnTo>
                  <a:lnTo>
                    <a:pt x="25" y="303"/>
                  </a:lnTo>
                  <a:lnTo>
                    <a:pt x="22" y="306"/>
                  </a:lnTo>
                  <a:lnTo>
                    <a:pt x="18" y="308"/>
                  </a:lnTo>
                  <a:lnTo>
                    <a:pt x="13" y="310"/>
                  </a:lnTo>
                  <a:lnTo>
                    <a:pt x="10" y="310"/>
                  </a:lnTo>
                  <a:lnTo>
                    <a:pt x="9" y="308"/>
                  </a:lnTo>
                  <a:lnTo>
                    <a:pt x="5" y="306"/>
                  </a:lnTo>
                  <a:lnTo>
                    <a:pt x="2" y="311"/>
                  </a:lnTo>
                  <a:lnTo>
                    <a:pt x="0" y="314"/>
                  </a:lnTo>
                  <a:lnTo>
                    <a:pt x="2" y="344"/>
                  </a:lnTo>
                  <a:lnTo>
                    <a:pt x="20" y="344"/>
                  </a:lnTo>
                  <a:lnTo>
                    <a:pt x="35" y="341"/>
                  </a:lnTo>
                  <a:lnTo>
                    <a:pt x="41" y="341"/>
                  </a:lnTo>
                  <a:lnTo>
                    <a:pt x="80" y="334"/>
                  </a:lnTo>
                  <a:lnTo>
                    <a:pt x="87" y="334"/>
                  </a:lnTo>
                  <a:lnTo>
                    <a:pt x="128" y="328"/>
                  </a:lnTo>
                  <a:lnTo>
                    <a:pt x="129" y="328"/>
                  </a:lnTo>
                  <a:lnTo>
                    <a:pt x="141" y="323"/>
                  </a:lnTo>
                  <a:lnTo>
                    <a:pt x="142" y="321"/>
                  </a:lnTo>
                  <a:lnTo>
                    <a:pt x="154" y="314"/>
                  </a:lnTo>
                  <a:lnTo>
                    <a:pt x="160" y="311"/>
                  </a:lnTo>
                  <a:lnTo>
                    <a:pt x="162" y="311"/>
                  </a:lnTo>
                  <a:lnTo>
                    <a:pt x="165" y="313"/>
                  </a:lnTo>
                  <a:lnTo>
                    <a:pt x="167" y="311"/>
                  </a:lnTo>
                  <a:lnTo>
                    <a:pt x="172" y="308"/>
                  </a:lnTo>
                  <a:lnTo>
                    <a:pt x="172" y="305"/>
                  </a:lnTo>
                  <a:lnTo>
                    <a:pt x="172" y="303"/>
                  </a:lnTo>
                  <a:lnTo>
                    <a:pt x="173" y="303"/>
                  </a:lnTo>
                  <a:lnTo>
                    <a:pt x="177" y="303"/>
                  </a:lnTo>
                  <a:lnTo>
                    <a:pt x="181" y="300"/>
                  </a:lnTo>
                  <a:lnTo>
                    <a:pt x="191" y="295"/>
                  </a:lnTo>
                  <a:lnTo>
                    <a:pt x="193" y="293"/>
                  </a:lnTo>
                  <a:lnTo>
                    <a:pt x="196" y="293"/>
                  </a:lnTo>
                  <a:lnTo>
                    <a:pt x="199" y="290"/>
                  </a:lnTo>
                  <a:lnTo>
                    <a:pt x="201" y="288"/>
                  </a:lnTo>
                  <a:lnTo>
                    <a:pt x="203" y="290"/>
                  </a:lnTo>
                  <a:lnTo>
                    <a:pt x="206" y="290"/>
                  </a:lnTo>
                  <a:lnTo>
                    <a:pt x="211" y="290"/>
                  </a:lnTo>
                  <a:lnTo>
                    <a:pt x="214" y="288"/>
                  </a:lnTo>
                  <a:lnTo>
                    <a:pt x="221" y="287"/>
                  </a:lnTo>
                  <a:lnTo>
                    <a:pt x="245" y="284"/>
                  </a:lnTo>
                  <a:lnTo>
                    <a:pt x="256" y="284"/>
                  </a:lnTo>
                  <a:lnTo>
                    <a:pt x="268" y="282"/>
                  </a:lnTo>
                  <a:lnTo>
                    <a:pt x="310" y="277"/>
                  </a:lnTo>
                  <a:lnTo>
                    <a:pt x="315" y="277"/>
                  </a:lnTo>
                  <a:lnTo>
                    <a:pt x="346" y="274"/>
                  </a:lnTo>
                  <a:lnTo>
                    <a:pt x="346" y="277"/>
                  </a:lnTo>
                  <a:lnTo>
                    <a:pt x="346" y="280"/>
                  </a:lnTo>
                  <a:lnTo>
                    <a:pt x="344" y="282"/>
                  </a:lnTo>
                  <a:lnTo>
                    <a:pt x="344" y="284"/>
                  </a:lnTo>
                  <a:lnTo>
                    <a:pt x="348" y="287"/>
                  </a:lnTo>
                  <a:lnTo>
                    <a:pt x="356" y="279"/>
                  </a:lnTo>
                  <a:lnTo>
                    <a:pt x="361" y="282"/>
                  </a:lnTo>
                  <a:lnTo>
                    <a:pt x="367" y="288"/>
                  </a:lnTo>
                  <a:lnTo>
                    <a:pt x="377" y="300"/>
                  </a:lnTo>
                  <a:lnTo>
                    <a:pt x="379" y="314"/>
                  </a:lnTo>
                  <a:lnTo>
                    <a:pt x="405" y="311"/>
                  </a:lnTo>
                  <a:lnTo>
                    <a:pt x="428" y="306"/>
                  </a:lnTo>
                  <a:lnTo>
                    <a:pt x="472" y="300"/>
                  </a:lnTo>
                  <a:lnTo>
                    <a:pt x="495" y="297"/>
                  </a:lnTo>
                  <a:lnTo>
                    <a:pt x="496" y="297"/>
                  </a:lnTo>
                  <a:lnTo>
                    <a:pt x="525" y="316"/>
                  </a:lnTo>
                  <a:lnTo>
                    <a:pt x="573" y="350"/>
                  </a:lnTo>
                  <a:lnTo>
                    <a:pt x="627" y="386"/>
                  </a:lnTo>
                  <a:lnTo>
                    <a:pt x="636" y="394"/>
                  </a:lnTo>
                  <a:lnTo>
                    <a:pt x="641" y="396"/>
                  </a:lnTo>
                  <a:lnTo>
                    <a:pt x="646" y="394"/>
                  </a:lnTo>
                  <a:lnTo>
                    <a:pt x="649" y="389"/>
                  </a:lnTo>
                  <a:lnTo>
                    <a:pt x="653" y="388"/>
                  </a:lnTo>
                  <a:lnTo>
                    <a:pt x="654" y="385"/>
                  </a:lnTo>
                  <a:lnTo>
                    <a:pt x="658" y="385"/>
                  </a:lnTo>
                  <a:lnTo>
                    <a:pt x="658" y="386"/>
                  </a:lnTo>
                  <a:lnTo>
                    <a:pt x="661" y="386"/>
                  </a:lnTo>
                  <a:lnTo>
                    <a:pt x="667" y="385"/>
                  </a:lnTo>
                  <a:lnTo>
                    <a:pt x="672" y="381"/>
                  </a:lnTo>
                  <a:lnTo>
                    <a:pt x="676" y="383"/>
                  </a:lnTo>
                  <a:lnTo>
                    <a:pt x="680" y="383"/>
                  </a:lnTo>
                  <a:lnTo>
                    <a:pt x="685" y="381"/>
                  </a:lnTo>
                  <a:lnTo>
                    <a:pt x="690" y="381"/>
                  </a:lnTo>
                  <a:lnTo>
                    <a:pt x="692" y="380"/>
                  </a:lnTo>
                  <a:lnTo>
                    <a:pt x="692" y="378"/>
                  </a:lnTo>
                  <a:lnTo>
                    <a:pt x="695" y="375"/>
                  </a:lnTo>
                  <a:lnTo>
                    <a:pt x="697" y="370"/>
                  </a:lnTo>
                  <a:lnTo>
                    <a:pt x="697" y="363"/>
                  </a:lnTo>
                  <a:lnTo>
                    <a:pt x="697" y="355"/>
                  </a:lnTo>
                  <a:lnTo>
                    <a:pt x="698" y="355"/>
                  </a:lnTo>
                  <a:lnTo>
                    <a:pt x="700" y="359"/>
                  </a:lnTo>
                  <a:lnTo>
                    <a:pt x="700" y="367"/>
                  </a:lnTo>
                  <a:lnTo>
                    <a:pt x="702" y="370"/>
                  </a:lnTo>
                  <a:lnTo>
                    <a:pt x="703" y="370"/>
                  </a:lnTo>
                  <a:lnTo>
                    <a:pt x="705" y="368"/>
                  </a:lnTo>
                  <a:lnTo>
                    <a:pt x="703" y="365"/>
                  </a:lnTo>
                  <a:lnTo>
                    <a:pt x="705" y="360"/>
                  </a:lnTo>
                  <a:lnTo>
                    <a:pt x="703" y="354"/>
                  </a:lnTo>
                  <a:lnTo>
                    <a:pt x="705" y="347"/>
                  </a:lnTo>
                  <a:lnTo>
                    <a:pt x="707" y="339"/>
                  </a:lnTo>
                  <a:lnTo>
                    <a:pt x="710" y="329"/>
                  </a:lnTo>
                  <a:lnTo>
                    <a:pt x="711" y="326"/>
                  </a:lnTo>
                  <a:lnTo>
                    <a:pt x="713" y="324"/>
                  </a:lnTo>
                  <a:lnTo>
                    <a:pt x="716" y="319"/>
                  </a:lnTo>
                  <a:lnTo>
                    <a:pt x="724" y="308"/>
                  </a:lnTo>
                  <a:lnTo>
                    <a:pt x="729" y="303"/>
                  </a:lnTo>
                  <a:lnTo>
                    <a:pt x="731" y="300"/>
                  </a:lnTo>
                  <a:lnTo>
                    <a:pt x="734" y="297"/>
                  </a:lnTo>
                  <a:lnTo>
                    <a:pt x="742" y="292"/>
                  </a:lnTo>
                  <a:lnTo>
                    <a:pt x="747" y="288"/>
                  </a:lnTo>
                  <a:lnTo>
                    <a:pt x="749" y="285"/>
                  </a:lnTo>
                  <a:lnTo>
                    <a:pt x="747" y="284"/>
                  </a:lnTo>
                  <a:lnTo>
                    <a:pt x="746" y="284"/>
                  </a:lnTo>
                  <a:lnTo>
                    <a:pt x="741" y="284"/>
                  </a:lnTo>
                  <a:lnTo>
                    <a:pt x="739" y="280"/>
                  </a:lnTo>
                  <a:lnTo>
                    <a:pt x="738" y="279"/>
                  </a:lnTo>
                  <a:lnTo>
                    <a:pt x="738" y="277"/>
                  </a:lnTo>
                  <a:lnTo>
                    <a:pt x="742" y="275"/>
                  </a:lnTo>
                  <a:lnTo>
                    <a:pt x="742" y="272"/>
                  </a:lnTo>
                  <a:lnTo>
                    <a:pt x="742" y="270"/>
                  </a:lnTo>
                  <a:lnTo>
                    <a:pt x="739" y="269"/>
                  </a:lnTo>
                  <a:lnTo>
                    <a:pt x="738" y="269"/>
                  </a:lnTo>
                  <a:lnTo>
                    <a:pt x="736" y="267"/>
                  </a:lnTo>
                  <a:lnTo>
                    <a:pt x="734" y="261"/>
                  </a:lnTo>
                  <a:lnTo>
                    <a:pt x="734" y="259"/>
                  </a:lnTo>
                  <a:lnTo>
                    <a:pt x="736" y="259"/>
                  </a:lnTo>
                  <a:lnTo>
                    <a:pt x="738" y="262"/>
                  </a:lnTo>
                  <a:lnTo>
                    <a:pt x="739" y="264"/>
                  </a:lnTo>
                  <a:lnTo>
                    <a:pt x="744" y="266"/>
                  </a:lnTo>
                  <a:lnTo>
                    <a:pt x="744" y="269"/>
                  </a:lnTo>
                  <a:lnTo>
                    <a:pt x="747" y="272"/>
                  </a:lnTo>
                  <a:lnTo>
                    <a:pt x="744" y="275"/>
                  </a:lnTo>
                  <a:lnTo>
                    <a:pt x="744" y="277"/>
                  </a:lnTo>
                  <a:lnTo>
                    <a:pt x="746" y="279"/>
                  </a:lnTo>
                  <a:lnTo>
                    <a:pt x="751" y="282"/>
                  </a:lnTo>
                  <a:lnTo>
                    <a:pt x="752" y="282"/>
                  </a:lnTo>
                  <a:lnTo>
                    <a:pt x="754" y="280"/>
                  </a:lnTo>
                  <a:lnTo>
                    <a:pt x="759" y="277"/>
                  </a:lnTo>
                  <a:lnTo>
                    <a:pt x="762" y="275"/>
                  </a:lnTo>
                  <a:lnTo>
                    <a:pt x="760" y="272"/>
                  </a:lnTo>
                  <a:lnTo>
                    <a:pt x="762" y="270"/>
                  </a:lnTo>
                  <a:lnTo>
                    <a:pt x="765" y="269"/>
                  </a:lnTo>
                  <a:lnTo>
                    <a:pt x="767" y="269"/>
                  </a:lnTo>
                  <a:lnTo>
                    <a:pt x="767" y="267"/>
                  </a:lnTo>
                  <a:lnTo>
                    <a:pt x="767" y="266"/>
                  </a:lnTo>
                  <a:lnTo>
                    <a:pt x="767" y="262"/>
                  </a:lnTo>
                  <a:lnTo>
                    <a:pt x="767" y="259"/>
                  </a:lnTo>
                  <a:lnTo>
                    <a:pt x="767" y="257"/>
                  </a:lnTo>
                  <a:lnTo>
                    <a:pt x="765" y="254"/>
                  </a:lnTo>
                  <a:lnTo>
                    <a:pt x="764" y="253"/>
                  </a:lnTo>
                  <a:lnTo>
                    <a:pt x="764" y="251"/>
                  </a:lnTo>
                  <a:lnTo>
                    <a:pt x="765" y="251"/>
                  </a:lnTo>
                  <a:lnTo>
                    <a:pt x="767" y="251"/>
                  </a:lnTo>
                  <a:lnTo>
                    <a:pt x="768" y="256"/>
                  </a:lnTo>
                  <a:lnTo>
                    <a:pt x="772" y="257"/>
                  </a:lnTo>
                  <a:lnTo>
                    <a:pt x="772" y="261"/>
                  </a:lnTo>
                  <a:lnTo>
                    <a:pt x="773" y="261"/>
                  </a:lnTo>
                  <a:lnTo>
                    <a:pt x="777" y="259"/>
                  </a:lnTo>
                  <a:lnTo>
                    <a:pt x="791" y="251"/>
                  </a:lnTo>
                  <a:lnTo>
                    <a:pt x="798" y="249"/>
                  </a:lnTo>
                  <a:lnTo>
                    <a:pt x="811" y="248"/>
                  </a:lnTo>
                  <a:lnTo>
                    <a:pt x="811" y="246"/>
                  </a:lnTo>
                  <a:lnTo>
                    <a:pt x="811" y="244"/>
                  </a:lnTo>
                  <a:lnTo>
                    <a:pt x="809" y="244"/>
                  </a:lnTo>
                  <a:lnTo>
                    <a:pt x="806" y="244"/>
                  </a:lnTo>
                  <a:lnTo>
                    <a:pt x="808" y="239"/>
                  </a:lnTo>
                  <a:lnTo>
                    <a:pt x="813" y="236"/>
                  </a:lnTo>
                  <a:lnTo>
                    <a:pt x="813" y="238"/>
                  </a:lnTo>
                  <a:lnTo>
                    <a:pt x="814" y="243"/>
                  </a:lnTo>
                  <a:lnTo>
                    <a:pt x="817" y="246"/>
                  </a:lnTo>
                  <a:lnTo>
                    <a:pt x="819" y="244"/>
                  </a:lnTo>
                  <a:lnTo>
                    <a:pt x="819" y="243"/>
                  </a:lnTo>
                  <a:lnTo>
                    <a:pt x="819" y="238"/>
                  </a:lnTo>
                  <a:lnTo>
                    <a:pt x="821" y="236"/>
                  </a:lnTo>
                  <a:lnTo>
                    <a:pt x="824" y="238"/>
                  </a:lnTo>
                  <a:lnTo>
                    <a:pt x="824" y="239"/>
                  </a:lnTo>
                  <a:lnTo>
                    <a:pt x="824" y="243"/>
                  </a:lnTo>
                  <a:lnTo>
                    <a:pt x="827" y="244"/>
                  </a:lnTo>
                  <a:lnTo>
                    <a:pt x="830" y="243"/>
                  </a:lnTo>
                  <a:lnTo>
                    <a:pt x="832" y="241"/>
                  </a:lnTo>
                  <a:lnTo>
                    <a:pt x="832" y="236"/>
                  </a:lnTo>
                  <a:lnTo>
                    <a:pt x="835" y="233"/>
                  </a:lnTo>
                  <a:lnTo>
                    <a:pt x="835" y="231"/>
                  </a:lnTo>
                  <a:lnTo>
                    <a:pt x="835" y="230"/>
                  </a:lnTo>
                  <a:lnTo>
                    <a:pt x="839" y="226"/>
                  </a:lnTo>
                  <a:lnTo>
                    <a:pt x="839" y="225"/>
                  </a:lnTo>
                  <a:lnTo>
                    <a:pt x="839" y="222"/>
                  </a:lnTo>
                  <a:lnTo>
                    <a:pt x="842" y="222"/>
                  </a:lnTo>
                  <a:lnTo>
                    <a:pt x="845" y="218"/>
                  </a:lnTo>
                  <a:lnTo>
                    <a:pt x="847" y="217"/>
                  </a:lnTo>
                  <a:lnTo>
                    <a:pt x="845" y="215"/>
                  </a:lnTo>
                  <a:lnTo>
                    <a:pt x="845" y="213"/>
                  </a:lnTo>
                  <a:lnTo>
                    <a:pt x="847" y="212"/>
                  </a:lnTo>
                  <a:lnTo>
                    <a:pt x="848" y="210"/>
                  </a:lnTo>
                  <a:lnTo>
                    <a:pt x="847" y="207"/>
                  </a:lnTo>
                  <a:lnTo>
                    <a:pt x="845" y="204"/>
                  </a:lnTo>
                  <a:lnTo>
                    <a:pt x="844" y="202"/>
                  </a:lnTo>
                  <a:lnTo>
                    <a:pt x="840" y="204"/>
                  </a:lnTo>
                  <a:lnTo>
                    <a:pt x="842" y="207"/>
                  </a:lnTo>
                  <a:lnTo>
                    <a:pt x="840" y="210"/>
                  </a:lnTo>
                  <a:lnTo>
                    <a:pt x="840" y="213"/>
                  </a:lnTo>
                  <a:lnTo>
                    <a:pt x="839" y="213"/>
                  </a:lnTo>
                  <a:lnTo>
                    <a:pt x="837" y="213"/>
                  </a:lnTo>
                  <a:lnTo>
                    <a:pt x="837" y="212"/>
                  </a:lnTo>
                  <a:lnTo>
                    <a:pt x="835" y="213"/>
                  </a:lnTo>
                  <a:lnTo>
                    <a:pt x="832" y="215"/>
                  </a:lnTo>
                  <a:lnTo>
                    <a:pt x="832" y="213"/>
                  </a:lnTo>
                  <a:lnTo>
                    <a:pt x="832" y="212"/>
                  </a:lnTo>
                  <a:lnTo>
                    <a:pt x="834" y="208"/>
                  </a:lnTo>
                  <a:lnTo>
                    <a:pt x="835" y="207"/>
                  </a:lnTo>
                  <a:lnTo>
                    <a:pt x="832" y="205"/>
                  </a:lnTo>
                  <a:lnTo>
                    <a:pt x="832" y="202"/>
                  </a:lnTo>
                  <a:lnTo>
                    <a:pt x="832" y="199"/>
                  </a:lnTo>
                  <a:lnTo>
                    <a:pt x="829" y="199"/>
                  </a:lnTo>
                  <a:lnTo>
                    <a:pt x="827" y="200"/>
                  </a:lnTo>
                  <a:lnTo>
                    <a:pt x="829" y="202"/>
                  </a:lnTo>
                  <a:lnTo>
                    <a:pt x="827" y="205"/>
                  </a:lnTo>
                  <a:lnTo>
                    <a:pt x="827" y="207"/>
                  </a:lnTo>
                  <a:lnTo>
                    <a:pt x="827" y="210"/>
                  </a:lnTo>
                  <a:lnTo>
                    <a:pt x="824" y="210"/>
                  </a:lnTo>
                  <a:lnTo>
                    <a:pt x="821" y="208"/>
                  </a:lnTo>
                  <a:lnTo>
                    <a:pt x="819" y="210"/>
                  </a:lnTo>
                  <a:lnTo>
                    <a:pt x="819" y="213"/>
                  </a:lnTo>
                  <a:lnTo>
                    <a:pt x="822" y="217"/>
                  </a:lnTo>
                  <a:lnTo>
                    <a:pt x="822" y="218"/>
                  </a:lnTo>
                  <a:lnTo>
                    <a:pt x="822" y="220"/>
                  </a:lnTo>
                  <a:lnTo>
                    <a:pt x="819" y="218"/>
                  </a:lnTo>
                  <a:lnTo>
                    <a:pt x="817" y="217"/>
                  </a:lnTo>
                  <a:lnTo>
                    <a:pt x="814" y="213"/>
                  </a:lnTo>
                  <a:lnTo>
                    <a:pt x="811" y="213"/>
                  </a:lnTo>
                  <a:lnTo>
                    <a:pt x="811" y="215"/>
                  </a:lnTo>
                  <a:lnTo>
                    <a:pt x="811" y="217"/>
                  </a:lnTo>
                  <a:lnTo>
                    <a:pt x="814" y="220"/>
                  </a:lnTo>
                  <a:lnTo>
                    <a:pt x="813" y="222"/>
                  </a:lnTo>
                  <a:lnTo>
                    <a:pt x="809" y="223"/>
                  </a:lnTo>
                  <a:lnTo>
                    <a:pt x="809" y="220"/>
                  </a:lnTo>
                  <a:lnTo>
                    <a:pt x="809" y="218"/>
                  </a:lnTo>
                  <a:lnTo>
                    <a:pt x="808" y="217"/>
                  </a:lnTo>
                  <a:lnTo>
                    <a:pt x="804" y="218"/>
                  </a:lnTo>
                  <a:lnTo>
                    <a:pt x="803" y="222"/>
                  </a:lnTo>
                  <a:lnTo>
                    <a:pt x="803" y="225"/>
                  </a:lnTo>
                  <a:lnTo>
                    <a:pt x="799" y="225"/>
                  </a:lnTo>
                  <a:lnTo>
                    <a:pt x="798" y="225"/>
                  </a:lnTo>
                  <a:lnTo>
                    <a:pt x="795" y="223"/>
                  </a:lnTo>
                  <a:lnTo>
                    <a:pt x="793" y="225"/>
                  </a:lnTo>
                  <a:lnTo>
                    <a:pt x="790" y="225"/>
                  </a:lnTo>
                  <a:lnTo>
                    <a:pt x="785" y="222"/>
                  </a:lnTo>
                  <a:lnTo>
                    <a:pt x="782" y="222"/>
                  </a:lnTo>
                  <a:lnTo>
                    <a:pt x="778" y="220"/>
                  </a:lnTo>
                  <a:lnTo>
                    <a:pt x="775" y="217"/>
                  </a:lnTo>
                  <a:lnTo>
                    <a:pt x="767" y="210"/>
                  </a:lnTo>
                  <a:lnTo>
                    <a:pt x="762" y="208"/>
                  </a:lnTo>
                  <a:lnTo>
                    <a:pt x="762" y="207"/>
                  </a:lnTo>
                  <a:lnTo>
                    <a:pt x="762" y="205"/>
                  </a:lnTo>
                  <a:lnTo>
                    <a:pt x="762" y="202"/>
                  </a:lnTo>
                  <a:lnTo>
                    <a:pt x="762" y="200"/>
                  </a:lnTo>
                  <a:lnTo>
                    <a:pt x="764" y="200"/>
                  </a:lnTo>
                  <a:lnTo>
                    <a:pt x="765" y="202"/>
                  </a:lnTo>
                  <a:lnTo>
                    <a:pt x="772" y="207"/>
                  </a:lnTo>
                  <a:lnTo>
                    <a:pt x="773" y="208"/>
                  </a:lnTo>
                  <a:lnTo>
                    <a:pt x="777" y="208"/>
                  </a:lnTo>
                  <a:lnTo>
                    <a:pt x="778" y="208"/>
                  </a:lnTo>
                  <a:lnTo>
                    <a:pt x="782" y="212"/>
                  </a:lnTo>
                  <a:lnTo>
                    <a:pt x="785" y="213"/>
                  </a:lnTo>
                  <a:lnTo>
                    <a:pt x="786" y="213"/>
                  </a:lnTo>
                  <a:lnTo>
                    <a:pt x="793" y="217"/>
                  </a:lnTo>
                  <a:lnTo>
                    <a:pt x="796" y="217"/>
                  </a:lnTo>
                  <a:lnTo>
                    <a:pt x="798" y="213"/>
                  </a:lnTo>
                  <a:lnTo>
                    <a:pt x="803" y="212"/>
                  </a:lnTo>
                  <a:lnTo>
                    <a:pt x="803" y="210"/>
                  </a:lnTo>
                  <a:lnTo>
                    <a:pt x="806" y="207"/>
                  </a:lnTo>
                  <a:lnTo>
                    <a:pt x="808" y="207"/>
                  </a:lnTo>
                  <a:lnTo>
                    <a:pt x="809" y="205"/>
                  </a:lnTo>
                  <a:lnTo>
                    <a:pt x="811" y="199"/>
                  </a:lnTo>
                  <a:lnTo>
                    <a:pt x="813" y="197"/>
                  </a:lnTo>
                  <a:lnTo>
                    <a:pt x="816" y="195"/>
                  </a:lnTo>
                  <a:lnTo>
                    <a:pt x="816" y="194"/>
                  </a:lnTo>
                  <a:lnTo>
                    <a:pt x="819" y="191"/>
                  </a:lnTo>
                  <a:lnTo>
                    <a:pt x="817" y="189"/>
                  </a:lnTo>
                  <a:lnTo>
                    <a:pt x="816" y="187"/>
                  </a:lnTo>
                  <a:lnTo>
                    <a:pt x="814" y="189"/>
                  </a:lnTo>
                  <a:lnTo>
                    <a:pt x="811" y="191"/>
                  </a:lnTo>
                  <a:lnTo>
                    <a:pt x="806" y="191"/>
                  </a:lnTo>
                  <a:lnTo>
                    <a:pt x="804" y="189"/>
                  </a:lnTo>
                  <a:lnTo>
                    <a:pt x="806" y="187"/>
                  </a:lnTo>
                  <a:lnTo>
                    <a:pt x="809" y="186"/>
                  </a:lnTo>
                  <a:lnTo>
                    <a:pt x="811" y="182"/>
                  </a:lnTo>
                  <a:lnTo>
                    <a:pt x="816" y="184"/>
                  </a:lnTo>
                  <a:lnTo>
                    <a:pt x="817" y="182"/>
                  </a:lnTo>
                  <a:lnTo>
                    <a:pt x="817" y="181"/>
                  </a:lnTo>
                  <a:lnTo>
                    <a:pt x="813" y="179"/>
                  </a:lnTo>
                  <a:lnTo>
                    <a:pt x="816" y="178"/>
                  </a:lnTo>
                  <a:lnTo>
                    <a:pt x="819" y="178"/>
                  </a:lnTo>
                  <a:lnTo>
                    <a:pt x="819" y="173"/>
                  </a:lnTo>
                  <a:lnTo>
                    <a:pt x="819" y="169"/>
                  </a:lnTo>
                  <a:lnTo>
                    <a:pt x="817" y="168"/>
                  </a:lnTo>
                  <a:lnTo>
                    <a:pt x="816" y="168"/>
                  </a:lnTo>
                  <a:lnTo>
                    <a:pt x="813" y="169"/>
                  </a:lnTo>
                  <a:lnTo>
                    <a:pt x="809" y="168"/>
                  </a:lnTo>
                  <a:lnTo>
                    <a:pt x="808" y="168"/>
                  </a:lnTo>
                  <a:lnTo>
                    <a:pt x="804" y="169"/>
                  </a:lnTo>
                  <a:lnTo>
                    <a:pt x="804" y="173"/>
                  </a:lnTo>
                  <a:lnTo>
                    <a:pt x="803" y="173"/>
                  </a:lnTo>
                  <a:lnTo>
                    <a:pt x="801" y="173"/>
                  </a:lnTo>
                  <a:lnTo>
                    <a:pt x="801" y="169"/>
                  </a:lnTo>
                  <a:lnTo>
                    <a:pt x="799" y="168"/>
                  </a:lnTo>
                  <a:lnTo>
                    <a:pt x="796" y="168"/>
                  </a:lnTo>
                  <a:lnTo>
                    <a:pt x="790" y="171"/>
                  </a:lnTo>
                  <a:lnTo>
                    <a:pt x="788" y="171"/>
                  </a:lnTo>
                  <a:lnTo>
                    <a:pt x="788" y="169"/>
                  </a:lnTo>
                  <a:lnTo>
                    <a:pt x="790" y="168"/>
                  </a:lnTo>
                  <a:lnTo>
                    <a:pt x="790" y="164"/>
                  </a:lnTo>
                  <a:lnTo>
                    <a:pt x="788" y="164"/>
                  </a:lnTo>
                  <a:lnTo>
                    <a:pt x="785" y="166"/>
                  </a:lnTo>
                  <a:lnTo>
                    <a:pt x="782" y="168"/>
                  </a:lnTo>
                  <a:lnTo>
                    <a:pt x="782" y="166"/>
                  </a:lnTo>
                  <a:lnTo>
                    <a:pt x="782" y="163"/>
                  </a:lnTo>
                  <a:lnTo>
                    <a:pt x="778" y="163"/>
                  </a:lnTo>
                  <a:lnTo>
                    <a:pt x="775" y="163"/>
                  </a:lnTo>
                  <a:lnTo>
                    <a:pt x="773" y="163"/>
                  </a:lnTo>
                  <a:lnTo>
                    <a:pt x="772" y="163"/>
                  </a:lnTo>
                  <a:lnTo>
                    <a:pt x="768" y="161"/>
                  </a:lnTo>
                  <a:lnTo>
                    <a:pt x="765" y="163"/>
                  </a:lnTo>
                  <a:lnTo>
                    <a:pt x="764" y="161"/>
                  </a:lnTo>
                  <a:lnTo>
                    <a:pt x="762" y="160"/>
                  </a:lnTo>
                  <a:lnTo>
                    <a:pt x="759" y="158"/>
                  </a:lnTo>
                  <a:lnTo>
                    <a:pt x="757" y="156"/>
                  </a:lnTo>
                  <a:lnTo>
                    <a:pt x="759" y="155"/>
                  </a:lnTo>
                  <a:lnTo>
                    <a:pt x="760" y="155"/>
                  </a:lnTo>
                  <a:lnTo>
                    <a:pt x="775" y="156"/>
                  </a:lnTo>
                  <a:lnTo>
                    <a:pt x="777" y="156"/>
                  </a:lnTo>
                  <a:lnTo>
                    <a:pt x="778" y="156"/>
                  </a:lnTo>
                  <a:lnTo>
                    <a:pt x="778" y="153"/>
                  </a:lnTo>
                  <a:lnTo>
                    <a:pt x="780" y="151"/>
                  </a:lnTo>
                  <a:lnTo>
                    <a:pt x="782" y="153"/>
                  </a:lnTo>
                  <a:lnTo>
                    <a:pt x="782" y="156"/>
                  </a:lnTo>
                  <a:lnTo>
                    <a:pt x="783" y="158"/>
                  </a:lnTo>
                  <a:lnTo>
                    <a:pt x="788" y="158"/>
                  </a:lnTo>
                  <a:lnTo>
                    <a:pt x="793" y="158"/>
                  </a:lnTo>
                  <a:lnTo>
                    <a:pt x="795" y="156"/>
                  </a:lnTo>
                  <a:lnTo>
                    <a:pt x="796" y="158"/>
                  </a:lnTo>
                  <a:lnTo>
                    <a:pt x="801" y="161"/>
                  </a:lnTo>
                  <a:lnTo>
                    <a:pt x="803" y="160"/>
                  </a:lnTo>
                  <a:lnTo>
                    <a:pt x="804" y="158"/>
                  </a:lnTo>
                  <a:lnTo>
                    <a:pt x="804" y="155"/>
                  </a:lnTo>
                  <a:lnTo>
                    <a:pt x="801" y="151"/>
                  </a:lnTo>
                  <a:lnTo>
                    <a:pt x="801" y="148"/>
                  </a:lnTo>
                  <a:lnTo>
                    <a:pt x="798" y="147"/>
                  </a:lnTo>
                  <a:lnTo>
                    <a:pt x="795" y="145"/>
                  </a:lnTo>
                  <a:lnTo>
                    <a:pt x="793" y="143"/>
                  </a:lnTo>
                  <a:lnTo>
                    <a:pt x="795" y="142"/>
                  </a:lnTo>
                  <a:lnTo>
                    <a:pt x="796" y="140"/>
                  </a:lnTo>
                  <a:lnTo>
                    <a:pt x="803" y="143"/>
                  </a:lnTo>
                  <a:lnTo>
                    <a:pt x="806" y="142"/>
                  </a:lnTo>
                  <a:lnTo>
                    <a:pt x="809" y="142"/>
                  </a:lnTo>
                  <a:lnTo>
                    <a:pt x="811" y="140"/>
                  </a:lnTo>
                  <a:lnTo>
                    <a:pt x="811" y="137"/>
                  </a:lnTo>
                  <a:lnTo>
                    <a:pt x="811" y="13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Freeform 78"/>
            <p:cNvSpPr>
              <a:spLocks/>
            </p:cNvSpPr>
            <p:nvPr/>
          </p:nvSpPr>
          <p:spPr bwMode="auto">
            <a:xfrm>
              <a:off x="3359868" y="1604989"/>
              <a:ext cx="940584" cy="582397"/>
            </a:xfrm>
            <a:custGeom>
              <a:avLst/>
              <a:gdLst>
                <a:gd name="T0" fmla="*/ 1003022228 w 688"/>
                <a:gd name="T1" fmla="*/ 1053425408 h 426"/>
                <a:gd name="T2" fmla="*/ 1227315261 w 688"/>
                <a:gd name="T3" fmla="*/ 1066026979 h 426"/>
                <a:gd name="T4" fmla="*/ 1401206775 w 688"/>
                <a:gd name="T5" fmla="*/ 1068546341 h 426"/>
                <a:gd name="T6" fmla="*/ 1728827368 w 688"/>
                <a:gd name="T7" fmla="*/ 1073586652 h 426"/>
                <a:gd name="T8" fmla="*/ 1726308006 w 688"/>
                <a:gd name="T9" fmla="*/ 1053425408 h 426"/>
                <a:gd name="T10" fmla="*/ 1733867678 w 688"/>
                <a:gd name="T11" fmla="*/ 1035785113 h 426"/>
                <a:gd name="T12" fmla="*/ 1728827368 w 688"/>
                <a:gd name="T13" fmla="*/ 1010583557 h 426"/>
                <a:gd name="T14" fmla="*/ 1726308006 w 688"/>
                <a:gd name="T15" fmla="*/ 970261069 h 426"/>
                <a:gd name="T16" fmla="*/ 1713706436 w 688"/>
                <a:gd name="T17" fmla="*/ 937498253 h 426"/>
                <a:gd name="T18" fmla="*/ 1696066142 w 688"/>
                <a:gd name="T19" fmla="*/ 904737025 h 426"/>
                <a:gd name="T20" fmla="*/ 1688504882 w 688"/>
                <a:gd name="T21" fmla="*/ 866933898 h 426"/>
                <a:gd name="T22" fmla="*/ 1680945210 w 688"/>
                <a:gd name="T23" fmla="*/ 834172670 h 426"/>
                <a:gd name="T24" fmla="*/ 1680945210 w 688"/>
                <a:gd name="T25" fmla="*/ 793849983 h 426"/>
                <a:gd name="T26" fmla="*/ 1688504882 w 688"/>
                <a:gd name="T27" fmla="*/ 753527495 h 426"/>
                <a:gd name="T28" fmla="*/ 1673383950 w 688"/>
                <a:gd name="T29" fmla="*/ 715724368 h 426"/>
                <a:gd name="T30" fmla="*/ 1675904899 w 688"/>
                <a:gd name="T31" fmla="*/ 698084073 h 426"/>
                <a:gd name="T32" fmla="*/ 1673383950 w 688"/>
                <a:gd name="T33" fmla="*/ 677922829 h 426"/>
                <a:gd name="T34" fmla="*/ 1673383950 w 688"/>
                <a:gd name="T35" fmla="*/ 650200325 h 426"/>
                <a:gd name="T36" fmla="*/ 1673383950 w 688"/>
                <a:gd name="T37" fmla="*/ 619958458 h 426"/>
                <a:gd name="T38" fmla="*/ 1673383950 w 688"/>
                <a:gd name="T39" fmla="*/ 599797214 h 426"/>
                <a:gd name="T40" fmla="*/ 1673383950 w 688"/>
                <a:gd name="T41" fmla="*/ 567034398 h 426"/>
                <a:gd name="T42" fmla="*/ 1668343639 w 688"/>
                <a:gd name="T43" fmla="*/ 554434415 h 426"/>
                <a:gd name="T44" fmla="*/ 1668343639 w 688"/>
                <a:gd name="T45" fmla="*/ 539313481 h 426"/>
                <a:gd name="T46" fmla="*/ 1663302932 w 688"/>
                <a:gd name="T47" fmla="*/ 519152237 h 426"/>
                <a:gd name="T48" fmla="*/ 1655743259 w 688"/>
                <a:gd name="T49" fmla="*/ 493950682 h 426"/>
                <a:gd name="T50" fmla="*/ 1643141689 w 688"/>
                <a:gd name="T51" fmla="*/ 466229765 h 426"/>
                <a:gd name="T52" fmla="*/ 1630541706 w 688"/>
                <a:gd name="T53" fmla="*/ 441028210 h 426"/>
                <a:gd name="T54" fmla="*/ 1622980446 w 688"/>
                <a:gd name="T55" fmla="*/ 415826555 h 426"/>
                <a:gd name="T56" fmla="*/ 1622980446 w 688"/>
                <a:gd name="T57" fmla="*/ 390625000 h 426"/>
                <a:gd name="T58" fmla="*/ 1605340152 w 688"/>
                <a:gd name="T59" fmla="*/ 357862184 h 426"/>
                <a:gd name="T60" fmla="*/ 1605340152 w 688"/>
                <a:gd name="T61" fmla="*/ 337700940 h 426"/>
                <a:gd name="T62" fmla="*/ 1605340152 w 688"/>
                <a:gd name="T63" fmla="*/ 312499385 h 426"/>
                <a:gd name="T64" fmla="*/ 1602819203 w 688"/>
                <a:gd name="T65" fmla="*/ 284776880 h 426"/>
                <a:gd name="T66" fmla="*/ 1605340152 w 688"/>
                <a:gd name="T67" fmla="*/ 254536601 h 426"/>
                <a:gd name="T68" fmla="*/ 1605340152 w 688"/>
                <a:gd name="T69" fmla="*/ 226814097 h 426"/>
                <a:gd name="T70" fmla="*/ 1602819203 w 688"/>
                <a:gd name="T71" fmla="*/ 214214113 h 426"/>
                <a:gd name="T72" fmla="*/ 1615420774 w 688"/>
                <a:gd name="T73" fmla="*/ 199093130 h 426"/>
                <a:gd name="T74" fmla="*/ 1615420774 w 688"/>
                <a:gd name="T75" fmla="*/ 176410937 h 426"/>
                <a:gd name="T76" fmla="*/ 1605340152 w 688"/>
                <a:gd name="T77" fmla="*/ 161290003 h 426"/>
                <a:gd name="T78" fmla="*/ 1597778892 w 688"/>
                <a:gd name="T79" fmla="*/ 120967515 h 426"/>
                <a:gd name="T80" fmla="*/ 1590219220 w 688"/>
                <a:gd name="T81" fmla="*/ 98286884 h 426"/>
                <a:gd name="T82" fmla="*/ 1433969588 w 688"/>
                <a:gd name="T83" fmla="*/ 75604691 h 426"/>
                <a:gd name="T84" fmla="*/ 1081146251 w 688"/>
                <a:gd name="T85" fmla="*/ 65524069 h 426"/>
                <a:gd name="T86" fmla="*/ 650200280 w 688"/>
                <a:gd name="T87" fmla="*/ 42843450 h 426"/>
                <a:gd name="T88" fmla="*/ 332660606 w 688"/>
                <a:gd name="T89" fmla="*/ 20161250 h 426"/>
                <a:gd name="T90" fmla="*/ 78124047 w 688"/>
                <a:gd name="T91" fmla="*/ 120967515 h 426"/>
                <a:gd name="T92" fmla="*/ 60483753 w 688"/>
                <a:gd name="T93" fmla="*/ 330141267 h 426"/>
                <a:gd name="T94" fmla="*/ 40322498 w 688"/>
                <a:gd name="T95" fmla="*/ 539313481 h 426"/>
                <a:gd name="T96" fmla="*/ 20161249 w 688"/>
                <a:gd name="T97" fmla="*/ 798890295 h 426"/>
                <a:gd name="T98" fmla="*/ 0 w 688"/>
                <a:gd name="T99" fmla="*/ 990422313 h 426"/>
                <a:gd name="T100" fmla="*/ 259575307 w 688"/>
                <a:gd name="T101" fmla="*/ 1010583557 h 426"/>
                <a:gd name="T102" fmla="*/ 816530534 w 688"/>
                <a:gd name="T103" fmla="*/ 1043344785 h 4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8"/>
                <a:gd name="T157" fmla="*/ 0 h 426"/>
                <a:gd name="T158" fmla="*/ 688 w 688"/>
                <a:gd name="T159" fmla="*/ 426 h 4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8" h="426">
                  <a:moveTo>
                    <a:pt x="383" y="418"/>
                  </a:moveTo>
                  <a:lnTo>
                    <a:pt x="398" y="418"/>
                  </a:lnTo>
                  <a:lnTo>
                    <a:pt x="463" y="421"/>
                  </a:lnTo>
                  <a:lnTo>
                    <a:pt x="487" y="423"/>
                  </a:lnTo>
                  <a:lnTo>
                    <a:pt x="554" y="424"/>
                  </a:lnTo>
                  <a:lnTo>
                    <a:pt x="556" y="424"/>
                  </a:lnTo>
                  <a:lnTo>
                    <a:pt x="624" y="424"/>
                  </a:lnTo>
                  <a:lnTo>
                    <a:pt x="686" y="426"/>
                  </a:lnTo>
                  <a:lnTo>
                    <a:pt x="685" y="421"/>
                  </a:lnTo>
                  <a:lnTo>
                    <a:pt x="685" y="418"/>
                  </a:lnTo>
                  <a:lnTo>
                    <a:pt x="686" y="414"/>
                  </a:lnTo>
                  <a:lnTo>
                    <a:pt x="688" y="411"/>
                  </a:lnTo>
                  <a:lnTo>
                    <a:pt x="688" y="406"/>
                  </a:lnTo>
                  <a:lnTo>
                    <a:pt x="686" y="401"/>
                  </a:lnTo>
                  <a:lnTo>
                    <a:pt x="685" y="398"/>
                  </a:lnTo>
                  <a:lnTo>
                    <a:pt x="685" y="385"/>
                  </a:lnTo>
                  <a:lnTo>
                    <a:pt x="683" y="375"/>
                  </a:lnTo>
                  <a:lnTo>
                    <a:pt x="680" y="372"/>
                  </a:lnTo>
                  <a:lnTo>
                    <a:pt x="675" y="366"/>
                  </a:lnTo>
                  <a:lnTo>
                    <a:pt x="673" y="359"/>
                  </a:lnTo>
                  <a:lnTo>
                    <a:pt x="672" y="356"/>
                  </a:lnTo>
                  <a:lnTo>
                    <a:pt x="670" y="344"/>
                  </a:lnTo>
                  <a:lnTo>
                    <a:pt x="667" y="336"/>
                  </a:lnTo>
                  <a:lnTo>
                    <a:pt x="667" y="331"/>
                  </a:lnTo>
                  <a:lnTo>
                    <a:pt x="667" y="326"/>
                  </a:lnTo>
                  <a:lnTo>
                    <a:pt x="667" y="315"/>
                  </a:lnTo>
                  <a:lnTo>
                    <a:pt x="668" y="305"/>
                  </a:lnTo>
                  <a:lnTo>
                    <a:pt x="670" y="299"/>
                  </a:lnTo>
                  <a:lnTo>
                    <a:pt x="664" y="289"/>
                  </a:lnTo>
                  <a:lnTo>
                    <a:pt x="664" y="284"/>
                  </a:lnTo>
                  <a:lnTo>
                    <a:pt x="664" y="282"/>
                  </a:lnTo>
                  <a:lnTo>
                    <a:pt x="665" y="277"/>
                  </a:lnTo>
                  <a:lnTo>
                    <a:pt x="664" y="273"/>
                  </a:lnTo>
                  <a:lnTo>
                    <a:pt x="664" y="269"/>
                  </a:lnTo>
                  <a:lnTo>
                    <a:pt x="664" y="261"/>
                  </a:lnTo>
                  <a:lnTo>
                    <a:pt x="664" y="258"/>
                  </a:lnTo>
                  <a:lnTo>
                    <a:pt x="662" y="253"/>
                  </a:lnTo>
                  <a:lnTo>
                    <a:pt x="664" y="246"/>
                  </a:lnTo>
                  <a:lnTo>
                    <a:pt x="664" y="242"/>
                  </a:lnTo>
                  <a:lnTo>
                    <a:pt x="664" y="238"/>
                  </a:lnTo>
                  <a:lnTo>
                    <a:pt x="662" y="232"/>
                  </a:lnTo>
                  <a:lnTo>
                    <a:pt x="664" y="225"/>
                  </a:lnTo>
                  <a:lnTo>
                    <a:pt x="662" y="224"/>
                  </a:lnTo>
                  <a:lnTo>
                    <a:pt x="662" y="220"/>
                  </a:lnTo>
                  <a:lnTo>
                    <a:pt x="662" y="217"/>
                  </a:lnTo>
                  <a:lnTo>
                    <a:pt x="662" y="214"/>
                  </a:lnTo>
                  <a:lnTo>
                    <a:pt x="662" y="211"/>
                  </a:lnTo>
                  <a:lnTo>
                    <a:pt x="660" y="206"/>
                  </a:lnTo>
                  <a:lnTo>
                    <a:pt x="659" y="202"/>
                  </a:lnTo>
                  <a:lnTo>
                    <a:pt x="657" y="196"/>
                  </a:lnTo>
                  <a:lnTo>
                    <a:pt x="655" y="189"/>
                  </a:lnTo>
                  <a:lnTo>
                    <a:pt x="652" y="185"/>
                  </a:lnTo>
                  <a:lnTo>
                    <a:pt x="651" y="178"/>
                  </a:lnTo>
                  <a:lnTo>
                    <a:pt x="647" y="175"/>
                  </a:lnTo>
                  <a:lnTo>
                    <a:pt x="646" y="168"/>
                  </a:lnTo>
                  <a:lnTo>
                    <a:pt x="644" y="165"/>
                  </a:lnTo>
                  <a:lnTo>
                    <a:pt x="644" y="160"/>
                  </a:lnTo>
                  <a:lnTo>
                    <a:pt x="644" y="155"/>
                  </a:lnTo>
                  <a:lnTo>
                    <a:pt x="642" y="152"/>
                  </a:lnTo>
                  <a:lnTo>
                    <a:pt x="637" y="142"/>
                  </a:lnTo>
                  <a:lnTo>
                    <a:pt x="636" y="137"/>
                  </a:lnTo>
                  <a:lnTo>
                    <a:pt x="637" y="134"/>
                  </a:lnTo>
                  <a:lnTo>
                    <a:pt x="637" y="129"/>
                  </a:lnTo>
                  <a:lnTo>
                    <a:pt x="637" y="124"/>
                  </a:lnTo>
                  <a:lnTo>
                    <a:pt x="637" y="118"/>
                  </a:lnTo>
                  <a:lnTo>
                    <a:pt x="636" y="113"/>
                  </a:lnTo>
                  <a:lnTo>
                    <a:pt x="637" y="106"/>
                  </a:lnTo>
                  <a:lnTo>
                    <a:pt x="637" y="101"/>
                  </a:lnTo>
                  <a:lnTo>
                    <a:pt x="637" y="93"/>
                  </a:lnTo>
                  <a:lnTo>
                    <a:pt x="637" y="90"/>
                  </a:lnTo>
                  <a:lnTo>
                    <a:pt x="636" y="87"/>
                  </a:lnTo>
                  <a:lnTo>
                    <a:pt x="636" y="85"/>
                  </a:lnTo>
                  <a:lnTo>
                    <a:pt x="637" y="82"/>
                  </a:lnTo>
                  <a:lnTo>
                    <a:pt x="641" y="79"/>
                  </a:lnTo>
                  <a:lnTo>
                    <a:pt x="642" y="74"/>
                  </a:lnTo>
                  <a:lnTo>
                    <a:pt x="641" y="70"/>
                  </a:lnTo>
                  <a:lnTo>
                    <a:pt x="639" y="66"/>
                  </a:lnTo>
                  <a:lnTo>
                    <a:pt x="637" y="64"/>
                  </a:lnTo>
                  <a:lnTo>
                    <a:pt x="634" y="56"/>
                  </a:lnTo>
                  <a:lnTo>
                    <a:pt x="634" y="48"/>
                  </a:lnTo>
                  <a:lnTo>
                    <a:pt x="634" y="44"/>
                  </a:lnTo>
                  <a:lnTo>
                    <a:pt x="631" y="39"/>
                  </a:lnTo>
                  <a:lnTo>
                    <a:pt x="631" y="31"/>
                  </a:lnTo>
                  <a:lnTo>
                    <a:pt x="569" y="30"/>
                  </a:lnTo>
                  <a:lnTo>
                    <a:pt x="476" y="28"/>
                  </a:lnTo>
                  <a:lnTo>
                    <a:pt x="429" y="26"/>
                  </a:lnTo>
                  <a:lnTo>
                    <a:pt x="372" y="23"/>
                  </a:lnTo>
                  <a:lnTo>
                    <a:pt x="258" y="17"/>
                  </a:lnTo>
                  <a:lnTo>
                    <a:pt x="212" y="13"/>
                  </a:lnTo>
                  <a:lnTo>
                    <a:pt x="132" y="8"/>
                  </a:lnTo>
                  <a:lnTo>
                    <a:pt x="34" y="0"/>
                  </a:lnTo>
                  <a:lnTo>
                    <a:pt x="31" y="48"/>
                  </a:lnTo>
                  <a:lnTo>
                    <a:pt x="28" y="79"/>
                  </a:lnTo>
                  <a:lnTo>
                    <a:pt x="24" y="131"/>
                  </a:lnTo>
                  <a:lnTo>
                    <a:pt x="16" y="206"/>
                  </a:lnTo>
                  <a:lnTo>
                    <a:pt x="16" y="214"/>
                  </a:lnTo>
                  <a:lnTo>
                    <a:pt x="8" y="302"/>
                  </a:lnTo>
                  <a:lnTo>
                    <a:pt x="8" y="317"/>
                  </a:lnTo>
                  <a:lnTo>
                    <a:pt x="5" y="349"/>
                  </a:lnTo>
                  <a:lnTo>
                    <a:pt x="0" y="393"/>
                  </a:lnTo>
                  <a:lnTo>
                    <a:pt x="98" y="400"/>
                  </a:lnTo>
                  <a:lnTo>
                    <a:pt x="103" y="401"/>
                  </a:lnTo>
                  <a:lnTo>
                    <a:pt x="187" y="408"/>
                  </a:lnTo>
                  <a:lnTo>
                    <a:pt x="324" y="414"/>
                  </a:lnTo>
                  <a:lnTo>
                    <a:pt x="383" y="41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Freeform 80"/>
            <p:cNvSpPr>
              <a:spLocks/>
            </p:cNvSpPr>
            <p:nvPr/>
          </p:nvSpPr>
          <p:spPr bwMode="auto">
            <a:xfrm>
              <a:off x="5856244" y="2728769"/>
              <a:ext cx="593334" cy="668525"/>
            </a:xfrm>
            <a:custGeom>
              <a:avLst/>
              <a:gdLst>
                <a:gd name="T0" fmla="*/ 453628196 w 434"/>
                <a:gd name="T1" fmla="*/ 259575167 h 489"/>
                <a:gd name="T2" fmla="*/ 511592567 w 434"/>
                <a:gd name="T3" fmla="*/ 226813959 h 489"/>
                <a:gd name="T4" fmla="*/ 488910373 w 434"/>
                <a:gd name="T5" fmla="*/ 214212395 h 489"/>
                <a:gd name="T6" fmla="*/ 473789440 w 434"/>
                <a:gd name="T7" fmla="*/ 226813959 h 489"/>
                <a:gd name="T8" fmla="*/ 423386329 w 434"/>
                <a:gd name="T9" fmla="*/ 209172087 h 489"/>
                <a:gd name="T10" fmla="*/ 378023430 w 434"/>
                <a:gd name="T11" fmla="*/ 201612369 h 489"/>
                <a:gd name="T12" fmla="*/ 350302513 w 434"/>
                <a:gd name="T13" fmla="*/ 189010806 h 489"/>
                <a:gd name="T14" fmla="*/ 317539697 w 434"/>
                <a:gd name="T15" fmla="*/ 206652677 h 489"/>
                <a:gd name="T16" fmla="*/ 219254425 w 434"/>
                <a:gd name="T17" fmla="*/ 194051114 h 489"/>
                <a:gd name="T18" fmla="*/ 5040313 w 434"/>
                <a:gd name="T19" fmla="*/ 287297655 h 489"/>
                <a:gd name="T20" fmla="*/ 25201562 w 434"/>
                <a:gd name="T21" fmla="*/ 463708534 h 489"/>
                <a:gd name="T22" fmla="*/ 45362812 w 434"/>
                <a:gd name="T23" fmla="*/ 672880522 h 489"/>
                <a:gd name="T24" fmla="*/ 65524069 w 434"/>
                <a:gd name="T25" fmla="*/ 879533348 h 489"/>
                <a:gd name="T26" fmla="*/ 90725624 w 434"/>
                <a:gd name="T27" fmla="*/ 1081145668 h 489"/>
                <a:gd name="T28" fmla="*/ 133569087 w 434"/>
                <a:gd name="T29" fmla="*/ 1086185976 h 489"/>
                <a:gd name="T30" fmla="*/ 176410937 w 434"/>
                <a:gd name="T31" fmla="*/ 1068545692 h 489"/>
                <a:gd name="T32" fmla="*/ 201612493 w 434"/>
                <a:gd name="T33" fmla="*/ 1086185976 h 489"/>
                <a:gd name="T34" fmla="*/ 234375358 w 434"/>
                <a:gd name="T35" fmla="*/ 1108868156 h 489"/>
                <a:gd name="T36" fmla="*/ 252015653 w 434"/>
                <a:gd name="T37" fmla="*/ 1154230928 h 489"/>
                <a:gd name="T38" fmla="*/ 322580008 w 434"/>
                <a:gd name="T39" fmla="*/ 1159271236 h 489"/>
                <a:gd name="T40" fmla="*/ 357862186 w 434"/>
                <a:gd name="T41" fmla="*/ 1179432468 h 489"/>
                <a:gd name="T42" fmla="*/ 408265297 w 434"/>
                <a:gd name="T43" fmla="*/ 1192032444 h 489"/>
                <a:gd name="T44" fmla="*/ 478829751 w 434"/>
                <a:gd name="T45" fmla="*/ 1179432468 h 489"/>
                <a:gd name="T46" fmla="*/ 521673189 w 434"/>
                <a:gd name="T47" fmla="*/ 1184472776 h 489"/>
                <a:gd name="T48" fmla="*/ 589716595 w 434"/>
                <a:gd name="T49" fmla="*/ 1139110004 h 489"/>
                <a:gd name="T50" fmla="*/ 612397201 w 434"/>
                <a:gd name="T51" fmla="*/ 1179432468 h 489"/>
                <a:gd name="T52" fmla="*/ 677922833 w 434"/>
                <a:gd name="T53" fmla="*/ 1212193676 h 489"/>
                <a:gd name="T54" fmla="*/ 710684061 w 434"/>
                <a:gd name="T55" fmla="*/ 1229835548 h 489"/>
                <a:gd name="T56" fmla="*/ 773688743 w 434"/>
                <a:gd name="T57" fmla="*/ 1164311544 h 489"/>
                <a:gd name="T58" fmla="*/ 766127483 w 434"/>
                <a:gd name="T59" fmla="*/ 1106347208 h 489"/>
                <a:gd name="T60" fmla="*/ 781248416 w 434"/>
                <a:gd name="T61" fmla="*/ 1040823204 h 489"/>
                <a:gd name="T62" fmla="*/ 826611216 w 434"/>
                <a:gd name="T63" fmla="*/ 1028223228 h 489"/>
                <a:gd name="T64" fmla="*/ 834172675 w 434"/>
                <a:gd name="T65" fmla="*/ 1055944128 h 489"/>
                <a:gd name="T66" fmla="*/ 856853281 w 434"/>
                <a:gd name="T67" fmla="*/ 1030742588 h 489"/>
                <a:gd name="T68" fmla="*/ 851812970 w 434"/>
                <a:gd name="T69" fmla="*/ 997981380 h 489"/>
                <a:gd name="T70" fmla="*/ 864414541 w 434"/>
                <a:gd name="T71" fmla="*/ 952618608 h 489"/>
                <a:gd name="T72" fmla="*/ 879535474 w 434"/>
                <a:gd name="T73" fmla="*/ 917336452 h 489"/>
                <a:gd name="T74" fmla="*/ 922377325 w 434"/>
                <a:gd name="T75" fmla="*/ 874493040 h 489"/>
                <a:gd name="T76" fmla="*/ 950099830 w 434"/>
                <a:gd name="T77" fmla="*/ 884573656 h 489"/>
                <a:gd name="T78" fmla="*/ 1003022302 w 434"/>
                <a:gd name="T79" fmla="*/ 839210884 h 489"/>
                <a:gd name="T80" fmla="*/ 1048385102 w 434"/>
                <a:gd name="T81" fmla="*/ 781247938 h 489"/>
                <a:gd name="T82" fmla="*/ 1066026985 w 434"/>
                <a:gd name="T83" fmla="*/ 740925474 h 489"/>
                <a:gd name="T84" fmla="*/ 1066026985 w 434"/>
                <a:gd name="T85" fmla="*/ 690522394 h 489"/>
                <a:gd name="T86" fmla="*/ 1068546346 w 434"/>
                <a:gd name="T87" fmla="*/ 662799906 h 489"/>
                <a:gd name="T88" fmla="*/ 1073586657 w 434"/>
                <a:gd name="T89" fmla="*/ 597275902 h 489"/>
                <a:gd name="T90" fmla="*/ 1091228540 w 434"/>
                <a:gd name="T91" fmla="*/ 541832514 h 489"/>
                <a:gd name="T92" fmla="*/ 1081147918 w 434"/>
                <a:gd name="T93" fmla="*/ 506550358 h 489"/>
                <a:gd name="T94" fmla="*/ 1060986673 w 434"/>
                <a:gd name="T95" fmla="*/ 451106970 h 489"/>
                <a:gd name="T96" fmla="*/ 1093747902 w 434"/>
                <a:gd name="T97" fmla="*/ 430945738 h 489"/>
                <a:gd name="T98" fmla="*/ 1068546346 w 434"/>
                <a:gd name="T99" fmla="*/ 272176731 h 489"/>
                <a:gd name="T100" fmla="*/ 1023183547 w 434"/>
                <a:gd name="T101" fmla="*/ 0 h 489"/>
                <a:gd name="T102" fmla="*/ 929938585 w 434"/>
                <a:gd name="T103" fmla="*/ 50403092 h 489"/>
                <a:gd name="T104" fmla="*/ 879535474 w 434"/>
                <a:gd name="T105" fmla="*/ 83164313 h 489"/>
                <a:gd name="T106" fmla="*/ 811490283 w 434"/>
                <a:gd name="T107" fmla="*/ 143648034 h 489"/>
                <a:gd name="T108" fmla="*/ 745966239 w 434"/>
                <a:gd name="T109" fmla="*/ 201612369 h 489"/>
                <a:gd name="T110" fmla="*/ 675401883 w 434"/>
                <a:gd name="T111" fmla="*/ 209172087 h 489"/>
                <a:gd name="T112" fmla="*/ 599797217 w 434"/>
                <a:gd name="T113" fmla="*/ 246975191 h 489"/>
                <a:gd name="T114" fmla="*/ 526713500 w 434"/>
                <a:gd name="T115" fmla="*/ 239413935 h 489"/>
                <a:gd name="T116" fmla="*/ 501511945 w 434"/>
                <a:gd name="T117" fmla="*/ 241934883 h 4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489"/>
                <a:gd name="T179" fmla="*/ 434 w 434"/>
                <a:gd name="T180" fmla="*/ 489 h 4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489">
                  <a:moveTo>
                    <a:pt x="191" y="103"/>
                  </a:moveTo>
                  <a:lnTo>
                    <a:pt x="186" y="103"/>
                  </a:lnTo>
                  <a:lnTo>
                    <a:pt x="185" y="104"/>
                  </a:lnTo>
                  <a:lnTo>
                    <a:pt x="180" y="103"/>
                  </a:lnTo>
                  <a:lnTo>
                    <a:pt x="180" y="101"/>
                  </a:lnTo>
                  <a:lnTo>
                    <a:pt x="183" y="98"/>
                  </a:lnTo>
                  <a:lnTo>
                    <a:pt x="199" y="91"/>
                  </a:lnTo>
                  <a:lnTo>
                    <a:pt x="203" y="90"/>
                  </a:lnTo>
                  <a:lnTo>
                    <a:pt x="204" y="86"/>
                  </a:lnTo>
                  <a:lnTo>
                    <a:pt x="203" y="86"/>
                  </a:lnTo>
                  <a:lnTo>
                    <a:pt x="196" y="86"/>
                  </a:lnTo>
                  <a:lnTo>
                    <a:pt x="194" y="85"/>
                  </a:lnTo>
                  <a:lnTo>
                    <a:pt x="194" y="82"/>
                  </a:lnTo>
                  <a:lnTo>
                    <a:pt x="190" y="83"/>
                  </a:lnTo>
                  <a:lnTo>
                    <a:pt x="190" y="88"/>
                  </a:lnTo>
                  <a:lnTo>
                    <a:pt x="188" y="90"/>
                  </a:lnTo>
                  <a:lnTo>
                    <a:pt x="181" y="91"/>
                  </a:lnTo>
                  <a:lnTo>
                    <a:pt x="178" y="90"/>
                  </a:lnTo>
                  <a:lnTo>
                    <a:pt x="173" y="86"/>
                  </a:lnTo>
                  <a:lnTo>
                    <a:pt x="168" y="83"/>
                  </a:lnTo>
                  <a:lnTo>
                    <a:pt x="162" y="82"/>
                  </a:lnTo>
                  <a:lnTo>
                    <a:pt x="159" y="82"/>
                  </a:lnTo>
                  <a:lnTo>
                    <a:pt x="154" y="80"/>
                  </a:lnTo>
                  <a:lnTo>
                    <a:pt x="150" y="80"/>
                  </a:lnTo>
                  <a:lnTo>
                    <a:pt x="147" y="77"/>
                  </a:lnTo>
                  <a:lnTo>
                    <a:pt x="142" y="73"/>
                  </a:lnTo>
                  <a:lnTo>
                    <a:pt x="139" y="73"/>
                  </a:lnTo>
                  <a:lnTo>
                    <a:pt x="139" y="75"/>
                  </a:lnTo>
                  <a:lnTo>
                    <a:pt x="136" y="77"/>
                  </a:lnTo>
                  <a:lnTo>
                    <a:pt x="132" y="77"/>
                  </a:lnTo>
                  <a:lnTo>
                    <a:pt x="129" y="78"/>
                  </a:lnTo>
                  <a:lnTo>
                    <a:pt x="126" y="82"/>
                  </a:lnTo>
                  <a:lnTo>
                    <a:pt x="128" y="73"/>
                  </a:lnTo>
                  <a:lnTo>
                    <a:pt x="129" y="70"/>
                  </a:lnTo>
                  <a:lnTo>
                    <a:pt x="98" y="75"/>
                  </a:lnTo>
                  <a:lnTo>
                    <a:pt x="87" y="77"/>
                  </a:lnTo>
                  <a:lnTo>
                    <a:pt x="41" y="85"/>
                  </a:lnTo>
                  <a:lnTo>
                    <a:pt x="38" y="85"/>
                  </a:lnTo>
                  <a:lnTo>
                    <a:pt x="0" y="91"/>
                  </a:lnTo>
                  <a:lnTo>
                    <a:pt x="2" y="114"/>
                  </a:lnTo>
                  <a:lnTo>
                    <a:pt x="4" y="127"/>
                  </a:lnTo>
                  <a:lnTo>
                    <a:pt x="5" y="147"/>
                  </a:lnTo>
                  <a:lnTo>
                    <a:pt x="5" y="150"/>
                  </a:lnTo>
                  <a:lnTo>
                    <a:pt x="10" y="184"/>
                  </a:lnTo>
                  <a:lnTo>
                    <a:pt x="10" y="192"/>
                  </a:lnTo>
                  <a:lnTo>
                    <a:pt x="13" y="219"/>
                  </a:lnTo>
                  <a:lnTo>
                    <a:pt x="15" y="240"/>
                  </a:lnTo>
                  <a:lnTo>
                    <a:pt x="18" y="267"/>
                  </a:lnTo>
                  <a:lnTo>
                    <a:pt x="18" y="272"/>
                  </a:lnTo>
                  <a:lnTo>
                    <a:pt x="23" y="312"/>
                  </a:lnTo>
                  <a:lnTo>
                    <a:pt x="25" y="323"/>
                  </a:lnTo>
                  <a:lnTo>
                    <a:pt x="26" y="349"/>
                  </a:lnTo>
                  <a:lnTo>
                    <a:pt x="30" y="370"/>
                  </a:lnTo>
                  <a:lnTo>
                    <a:pt x="30" y="375"/>
                  </a:lnTo>
                  <a:lnTo>
                    <a:pt x="33" y="403"/>
                  </a:lnTo>
                  <a:lnTo>
                    <a:pt x="36" y="429"/>
                  </a:lnTo>
                  <a:lnTo>
                    <a:pt x="41" y="426"/>
                  </a:lnTo>
                  <a:lnTo>
                    <a:pt x="44" y="426"/>
                  </a:lnTo>
                  <a:lnTo>
                    <a:pt x="48" y="429"/>
                  </a:lnTo>
                  <a:lnTo>
                    <a:pt x="53" y="431"/>
                  </a:lnTo>
                  <a:lnTo>
                    <a:pt x="56" y="431"/>
                  </a:lnTo>
                  <a:lnTo>
                    <a:pt x="62" y="429"/>
                  </a:lnTo>
                  <a:lnTo>
                    <a:pt x="67" y="427"/>
                  </a:lnTo>
                  <a:lnTo>
                    <a:pt x="70" y="424"/>
                  </a:lnTo>
                  <a:lnTo>
                    <a:pt x="74" y="424"/>
                  </a:lnTo>
                  <a:lnTo>
                    <a:pt x="75" y="426"/>
                  </a:lnTo>
                  <a:lnTo>
                    <a:pt x="77" y="429"/>
                  </a:lnTo>
                  <a:lnTo>
                    <a:pt x="80" y="431"/>
                  </a:lnTo>
                  <a:lnTo>
                    <a:pt x="85" y="432"/>
                  </a:lnTo>
                  <a:lnTo>
                    <a:pt x="88" y="435"/>
                  </a:lnTo>
                  <a:lnTo>
                    <a:pt x="90" y="437"/>
                  </a:lnTo>
                  <a:lnTo>
                    <a:pt x="93" y="440"/>
                  </a:lnTo>
                  <a:lnTo>
                    <a:pt x="97" y="445"/>
                  </a:lnTo>
                  <a:lnTo>
                    <a:pt x="100" y="450"/>
                  </a:lnTo>
                  <a:lnTo>
                    <a:pt x="100" y="453"/>
                  </a:lnTo>
                  <a:lnTo>
                    <a:pt x="100" y="458"/>
                  </a:lnTo>
                  <a:lnTo>
                    <a:pt x="108" y="460"/>
                  </a:lnTo>
                  <a:lnTo>
                    <a:pt x="115" y="462"/>
                  </a:lnTo>
                  <a:lnTo>
                    <a:pt x="119" y="462"/>
                  </a:lnTo>
                  <a:lnTo>
                    <a:pt x="128" y="460"/>
                  </a:lnTo>
                  <a:lnTo>
                    <a:pt x="132" y="462"/>
                  </a:lnTo>
                  <a:lnTo>
                    <a:pt x="134" y="462"/>
                  </a:lnTo>
                  <a:lnTo>
                    <a:pt x="137" y="463"/>
                  </a:lnTo>
                  <a:lnTo>
                    <a:pt x="142" y="468"/>
                  </a:lnTo>
                  <a:lnTo>
                    <a:pt x="150" y="473"/>
                  </a:lnTo>
                  <a:lnTo>
                    <a:pt x="155" y="475"/>
                  </a:lnTo>
                  <a:lnTo>
                    <a:pt x="160" y="475"/>
                  </a:lnTo>
                  <a:lnTo>
                    <a:pt x="162" y="473"/>
                  </a:lnTo>
                  <a:lnTo>
                    <a:pt x="163" y="468"/>
                  </a:lnTo>
                  <a:lnTo>
                    <a:pt x="173" y="465"/>
                  </a:lnTo>
                  <a:lnTo>
                    <a:pt x="181" y="466"/>
                  </a:lnTo>
                  <a:lnTo>
                    <a:pt x="190" y="468"/>
                  </a:lnTo>
                  <a:lnTo>
                    <a:pt x="194" y="471"/>
                  </a:lnTo>
                  <a:lnTo>
                    <a:pt x="198" y="475"/>
                  </a:lnTo>
                  <a:lnTo>
                    <a:pt x="203" y="471"/>
                  </a:lnTo>
                  <a:lnTo>
                    <a:pt x="207" y="470"/>
                  </a:lnTo>
                  <a:lnTo>
                    <a:pt x="214" y="470"/>
                  </a:lnTo>
                  <a:lnTo>
                    <a:pt x="216" y="463"/>
                  </a:lnTo>
                  <a:lnTo>
                    <a:pt x="224" y="457"/>
                  </a:lnTo>
                  <a:lnTo>
                    <a:pt x="234" y="452"/>
                  </a:lnTo>
                  <a:lnTo>
                    <a:pt x="237" y="452"/>
                  </a:lnTo>
                  <a:lnTo>
                    <a:pt x="240" y="458"/>
                  </a:lnTo>
                  <a:lnTo>
                    <a:pt x="242" y="462"/>
                  </a:lnTo>
                  <a:lnTo>
                    <a:pt x="243" y="468"/>
                  </a:lnTo>
                  <a:lnTo>
                    <a:pt x="248" y="471"/>
                  </a:lnTo>
                  <a:lnTo>
                    <a:pt x="258" y="473"/>
                  </a:lnTo>
                  <a:lnTo>
                    <a:pt x="265" y="478"/>
                  </a:lnTo>
                  <a:lnTo>
                    <a:pt x="269" y="481"/>
                  </a:lnTo>
                  <a:lnTo>
                    <a:pt x="273" y="486"/>
                  </a:lnTo>
                  <a:lnTo>
                    <a:pt x="274" y="488"/>
                  </a:lnTo>
                  <a:lnTo>
                    <a:pt x="274" y="489"/>
                  </a:lnTo>
                  <a:lnTo>
                    <a:pt x="282" y="488"/>
                  </a:lnTo>
                  <a:lnTo>
                    <a:pt x="299" y="481"/>
                  </a:lnTo>
                  <a:lnTo>
                    <a:pt x="300" y="465"/>
                  </a:lnTo>
                  <a:lnTo>
                    <a:pt x="300" y="463"/>
                  </a:lnTo>
                  <a:lnTo>
                    <a:pt x="307" y="462"/>
                  </a:lnTo>
                  <a:lnTo>
                    <a:pt x="309" y="460"/>
                  </a:lnTo>
                  <a:lnTo>
                    <a:pt x="307" y="452"/>
                  </a:lnTo>
                  <a:lnTo>
                    <a:pt x="305" y="445"/>
                  </a:lnTo>
                  <a:lnTo>
                    <a:pt x="304" y="439"/>
                  </a:lnTo>
                  <a:lnTo>
                    <a:pt x="304" y="434"/>
                  </a:lnTo>
                  <a:lnTo>
                    <a:pt x="309" y="427"/>
                  </a:lnTo>
                  <a:lnTo>
                    <a:pt x="309" y="419"/>
                  </a:lnTo>
                  <a:lnTo>
                    <a:pt x="310" y="413"/>
                  </a:lnTo>
                  <a:lnTo>
                    <a:pt x="313" y="408"/>
                  </a:lnTo>
                  <a:lnTo>
                    <a:pt x="318" y="403"/>
                  </a:lnTo>
                  <a:lnTo>
                    <a:pt x="322" y="406"/>
                  </a:lnTo>
                  <a:lnTo>
                    <a:pt x="328" y="408"/>
                  </a:lnTo>
                  <a:lnTo>
                    <a:pt x="331" y="411"/>
                  </a:lnTo>
                  <a:lnTo>
                    <a:pt x="331" y="414"/>
                  </a:lnTo>
                  <a:lnTo>
                    <a:pt x="330" y="419"/>
                  </a:lnTo>
                  <a:lnTo>
                    <a:pt x="331" y="419"/>
                  </a:lnTo>
                  <a:lnTo>
                    <a:pt x="333" y="419"/>
                  </a:lnTo>
                  <a:lnTo>
                    <a:pt x="336" y="417"/>
                  </a:lnTo>
                  <a:lnTo>
                    <a:pt x="338" y="411"/>
                  </a:lnTo>
                  <a:lnTo>
                    <a:pt x="340" y="409"/>
                  </a:lnTo>
                  <a:lnTo>
                    <a:pt x="344" y="411"/>
                  </a:lnTo>
                  <a:lnTo>
                    <a:pt x="343" y="406"/>
                  </a:lnTo>
                  <a:lnTo>
                    <a:pt x="343" y="401"/>
                  </a:lnTo>
                  <a:lnTo>
                    <a:pt x="338" y="396"/>
                  </a:lnTo>
                  <a:lnTo>
                    <a:pt x="336" y="393"/>
                  </a:lnTo>
                  <a:lnTo>
                    <a:pt x="343" y="391"/>
                  </a:lnTo>
                  <a:lnTo>
                    <a:pt x="344" y="388"/>
                  </a:lnTo>
                  <a:lnTo>
                    <a:pt x="343" y="378"/>
                  </a:lnTo>
                  <a:lnTo>
                    <a:pt x="343" y="373"/>
                  </a:lnTo>
                  <a:lnTo>
                    <a:pt x="346" y="372"/>
                  </a:lnTo>
                  <a:lnTo>
                    <a:pt x="346" y="365"/>
                  </a:lnTo>
                  <a:lnTo>
                    <a:pt x="349" y="364"/>
                  </a:lnTo>
                  <a:lnTo>
                    <a:pt x="357" y="364"/>
                  </a:lnTo>
                  <a:lnTo>
                    <a:pt x="359" y="359"/>
                  </a:lnTo>
                  <a:lnTo>
                    <a:pt x="359" y="354"/>
                  </a:lnTo>
                  <a:lnTo>
                    <a:pt x="366" y="347"/>
                  </a:lnTo>
                  <a:lnTo>
                    <a:pt x="367" y="344"/>
                  </a:lnTo>
                  <a:lnTo>
                    <a:pt x="372" y="346"/>
                  </a:lnTo>
                  <a:lnTo>
                    <a:pt x="375" y="349"/>
                  </a:lnTo>
                  <a:lnTo>
                    <a:pt x="377" y="351"/>
                  </a:lnTo>
                  <a:lnTo>
                    <a:pt x="384" y="346"/>
                  </a:lnTo>
                  <a:lnTo>
                    <a:pt x="390" y="344"/>
                  </a:lnTo>
                  <a:lnTo>
                    <a:pt x="395" y="336"/>
                  </a:lnTo>
                  <a:lnTo>
                    <a:pt x="398" y="333"/>
                  </a:lnTo>
                  <a:lnTo>
                    <a:pt x="400" y="331"/>
                  </a:lnTo>
                  <a:lnTo>
                    <a:pt x="406" y="320"/>
                  </a:lnTo>
                  <a:lnTo>
                    <a:pt x="410" y="315"/>
                  </a:lnTo>
                  <a:lnTo>
                    <a:pt x="416" y="310"/>
                  </a:lnTo>
                  <a:lnTo>
                    <a:pt x="419" y="308"/>
                  </a:lnTo>
                  <a:lnTo>
                    <a:pt x="421" y="298"/>
                  </a:lnTo>
                  <a:lnTo>
                    <a:pt x="423" y="295"/>
                  </a:lnTo>
                  <a:lnTo>
                    <a:pt x="423" y="294"/>
                  </a:lnTo>
                  <a:lnTo>
                    <a:pt x="419" y="289"/>
                  </a:lnTo>
                  <a:lnTo>
                    <a:pt x="421" y="282"/>
                  </a:lnTo>
                  <a:lnTo>
                    <a:pt x="421" y="277"/>
                  </a:lnTo>
                  <a:lnTo>
                    <a:pt x="423" y="274"/>
                  </a:lnTo>
                  <a:lnTo>
                    <a:pt x="421" y="271"/>
                  </a:lnTo>
                  <a:lnTo>
                    <a:pt x="421" y="267"/>
                  </a:lnTo>
                  <a:lnTo>
                    <a:pt x="424" y="266"/>
                  </a:lnTo>
                  <a:lnTo>
                    <a:pt x="424" y="263"/>
                  </a:lnTo>
                  <a:lnTo>
                    <a:pt x="426" y="253"/>
                  </a:lnTo>
                  <a:lnTo>
                    <a:pt x="424" y="253"/>
                  </a:lnTo>
                  <a:lnTo>
                    <a:pt x="424" y="250"/>
                  </a:lnTo>
                  <a:lnTo>
                    <a:pt x="426" y="237"/>
                  </a:lnTo>
                  <a:lnTo>
                    <a:pt x="428" y="232"/>
                  </a:lnTo>
                  <a:lnTo>
                    <a:pt x="429" y="225"/>
                  </a:lnTo>
                  <a:lnTo>
                    <a:pt x="431" y="220"/>
                  </a:lnTo>
                  <a:lnTo>
                    <a:pt x="433" y="215"/>
                  </a:lnTo>
                  <a:lnTo>
                    <a:pt x="433" y="212"/>
                  </a:lnTo>
                  <a:lnTo>
                    <a:pt x="429" y="207"/>
                  </a:lnTo>
                  <a:lnTo>
                    <a:pt x="429" y="204"/>
                  </a:lnTo>
                  <a:lnTo>
                    <a:pt x="429" y="201"/>
                  </a:lnTo>
                  <a:lnTo>
                    <a:pt x="429" y="196"/>
                  </a:lnTo>
                  <a:lnTo>
                    <a:pt x="428" y="191"/>
                  </a:lnTo>
                  <a:lnTo>
                    <a:pt x="421" y="181"/>
                  </a:lnTo>
                  <a:lnTo>
                    <a:pt x="421" y="179"/>
                  </a:lnTo>
                  <a:lnTo>
                    <a:pt x="421" y="178"/>
                  </a:lnTo>
                  <a:lnTo>
                    <a:pt x="424" y="175"/>
                  </a:lnTo>
                  <a:lnTo>
                    <a:pt x="431" y="173"/>
                  </a:lnTo>
                  <a:lnTo>
                    <a:pt x="434" y="171"/>
                  </a:lnTo>
                  <a:lnTo>
                    <a:pt x="431" y="144"/>
                  </a:lnTo>
                  <a:lnTo>
                    <a:pt x="429" y="137"/>
                  </a:lnTo>
                  <a:lnTo>
                    <a:pt x="424" y="109"/>
                  </a:lnTo>
                  <a:lnTo>
                    <a:pt x="424" y="108"/>
                  </a:lnTo>
                  <a:lnTo>
                    <a:pt x="416" y="64"/>
                  </a:lnTo>
                  <a:lnTo>
                    <a:pt x="416" y="60"/>
                  </a:lnTo>
                  <a:lnTo>
                    <a:pt x="408" y="16"/>
                  </a:lnTo>
                  <a:lnTo>
                    <a:pt x="406" y="0"/>
                  </a:lnTo>
                  <a:lnTo>
                    <a:pt x="395" y="5"/>
                  </a:lnTo>
                  <a:lnTo>
                    <a:pt x="387" y="10"/>
                  </a:lnTo>
                  <a:lnTo>
                    <a:pt x="379" y="15"/>
                  </a:lnTo>
                  <a:lnTo>
                    <a:pt x="369" y="20"/>
                  </a:lnTo>
                  <a:lnTo>
                    <a:pt x="362" y="21"/>
                  </a:lnTo>
                  <a:lnTo>
                    <a:pt x="359" y="23"/>
                  </a:lnTo>
                  <a:lnTo>
                    <a:pt x="354" y="26"/>
                  </a:lnTo>
                  <a:lnTo>
                    <a:pt x="349" y="33"/>
                  </a:lnTo>
                  <a:lnTo>
                    <a:pt x="338" y="38"/>
                  </a:lnTo>
                  <a:lnTo>
                    <a:pt x="333" y="39"/>
                  </a:lnTo>
                  <a:lnTo>
                    <a:pt x="331" y="44"/>
                  </a:lnTo>
                  <a:lnTo>
                    <a:pt x="322" y="57"/>
                  </a:lnTo>
                  <a:lnTo>
                    <a:pt x="315" y="64"/>
                  </a:lnTo>
                  <a:lnTo>
                    <a:pt x="305" y="75"/>
                  </a:lnTo>
                  <a:lnTo>
                    <a:pt x="299" y="78"/>
                  </a:lnTo>
                  <a:lnTo>
                    <a:pt x="296" y="80"/>
                  </a:lnTo>
                  <a:lnTo>
                    <a:pt x="287" y="82"/>
                  </a:lnTo>
                  <a:lnTo>
                    <a:pt x="286" y="83"/>
                  </a:lnTo>
                  <a:lnTo>
                    <a:pt x="278" y="82"/>
                  </a:lnTo>
                  <a:lnTo>
                    <a:pt x="268" y="83"/>
                  </a:lnTo>
                  <a:lnTo>
                    <a:pt x="256" y="90"/>
                  </a:lnTo>
                  <a:lnTo>
                    <a:pt x="247" y="95"/>
                  </a:lnTo>
                  <a:lnTo>
                    <a:pt x="242" y="96"/>
                  </a:lnTo>
                  <a:lnTo>
                    <a:pt x="238" y="98"/>
                  </a:lnTo>
                  <a:lnTo>
                    <a:pt x="230" y="103"/>
                  </a:lnTo>
                  <a:lnTo>
                    <a:pt x="227" y="104"/>
                  </a:lnTo>
                  <a:lnTo>
                    <a:pt x="214" y="98"/>
                  </a:lnTo>
                  <a:lnTo>
                    <a:pt x="209" y="95"/>
                  </a:lnTo>
                  <a:lnTo>
                    <a:pt x="207" y="95"/>
                  </a:lnTo>
                  <a:lnTo>
                    <a:pt x="204" y="96"/>
                  </a:lnTo>
                  <a:lnTo>
                    <a:pt x="203" y="96"/>
                  </a:lnTo>
                  <a:lnTo>
                    <a:pt x="199" y="96"/>
                  </a:lnTo>
                  <a:lnTo>
                    <a:pt x="194" y="98"/>
                  </a:lnTo>
                  <a:lnTo>
                    <a:pt x="191" y="10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Freeform 82"/>
            <p:cNvSpPr>
              <a:spLocks/>
            </p:cNvSpPr>
            <p:nvPr/>
          </p:nvSpPr>
          <p:spPr bwMode="auto">
            <a:xfrm>
              <a:off x="3361235" y="3743178"/>
              <a:ext cx="1229048" cy="632980"/>
            </a:xfrm>
            <a:custGeom>
              <a:avLst/>
              <a:gdLst>
                <a:gd name="T0" fmla="*/ 1295359904 w 899"/>
                <a:gd name="T1" fmla="*/ 60483718 h 463"/>
                <a:gd name="T2" fmla="*/ 917336701 w 899"/>
                <a:gd name="T3" fmla="*/ 52922462 h 463"/>
                <a:gd name="T4" fmla="*/ 524192372 w 899"/>
                <a:gd name="T5" fmla="*/ 32761219 h 463"/>
                <a:gd name="T6" fmla="*/ 206652734 w 899"/>
                <a:gd name="T7" fmla="*/ 15120929 h 463"/>
                <a:gd name="T8" fmla="*/ 0 w 899"/>
                <a:gd name="T9" fmla="*/ 168849565 h 463"/>
                <a:gd name="T10" fmla="*/ 546872971 w 899"/>
                <a:gd name="T11" fmla="*/ 201612359 h 463"/>
                <a:gd name="T12" fmla="*/ 778727202 w 899"/>
                <a:gd name="T13" fmla="*/ 501510025 h 463"/>
                <a:gd name="T14" fmla="*/ 766127222 w 899"/>
                <a:gd name="T15" fmla="*/ 849291458 h 463"/>
                <a:gd name="T16" fmla="*/ 806449697 w 899"/>
                <a:gd name="T17" fmla="*/ 866933329 h 463"/>
                <a:gd name="T18" fmla="*/ 846772370 w 899"/>
                <a:gd name="T19" fmla="*/ 912296098 h 463"/>
                <a:gd name="T20" fmla="*/ 884573897 w 899"/>
                <a:gd name="T21" fmla="*/ 904734843 h 463"/>
                <a:gd name="T22" fmla="*/ 929936681 w 899"/>
                <a:gd name="T23" fmla="*/ 907255791 h 463"/>
                <a:gd name="T24" fmla="*/ 950097918 w 899"/>
                <a:gd name="T25" fmla="*/ 904734843 h 463"/>
                <a:gd name="T26" fmla="*/ 982860723 w 899"/>
                <a:gd name="T27" fmla="*/ 927417021 h 463"/>
                <a:gd name="T28" fmla="*/ 1008062270 w 899"/>
                <a:gd name="T29" fmla="*/ 977820099 h 463"/>
                <a:gd name="T30" fmla="*/ 1053425054 w 899"/>
                <a:gd name="T31" fmla="*/ 985379767 h 463"/>
                <a:gd name="T32" fmla="*/ 1098787839 w 899"/>
                <a:gd name="T33" fmla="*/ 1003021638 h 463"/>
                <a:gd name="T34" fmla="*/ 1139110313 w 899"/>
                <a:gd name="T35" fmla="*/ 990420075 h 463"/>
                <a:gd name="T36" fmla="*/ 1169352170 w 899"/>
                <a:gd name="T37" fmla="*/ 1028223176 h 463"/>
                <a:gd name="T38" fmla="*/ 1202113387 w 899"/>
                <a:gd name="T39" fmla="*/ 997981330 h 463"/>
                <a:gd name="T40" fmla="*/ 1255037429 w 899"/>
                <a:gd name="T41" fmla="*/ 1010581305 h 463"/>
                <a:gd name="T42" fmla="*/ 1280238976 w 899"/>
                <a:gd name="T43" fmla="*/ 1015621613 h 463"/>
                <a:gd name="T44" fmla="*/ 1302919574 w 899"/>
                <a:gd name="T45" fmla="*/ 1048384407 h 463"/>
                <a:gd name="T46" fmla="*/ 1313000193 w 899"/>
                <a:gd name="T47" fmla="*/ 1093747177 h 463"/>
                <a:gd name="T48" fmla="*/ 1353322668 w 899"/>
                <a:gd name="T49" fmla="*/ 1088706869 h 463"/>
                <a:gd name="T50" fmla="*/ 1386085472 w 899"/>
                <a:gd name="T51" fmla="*/ 1055944075 h 463"/>
                <a:gd name="T52" fmla="*/ 1418846689 w 899"/>
                <a:gd name="T53" fmla="*/ 1088706869 h 463"/>
                <a:gd name="T54" fmla="*/ 1449088546 w 899"/>
                <a:gd name="T55" fmla="*/ 1108868100 h 463"/>
                <a:gd name="T56" fmla="*/ 1496972278 w 899"/>
                <a:gd name="T57" fmla="*/ 1101306845 h 463"/>
                <a:gd name="T58" fmla="*/ 1527214135 w 899"/>
                <a:gd name="T59" fmla="*/ 1106347153 h 463"/>
                <a:gd name="T60" fmla="*/ 1534773805 w 899"/>
                <a:gd name="T61" fmla="*/ 1151709922 h 463"/>
                <a:gd name="T62" fmla="*/ 1542335063 w 899"/>
                <a:gd name="T63" fmla="*/ 1113908408 h 463"/>
                <a:gd name="T64" fmla="*/ 1580136589 w 899"/>
                <a:gd name="T65" fmla="*/ 1096266537 h 463"/>
                <a:gd name="T66" fmla="*/ 1607859084 w 899"/>
                <a:gd name="T67" fmla="*/ 1106347153 h 463"/>
                <a:gd name="T68" fmla="*/ 1645660611 w 899"/>
                <a:gd name="T69" fmla="*/ 1116427768 h 463"/>
                <a:gd name="T70" fmla="*/ 1673383503 w 899"/>
                <a:gd name="T71" fmla="*/ 1096266537 h 463"/>
                <a:gd name="T72" fmla="*/ 1673383503 w 899"/>
                <a:gd name="T73" fmla="*/ 1108868100 h 463"/>
                <a:gd name="T74" fmla="*/ 1716225339 w 899"/>
                <a:gd name="T75" fmla="*/ 1139109947 h 463"/>
                <a:gd name="T76" fmla="*/ 1756547814 w 899"/>
                <a:gd name="T77" fmla="*/ 1159271178 h 463"/>
                <a:gd name="T78" fmla="*/ 1789310618 w 899"/>
                <a:gd name="T79" fmla="*/ 1141629307 h 463"/>
                <a:gd name="T80" fmla="*/ 1847273382 w 899"/>
                <a:gd name="T81" fmla="*/ 1108868100 h 463"/>
                <a:gd name="T82" fmla="*/ 1895157115 w 899"/>
                <a:gd name="T83" fmla="*/ 1101306845 h 463"/>
                <a:gd name="T84" fmla="*/ 1920358662 w 899"/>
                <a:gd name="T85" fmla="*/ 1083666561 h 463"/>
                <a:gd name="T86" fmla="*/ 1965721446 w 899"/>
                <a:gd name="T87" fmla="*/ 1073585946 h 463"/>
                <a:gd name="T88" fmla="*/ 2011084231 w 899"/>
                <a:gd name="T89" fmla="*/ 1096266537 h 463"/>
                <a:gd name="T90" fmla="*/ 2048885757 w 899"/>
                <a:gd name="T91" fmla="*/ 1073585946 h 463"/>
                <a:gd name="T92" fmla="*/ 2094248541 w 899"/>
                <a:gd name="T93" fmla="*/ 1083666561 h 463"/>
                <a:gd name="T94" fmla="*/ 2129530707 w 899"/>
                <a:gd name="T95" fmla="*/ 1108868100 h 463"/>
                <a:gd name="T96" fmla="*/ 2147483647 w 899"/>
                <a:gd name="T97" fmla="*/ 1139109947 h 463"/>
                <a:gd name="T98" fmla="*/ 2147483647 w 899"/>
                <a:gd name="T99" fmla="*/ 1146669615 h 463"/>
                <a:gd name="T100" fmla="*/ 2147483647 w 899"/>
                <a:gd name="T101" fmla="*/ 1159271178 h 463"/>
                <a:gd name="T102" fmla="*/ 2147483647 w 899"/>
                <a:gd name="T103" fmla="*/ 985379767 h 463"/>
                <a:gd name="T104" fmla="*/ 2147483647 w 899"/>
                <a:gd name="T105" fmla="*/ 579635589 h 463"/>
                <a:gd name="T106" fmla="*/ 2147483647 w 899"/>
                <a:gd name="T107" fmla="*/ 229333308 h 463"/>
                <a:gd name="T108" fmla="*/ 2089208232 w 899"/>
                <a:gd name="T109" fmla="*/ 65524025 h 463"/>
                <a:gd name="T110" fmla="*/ 1847273382 w 899"/>
                <a:gd name="T111" fmla="*/ 65524025 h 4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9"/>
                <a:gd name="T169" fmla="*/ 0 h 463"/>
                <a:gd name="T170" fmla="*/ 899 w 899"/>
                <a:gd name="T171" fmla="*/ 463 h 4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9" h="463">
                  <a:moveTo>
                    <a:pt x="656" y="28"/>
                  </a:moveTo>
                  <a:lnTo>
                    <a:pt x="612" y="28"/>
                  </a:lnTo>
                  <a:lnTo>
                    <a:pt x="581" y="26"/>
                  </a:lnTo>
                  <a:lnTo>
                    <a:pt x="545" y="26"/>
                  </a:lnTo>
                  <a:lnTo>
                    <a:pt x="514" y="24"/>
                  </a:lnTo>
                  <a:lnTo>
                    <a:pt x="490" y="24"/>
                  </a:lnTo>
                  <a:lnTo>
                    <a:pt x="469" y="24"/>
                  </a:lnTo>
                  <a:lnTo>
                    <a:pt x="421" y="21"/>
                  </a:lnTo>
                  <a:lnTo>
                    <a:pt x="372" y="21"/>
                  </a:lnTo>
                  <a:lnTo>
                    <a:pt x="364" y="21"/>
                  </a:lnTo>
                  <a:lnTo>
                    <a:pt x="317" y="18"/>
                  </a:lnTo>
                  <a:lnTo>
                    <a:pt x="309" y="18"/>
                  </a:lnTo>
                  <a:lnTo>
                    <a:pt x="253" y="15"/>
                  </a:lnTo>
                  <a:lnTo>
                    <a:pt x="221" y="13"/>
                  </a:lnTo>
                  <a:lnTo>
                    <a:pt x="208" y="13"/>
                  </a:lnTo>
                  <a:lnTo>
                    <a:pt x="157" y="10"/>
                  </a:lnTo>
                  <a:lnTo>
                    <a:pt x="108" y="6"/>
                  </a:lnTo>
                  <a:lnTo>
                    <a:pt x="105" y="6"/>
                  </a:lnTo>
                  <a:lnTo>
                    <a:pt x="98" y="6"/>
                  </a:lnTo>
                  <a:lnTo>
                    <a:pt x="82" y="6"/>
                  </a:lnTo>
                  <a:lnTo>
                    <a:pt x="59" y="5"/>
                  </a:lnTo>
                  <a:lnTo>
                    <a:pt x="33" y="3"/>
                  </a:lnTo>
                  <a:lnTo>
                    <a:pt x="18" y="2"/>
                  </a:lnTo>
                  <a:lnTo>
                    <a:pt x="5" y="0"/>
                  </a:lnTo>
                  <a:lnTo>
                    <a:pt x="0" y="67"/>
                  </a:lnTo>
                  <a:lnTo>
                    <a:pt x="90" y="72"/>
                  </a:lnTo>
                  <a:lnTo>
                    <a:pt x="105" y="73"/>
                  </a:lnTo>
                  <a:lnTo>
                    <a:pt x="146" y="77"/>
                  </a:lnTo>
                  <a:lnTo>
                    <a:pt x="203" y="80"/>
                  </a:lnTo>
                  <a:lnTo>
                    <a:pt x="217" y="80"/>
                  </a:lnTo>
                  <a:lnTo>
                    <a:pt x="258" y="81"/>
                  </a:lnTo>
                  <a:lnTo>
                    <a:pt x="315" y="85"/>
                  </a:lnTo>
                  <a:lnTo>
                    <a:pt x="312" y="143"/>
                  </a:lnTo>
                  <a:lnTo>
                    <a:pt x="310" y="165"/>
                  </a:lnTo>
                  <a:lnTo>
                    <a:pt x="309" y="199"/>
                  </a:lnTo>
                  <a:lnTo>
                    <a:pt x="309" y="225"/>
                  </a:lnTo>
                  <a:lnTo>
                    <a:pt x="307" y="256"/>
                  </a:lnTo>
                  <a:lnTo>
                    <a:pt x="305" y="276"/>
                  </a:lnTo>
                  <a:lnTo>
                    <a:pt x="305" y="313"/>
                  </a:lnTo>
                  <a:lnTo>
                    <a:pt x="304" y="337"/>
                  </a:lnTo>
                  <a:lnTo>
                    <a:pt x="305" y="336"/>
                  </a:lnTo>
                  <a:lnTo>
                    <a:pt x="310" y="336"/>
                  </a:lnTo>
                  <a:lnTo>
                    <a:pt x="312" y="337"/>
                  </a:lnTo>
                  <a:lnTo>
                    <a:pt x="315" y="339"/>
                  </a:lnTo>
                  <a:lnTo>
                    <a:pt x="320" y="344"/>
                  </a:lnTo>
                  <a:lnTo>
                    <a:pt x="323" y="344"/>
                  </a:lnTo>
                  <a:lnTo>
                    <a:pt x="323" y="349"/>
                  </a:lnTo>
                  <a:lnTo>
                    <a:pt x="328" y="355"/>
                  </a:lnTo>
                  <a:lnTo>
                    <a:pt x="333" y="360"/>
                  </a:lnTo>
                  <a:lnTo>
                    <a:pt x="336" y="362"/>
                  </a:lnTo>
                  <a:lnTo>
                    <a:pt x="340" y="362"/>
                  </a:lnTo>
                  <a:lnTo>
                    <a:pt x="345" y="364"/>
                  </a:lnTo>
                  <a:lnTo>
                    <a:pt x="346" y="364"/>
                  </a:lnTo>
                  <a:lnTo>
                    <a:pt x="349" y="359"/>
                  </a:lnTo>
                  <a:lnTo>
                    <a:pt x="351" y="359"/>
                  </a:lnTo>
                  <a:lnTo>
                    <a:pt x="356" y="359"/>
                  </a:lnTo>
                  <a:lnTo>
                    <a:pt x="359" y="359"/>
                  </a:lnTo>
                  <a:lnTo>
                    <a:pt x="364" y="364"/>
                  </a:lnTo>
                  <a:lnTo>
                    <a:pt x="366" y="364"/>
                  </a:lnTo>
                  <a:lnTo>
                    <a:pt x="369" y="360"/>
                  </a:lnTo>
                  <a:lnTo>
                    <a:pt x="369" y="355"/>
                  </a:lnTo>
                  <a:lnTo>
                    <a:pt x="371" y="354"/>
                  </a:lnTo>
                  <a:lnTo>
                    <a:pt x="372" y="354"/>
                  </a:lnTo>
                  <a:lnTo>
                    <a:pt x="376" y="355"/>
                  </a:lnTo>
                  <a:lnTo>
                    <a:pt x="377" y="359"/>
                  </a:lnTo>
                  <a:lnTo>
                    <a:pt x="379" y="360"/>
                  </a:lnTo>
                  <a:lnTo>
                    <a:pt x="382" y="362"/>
                  </a:lnTo>
                  <a:lnTo>
                    <a:pt x="385" y="365"/>
                  </a:lnTo>
                  <a:lnTo>
                    <a:pt x="387" y="368"/>
                  </a:lnTo>
                  <a:lnTo>
                    <a:pt x="390" y="368"/>
                  </a:lnTo>
                  <a:lnTo>
                    <a:pt x="390" y="373"/>
                  </a:lnTo>
                  <a:lnTo>
                    <a:pt x="389" y="382"/>
                  </a:lnTo>
                  <a:lnTo>
                    <a:pt x="389" y="385"/>
                  </a:lnTo>
                  <a:lnTo>
                    <a:pt x="392" y="386"/>
                  </a:lnTo>
                  <a:lnTo>
                    <a:pt x="400" y="388"/>
                  </a:lnTo>
                  <a:lnTo>
                    <a:pt x="405" y="388"/>
                  </a:lnTo>
                  <a:lnTo>
                    <a:pt x="408" y="386"/>
                  </a:lnTo>
                  <a:lnTo>
                    <a:pt x="411" y="386"/>
                  </a:lnTo>
                  <a:lnTo>
                    <a:pt x="415" y="388"/>
                  </a:lnTo>
                  <a:lnTo>
                    <a:pt x="418" y="391"/>
                  </a:lnTo>
                  <a:lnTo>
                    <a:pt x="423" y="393"/>
                  </a:lnTo>
                  <a:lnTo>
                    <a:pt x="426" y="395"/>
                  </a:lnTo>
                  <a:lnTo>
                    <a:pt x="431" y="395"/>
                  </a:lnTo>
                  <a:lnTo>
                    <a:pt x="434" y="396"/>
                  </a:lnTo>
                  <a:lnTo>
                    <a:pt x="436" y="398"/>
                  </a:lnTo>
                  <a:lnTo>
                    <a:pt x="439" y="398"/>
                  </a:lnTo>
                  <a:lnTo>
                    <a:pt x="442" y="396"/>
                  </a:lnTo>
                  <a:lnTo>
                    <a:pt x="446" y="395"/>
                  </a:lnTo>
                  <a:lnTo>
                    <a:pt x="449" y="395"/>
                  </a:lnTo>
                  <a:lnTo>
                    <a:pt x="452" y="393"/>
                  </a:lnTo>
                  <a:lnTo>
                    <a:pt x="455" y="396"/>
                  </a:lnTo>
                  <a:lnTo>
                    <a:pt x="457" y="398"/>
                  </a:lnTo>
                  <a:lnTo>
                    <a:pt x="459" y="403"/>
                  </a:lnTo>
                  <a:lnTo>
                    <a:pt x="462" y="406"/>
                  </a:lnTo>
                  <a:lnTo>
                    <a:pt x="464" y="408"/>
                  </a:lnTo>
                  <a:lnTo>
                    <a:pt x="469" y="408"/>
                  </a:lnTo>
                  <a:lnTo>
                    <a:pt x="472" y="406"/>
                  </a:lnTo>
                  <a:lnTo>
                    <a:pt x="473" y="406"/>
                  </a:lnTo>
                  <a:lnTo>
                    <a:pt x="475" y="398"/>
                  </a:lnTo>
                  <a:lnTo>
                    <a:pt x="477" y="396"/>
                  </a:lnTo>
                  <a:lnTo>
                    <a:pt x="480" y="396"/>
                  </a:lnTo>
                  <a:lnTo>
                    <a:pt x="482" y="396"/>
                  </a:lnTo>
                  <a:lnTo>
                    <a:pt x="486" y="399"/>
                  </a:lnTo>
                  <a:lnTo>
                    <a:pt x="495" y="401"/>
                  </a:lnTo>
                  <a:lnTo>
                    <a:pt x="498" y="401"/>
                  </a:lnTo>
                  <a:lnTo>
                    <a:pt x="500" y="399"/>
                  </a:lnTo>
                  <a:lnTo>
                    <a:pt x="503" y="398"/>
                  </a:lnTo>
                  <a:lnTo>
                    <a:pt x="504" y="398"/>
                  </a:lnTo>
                  <a:lnTo>
                    <a:pt x="508" y="399"/>
                  </a:lnTo>
                  <a:lnTo>
                    <a:pt x="508" y="403"/>
                  </a:lnTo>
                  <a:lnTo>
                    <a:pt x="506" y="406"/>
                  </a:lnTo>
                  <a:lnTo>
                    <a:pt x="506" y="412"/>
                  </a:lnTo>
                  <a:lnTo>
                    <a:pt x="509" y="416"/>
                  </a:lnTo>
                  <a:lnTo>
                    <a:pt x="513" y="417"/>
                  </a:lnTo>
                  <a:lnTo>
                    <a:pt x="517" y="416"/>
                  </a:lnTo>
                  <a:lnTo>
                    <a:pt x="521" y="419"/>
                  </a:lnTo>
                  <a:lnTo>
                    <a:pt x="522" y="421"/>
                  </a:lnTo>
                  <a:lnTo>
                    <a:pt x="521" y="424"/>
                  </a:lnTo>
                  <a:lnTo>
                    <a:pt x="519" y="429"/>
                  </a:lnTo>
                  <a:lnTo>
                    <a:pt x="521" y="434"/>
                  </a:lnTo>
                  <a:lnTo>
                    <a:pt x="527" y="437"/>
                  </a:lnTo>
                  <a:lnTo>
                    <a:pt x="529" y="439"/>
                  </a:lnTo>
                  <a:lnTo>
                    <a:pt x="532" y="439"/>
                  </a:lnTo>
                  <a:lnTo>
                    <a:pt x="534" y="437"/>
                  </a:lnTo>
                  <a:lnTo>
                    <a:pt x="537" y="432"/>
                  </a:lnTo>
                  <a:lnTo>
                    <a:pt x="540" y="427"/>
                  </a:lnTo>
                  <a:lnTo>
                    <a:pt x="542" y="426"/>
                  </a:lnTo>
                  <a:lnTo>
                    <a:pt x="545" y="424"/>
                  </a:lnTo>
                  <a:lnTo>
                    <a:pt x="547" y="421"/>
                  </a:lnTo>
                  <a:lnTo>
                    <a:pt x="550" y="419"/>
                  </a:lnTo>
                  <a:lnTo>
                    <a:pt x="553" y="421"/>
                  </a:lnTo>
                  <a:lnTo>
                    <a:pt x="558" y="422"/>
                  </a:lnTo>
                  <a:lnTo>
                    <a:pt x="560" y="426"/>
                  </a:lnTo>
                  <a:lnTo>
                    <a:pt x="561" y="430"/>
                  </a:lnTo>
                  <a:lnTo>
                    <a:pt x="563" y="432"/>
                  </a:lnTo>
                  <a:lnTo>
                    <a:pt x="566" y="429"/>
                  </a:lnTo>
                  <a:lnTo>
                    <a:pt x="568" y="430"/>
                  </a:lnTo>
                  <a:lnTo>
                    <a:pt x="571" y="430"/>
                  </a:lnTo>
                  <a:lnTo>
                    <a:pt x="575" y="434"/>
                  </a:lnTo>
                  <a:lnTo>
                    <a:pt x="575" y="440"/>
                  </a:lnTo>
                  <a:lnTo>
                    <a:pt x="578" y="443"/>
                  </a:lnTo>
                  <a:lnTo>
                    <a:pt x="583" y="445"/>
                  </a:lnTo>
                  <a:lnTo>
                    <a:pt x="589" y="437"/>
                  </a:lnTo>
                  <a:lnTo>
                    <a:pt x="592" y="437"/>
                  </a:lnTo>
                  <a:lnTo>
                    <a:pt x="594" y="437"/>
                  </a:lnTo>
                  <a:lnTo>
                    <a:pt x="597" y="432"/>
                  </a:lnTo>
                  <a:lnTo>
                    <a:pt x="599" y="430"/>
                  </a:lnTo>
                  <a:lnTo>
                    <a:pt x="602" y="432"/>
                  </a:lnTo>
                  <a:lnTo>
                    <a:pt x="606" y="435"/>
                  </a:lnTo>
                  <a:lnTo>
                    <a:pt x="606" y="439"/>
                  </a:lnTo>
                  <a:lnTo>
                    <a:pt x="604" y="443"/>
                  </a:lnTo>
                  <a:lnTo>
                    <a:pt x="601" y="447"/>
                  </a:lnTo>
                  <a:lnTo>
                    <a:pt x="602" y="452"/>
                  </a:lnTo>
                  <a:lnTo>
                    <a:pt x="606" y="457"/>
                  </a:lnTo>
                  <a:lnTo>
                    <a:pt x="609" y="457"/>
                  </a:lnTo>
                  <a:lnTo>
                    <a:pt x="612" y="455"/>
                  </a:lnTo>
                  <a:lnTo>
                    <a:pt x="614" y="452"/>
                  </a:lnTo>
                  <a:lnTo>
                    <a:pt x="614" y="445"/>
                  </a:lnTo>
                  <a:lnTo>
                    <a:pt x="615" y="443"/>
                  </a:lnTo>
                  <a:lnTo>
                    <a:pt x="612" y="442"/>
                  </a:lnTo>
                  <a:lnTo>
                    <a:pt x="614" y="439"/>
                  </a:lnTo>
                  <a:lnTo>
                    <a:pt x="615" y="439"/>
                  </a:lnTo>
                  <a:lnTo>
                    <a:pt x="619" y="440"/>
                  </a:lnTo>
                  <a:lnTo>
                    <a:pt x="620" y="442"/>
                  </a:lnTo>
                  <a:lnTo>
                    <a:pt x="627" y="435"/>
                  </a:lnTo>
                  <a:lnTo>
                    <a:pt x="625" y="426"/>
                  </a:lnTo>
                  <a:lnTo>
                    <a:pt x="630" y="426"/>
                  </a:lnTo>
                  <a:lnTo>
                    <a:pt x="633" y="424"/>
                  </a:lnTo>
                  <a:lnTo>
                    <a:pt x="636" y="427"/>
                  </a:lnTo>
                  <a:lnTo>
                    <a:pt x="638" y="439"/>
                  </a:lnTo>
                  <a:lnTo>
                    <a:pt x="640" y="440"/>
                  </a:lnTo>
                  <a:lnTo>
                    <a:pt x="641" y="439"/>
                  </a:lnTo>
                  <a:lnTo>
                    <a:pt x="646" y="439"/>
                  </a:lnTo>
                  <a:lnTo>
                    <a:pt x="650" y="442"/>
                  </a:lnTo>
                  <a:lnTo>
                    <a:pt x="653" y="443"/>
                  </a:lnTo>
                  <a:lnTo>
                    <a:pt x="654" y="442"/>
                  </a:lnTo>
                  <a:lnTo>
                    <a:pt x="658" y="435"/>
                  </a:lnTo>
                  <a:lnTo>
                    <a:pt x="661" y="430"/>
                  </a:lnTo>
                  <a:lnTo>
                    <a:pt x="664" y="432"/>
                  </a:lnTo>
                  <a:lnTo>
                    <a:pt x="664" y="435"/>
                  </a:lnTo>
                  <a:lnTo>
                    <a:pt x="666" y="435"/>
                  </a:lnTo>
                  <a:lnTo>
                    <a:pt x="669" y="434"/>
                  </a:lnTo>
                  <a:lnTo>
                    <a:pt x="669" y="437"/>
                  </a:lnTo>
                  <a:lnTo>
                    <a:pt x="666" y="439"/>
                  </a:lnTo>
                  <a:lnTo>
                    <a:pt x="664" y="440"/>
                  </a:lnTo>
                  <a:lnTo>
                    <a:pt x="666" y="443"/>
                  </a:lnTo>
                  <a:lnTo>
                    <a:pt x="674" y="445"/>
                  </a:lnTo>
                  <a:lnTo>
                    <a:pt x="676" y="448"/>
                  </a:lnTo>
                  <a:lnTo>
                    <a:pt x="677" y="450"/>
                  </a:lnTo>
                  <a:lnTo>
                    <a:pt x="681" y="452"/>
                  </a:lnTo>
                  <a:lnTo>
                    <a:pt x="684" y="450"/>
                  </a:lnTo>
                  <a:lnTo>
                    <a:pt x="687" y="453"/>
                  </a:lnTo>
                  <a:lnTo>
                    <a:pt x="690" y="457"/>
                  </a:lnTo>
                  <a:lnTo>
                    <a:pt x="694" y="460"/>
                  </a:lnTo>
                  <a:lnTo>
                    <a:pt x="697" y="460"/>
                  </a:lnTo>
                  <a:lnTo>
                    <a:pt x="698" y="453"/>
                  </a:lnTo>
                  <a:lnTo>
                    <a:pt x="702" y="453"/>
                  </a:lnTo>
                  <a:lnTo>
                    <a:pt x="705" y="452"/>
                  </a:lnTo>
                  <a:lnTo>
                    <a:pt x="707" y="453"/>
                  </a:lnTo>
                  <a:lnTo>
                    <a:pt x="710" y="453"/>
                  </a:lnTo>
                  <a:lnTo>
                    <a:pt x="713" y="450"/>
                  </a:lnTo>
                  <a:lnTo>
                    <a:pt x="716" y="443"/>
                  </a:lnTo>
                  <a:lnTo>
                    <a:pt x="721" y="442"/>
                  </a:lnTo>
                  <a:lnTo>
                    <a:pt x="726" y="439"/>
                  </a:lnTo>
                  <a:lnTo>
                    <a:pt x="733" y="440"/>
                  </a:lnTo>
                  <a:lnTo>
                    <a:pt x="734" y="442"/>
                  </a:lnTo>
                  <a:lnTo>
                    <a:pt x="738" y="437"/>
                  </a:lnTo>
                  <a:lnTo>
                    <a:pt x="741" y="437"/>
                  </a:lnTo>
                  <a:lnTo>
                    <a:pt x="747" y="437"/>
                  </a:lnTo>
                  <a:lnTo>
                    <a:pt x="752" y="437"/>
                  </a:lnTo>
                  <a:lnTo>
                    <a:pt x="756" y="437"/>
                  </a:lnTo>
                  <a:lnTo>
                    <a:pt x="756" y="434"/>
                  </a:lnTo>
                  <a:lnTo>
                    <a:pt x="757" y="432"/>
                  </a:lnTo>
                  <a:lnTo>
                    <a:pt x="760" y="432"/>
                  </a:lnTo>
                  <a:lnTo>
                    <a:pt x="762" y="430"/>
                  </a:lnTo>
                  <a:lnTo>
                    <a:pt x="765" y="432"/>
                  </a:lnTo>
                  <a:lnTo>
                    <a:pt x="769" y="429"/>
                  </a:lnTo>
                  <a:lnTo>
                    <a:pt x="773" y="426"/>
                  </a:lnTo>
                  <a:lnTo>
                    <a:pt x="778" y="426"/>
                  </a:lnTo>
                  <a:lnTo>
                    <a:pt x="780" y="426"/>
                  </a:lnTo>
                  <a:lnTo>
                    <a:pt x="782" y="432"/>
                  </a:lnTo>
                  <a:lnTo>
                    <a:pt x="783" y="434"/>
                  </a:lnTo>
                  <a:lnTo>
                    <a:pt x="788" y="434"/>
                  </a:lnTo>
                  <a:lnTo>
                    <a:pt x="795" y="434"/>
                  </a:lnTo>
                  <a:lnTo>
                    <a:pt x="798" y="435"/>
                  </a:lnTo>
                  <a:lnTo>
                    <a:pt x="801" y="434"/>
                  </a:lnTo>
                  <a:lnTo>
                    <a:pt x="806" y="432"/>
                  </a:lnTo>
                  <a:lnTo>
                    <a:pt x="808" y="432"/>
                  </a:lnTo>
                  <a:lnTo>
                    <a:pt x="811" y="430"/>
                  </a:lnTo>
                  <a:lnTo>
                    <a:pt x="813" y="426"/>
                  </a:lnTo>
                  <a:lnTo>
                    <a:pt x="814" y="422"/>
                  </a:lnTo>
                  <a:lnTo>
                    <a:pt x="824" y="424"/>
                  </a:lnTo>
                  <a:lnTo>
                    <a:pt x="826" y="426"/>
                  </a:lnTo>
                  <a:lnTo>
                    <a:pt x="829" y="427"/>
                  </a:lnTo>
                  <a:lnTo>
                    <a:pt x="831" y="430"/>
                  </a:lnTo>
                  <a:lnTo>
                    <a:pt x="834" y="434"/>
                  </a:lnTo>
                  <a:lnTo>
                    <a:pt x="839" y="435"/>
                  </a:lnTo>
                  <a:lnTo>
                    <a:pt x="842" y="434"/>
                  </a:lnTo>
                  <a:lnTo>
                    <a:pt x="845" y="435"/>
                  </a:lnTo>
                  <a:lnTo>
                    <a:pt x="845" y="440"/>
                  </a:lnTo>
                  <a:lnTo>
                    <a:pt x="852" y="447"/>
                  </a:lnTo>
                  <a:lnTo>
                    <a:pt x="857" y="450"/>
                  </a:lnTo>
                  <a:lnTo>
                    <a:pt x="860" y="448"/>
                  </a:lnTo>
                  <a:lnTo>
                    <a:pt x="863" y="448"/>
                  </a:lnTo>
                  <a:lnTo>
                    <a:pt x="865" y="452"/>
                  </a:lnTo>
                  <a:lnTo>
                    <a:pt x="868" y="453"/>
                  </a:lnTo>
                  <a:lnTo>
                    <a:pt x="870" y="455"/>
                  </a:lnTo>
                  <a:lnTo>
                    <a:pt x="871" y="455"/>
                  </a:lnTo>
                  <a:lnTo>
                    <a:pt x="873" y="457"/>
                  </a:lnTo>
                  <a:lnTo>
                    <a:pt x="876" y="455"/>
                  </a:lnTo>
                  <a:lnTo>
                    <a:pt x="878" y="457"/>
                  </a:lnTo>
                  <a:lnTo>
                    <a:pt x="878" y="458"/>
                  </a:lnTo>
                  <a:lnTo>
                    <a:pt x="879" y="458"/>
                  </a:lnTo>
                  <a:lnTo>
                    <a:pt x="883" y="458"/>
                  </a:lnTo>
                  <a:lnTo>
                    <a:pt x="888" y="460"/>
                  </a:lnTo>
                  <a:lnTo>
                    <a:pt x="889" y="463"/>
                  </a:lnTo>
                  <a:lnTo>
                    <a:pt x="896" y="463"/>
                  </a:lnTo>
                  <a:lnTo>
                    <a:pt x="896" y="461"/>
                  </a:lnTo>
                  <a:lnTo>
                    <a:pt x="896" y="424"/>
                  </a:lnTo>
                  <a:lnTo>
                    <a:pt x="896" y="391"/>
                  </a:lnTo>
                  <a:lnTo>
                    <a:pt x="896" y="351"/>
                  </a:lnTo>
                  <a:lnTo>
                    <a:pt x="897" y="321"/>
                  </a:lnTo>
                  <a:lnTo>
                    <a:pt x="897" y="290"/>
                  </a:lnTo>
                  <a:lnTo>
                    <a:pt x="899" y="236"/>
                  </a:lnTo>
                  <a:lnTo>
                    <a:pt x="897" y="230"/>
                  </a:lnTo>
                  <a:lnTo>
                    <a:pt x="894" y="202"/>
                  </a:lnTo>
                  <a:lnTo>
                    <a:pt x="893" y="189"/>
                  </a:lnTo>
                  <a:lnTo>
                    <a:pt x="884" y="143"/>
                  </a:lnTo>
                  <a:lnTo>
                    <a:pt x="883" y="134"/>
                  </a:lnTo>
                  <a:lnTo>
                    <a:pt x="878" y="91"/>
                  </a:lnTo>
                  <a:lnTo>
                    <a:pt x="876" y="68"/>
                  </a:lnTo>
                  <a:lnTo>
                    <a:pt x="876" y="55"/>
                  </a:lnTo>
                  <a:lnTo>
                    <a:pt x="876" y="24"/>
                  </a:lnTo>
                  <a:lnTo>
                    <a:pt x="837" y="26"/>
                  </a:lnTo>
                  <a:lnTo>
                    <a:pt x="829" y="26"/>
                  </a:lnTo>
                  <a:lnTo>
                    <a:pt x="793" y="26"/>
                  </a:lnTo>
                  <a:lnTo>
                    <a:pt x="783" y="26"/>
                  </a:lnTo>
                  <a:lnTo>
                    <a:pt x="754" y="26"/>
                  </a:lnTo>
                  <a:lnTo>
                    <a:pt x="736" y="26"/>
                  </a:lnTo>
                  <a:lnTo>
                    <a:pt x="733" y="26"/>
                  </a:lnTo>
                  <a:lnTo>
                    <a:pt x="679" y="28"/>
                  </a:lnTo>
                  <a:lnTo>
                    <a:pt x="656" y="2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 name="Freeform 84"/>
            <p:cNvSpPr>
              <a:spLocks/>
            </p:cNvSpPr>
            <p:nvPr/>
          </p:nvSpPr>
          <p:spPr bwMode="auto">
            <a:xfrm>
              <a:off x="670727" y="1618661"/>
              <a:ext cx="1141552" cy="954256"/>
            </a:xfrm>
            <a:custGeom>
              <a:avLst/>
              <a:gdLst>
                <a:gd name="T0" fmla="*/ 937497894 w 835"/>
                <a:gd name="T1" fmla="*/ 317539676 h 698"/>
                <a:gd name="T2" fmla="*/ 874493236 w 835"/>
                <a:gd name="T3" fmla="*/ 317539676 h 698"/>
                <a:gd name="T4" fmla="*/ 743445001 w 835"/>
                <a:gd name="T5" fmla="*/ 304938105 h 698"/>
                <a:gd name="T6" fmla="*/ 690522549 w 835"/>
                <a:gd name="T7" fmla="*/ 246975325 h 698"/>
                <a:gd name="T8" fmla="*/ 698082219 w 835"/>
                <a:gd name="T9" fmla="*/ 214214099 h 698"/>
                <a:gd name="T10" fmla="*/ 708162837 w 835"/>
                <a:gd name="T11" fmla="*/ 168851253 h 698"/>
                <a:gd name="T12" fmla="*/ 657759746 w 835"/>
                <a:gd name="T13" fmla="*/ 73083737 h 698"/>
                <a:gd name="T14" fmla="*/ 619958221 w 835"/>
                <a:gd name="T15" fmla="*/ 73083737 h 698"/>
                <a:gd name="T16" fmla="*/ 592235727 w 835"/>
                <a:gd name="T17" fmla="*/ 50403120 h 698"/>
                <a:gd name="T18" fmla="*/ 567034181 w 835"/>
                <a:gd name="T19" fmla="*/ 37801549 h 698"/>
                <a:gd name="T20" fmla="*/ 521671399 w 835"/>
                <a:gd name="T21" fmla="*/ 20161249 h 698"/>
                <a:gd name="T22" fmla="*/ 514111729 w 835"/>
                <a:gd name="T23" fmla="*/ 37801549 h 698"/>
                <a:gd name="T24" fmla="*/ 476308617 w 835"/>
                <a:gd name="T25" fmla="*/ 5040312 h 698"/>
                <a:gd name="T26" fmla="*/ 476308617 w 835"/>
                <a:gd name="T27" fmla="*/ 65524064 h 698"/>
                <a:gd name="T28" fmla="*/ 451107071 w 835"/>
                <a:gd name="T29" fmla="*/ 105846575 h 698"/>
                <a:gd name="T30" fmla="*/ 443547401 w 835"/>
                <a:gd name="T31" fmla="*/ 176410925 h 698"/>
                <a:gd name="T32" fmla="*/ 430945835 w 835"/>
                <a:gd name="T33" fmla="*/ 239414065 h 698"/>
                <a:gd name="T34" fmla="*/ 398184520 w 835"/>
                <a:gd name="T35" fmla="*/ 272176879 h 698"/>
                <a:gd name="T36" fmla="*/ 365421717 w 835"/>
                <a:gd name="T37" fmla="*/ 362902472 h 698"/>
                <a:gd name="T38" fmla="*/ 350300790 w 835"/>
                <a:gd name="T39" fmla="*/ 405745907 h 698"/>
                <a:gd name="T40" fmla="*/ 317539574 w 835"/>
                <a:gd name="T41" fmla="*/ 473789408 h 698"/>
                <a:gd name="T42" fmla="*/ 292338028 w 835"/>
                <a:gd name="T43" fmla="*/ 554434380 h 698"/>
                <a:gd name="T44" fmla="*/ 262096174 w 835"/>
                <a:gd name="T45" fmla="*/ 617437470 h 698"/>
                <a:gd name="T46" fmla="*/ 214212443 w 835"/>
                <a:gd name="T47" fmla="*/ 730845255 h 698"/>
                <a:gd name="T48" fmla="*/ 183970539 w 835"/>
                <a:gd name="T49" fmla="*/ 786288673 h 698"/>
                <a:gd name="T50" fmla="*/ 131048087 w 835"/>
                <a:gd name="T51" fmla="*/ 866933844 h 698"/>
                <a:gd name="T52" fmla="*/ 78124022 w 835"/>
                <a:gd name="T53" fmla="*/ 940017556 h 698"/>
                <a:gd name="T54" fmla="*/ 20161243 w 835"/>
                <a:gd name="T55" fmla="*/ 1015622217 h 698"/>
                <a:gd name="T56" fmla="*/ 32761228 w 835"/>
                <a:gd name="T57" fmla="*/ 1073586584 h 698"/>
                <a:gd name="T58" fmla="*/ 25201552 w 835"/>
                <a:gd name="T59" fmla="*/ 1139110623 h 698"/>
                <a:gd name="T60" fmla="*/ 7559673 w 835"/>
                <a:gd name="T61" fmla="*/ 1199594352 h 698"/>
                <a:gd name="T62" fmla="*/ 5040311 w 835"/>
                <a:gd name="T63" fmla="*/ 1270158703 h 698"/>
                <a:gd name="T64" fmla="*/ 103325568 w 835"/>
                <a:gd name="T65" fmla="*/ 1328123070 h 698"/>
                <a:gd name="T66" fmla="*/ 657759746 w 835"/>
                <a:gd name="T67" fmla="*/ 1491932375 h 698"/>
                <a:gd name="T68" fmla="*/ 1171871475 w 835"/>
                <a:gd name="T69" fmla="*/ 1628020765 h 698"/>
                <a:gd name="T70" fmla="*/ 1842232985 w 835"/>
                <a:gd name="T71" fmla="*/ 1186992782 h 698"/>
                <a:gd name="T72" fmla="*/ 1877515149 w 835"/>
                <a:gd name="T73" fmla="*/ 1106347810 h 698"/>
                <a:gd name="T74" fmla="*/ 1900197334 w 835"/>
                <a:gd name="T75" fmla="*/ 1060985013 h 698"/>
                <a:gd name="T76" fmla="*/ 1862394222 w 835"/>
                <a:gd name="T77" fmla="*/ 1028223787 h 698"/>
                <a:gd name="T78" fmla="*/ 1842232985 w 835"/>
                <a:gd name="T79" fmla="*/ 1003022234 h 698"/>
                <a:gd name="T80" fmla="*/ 1854834552 w 835"/>
                <a:gd name="T81" fmla="*/ 950098177 h 698"/>
                <a:gd name="T82" fmla="*/ 1920358570 w 835"/>
                <a:gd name="T83" fmla="*/ 874495104 h 698"/>
                <a:gd name="T84" fmla="*/ 1960681043 w 835"/>
                <a:gd name="T85" fmla="*/ 846772601 h 698"/>
                <a:gd name="T86" fmla="*/ 1973281022 w 835"/>
                <a:gd name="T87" fmla="*/ 801409606 h 698"/>
                <a:gd name="T88" fmla="*/ 2013603495 w 835"/>
                <a:gd name="T89" fmla="*/ 761087120 h 698"/>
                <a:gd name="T90" fmla="*/ 2071567844 w 835"/>
                <a:gd name="T91" fmla="*/ 677922786 h 698"/>
                <a:gd name="T92" fmla="*/ 2096769390 w 835"/>
                <a:gd name="T93" fmla="*/ 604837487 h 698"/>
                <a:gd name="T94" fmla="*/ 2064006587 w 835"/>
                <a:gd name="T95" fmla="*/ 551913430 h 698"/>
                <a:gd name="T96" fmla="*/ 2038805041 w 835"/>
                <a:gd name="T97" fmla="*/ 519152204 h 698"/>
                <a:gd name="T98" fmla="*/ 1869955479 w 835"/>
                <a:gd name="T99" fmla="*/ 448587854 h 698"/>
                <a:gd name="T100" fmla="*/ 1557455917 w 835"/>
                <a:gd name="T101" fmla="*/ 378023404 h 698"/>
                <a:gd name="T102" fmla="*/ 1479330331 w 835"/>
                <a:gd name="T103" fmla="*/ 378023404 h 698"/>
                <a:gd name="T104" fmla="*/ 1431448188 w 835"/>
                <a:gd name="T105" fmla="*/ 370463732 h 698"/>
                <a:gd name="T106" fmla="*/ 1360883861 w 835"/>
                <a:gd name="T107" fmla="*/ 383063715 h 698"/>
                <a:gd name="T108" fmla="*/ 1287798585 w 835"/>
                <a:gd name="T109" fmla="*/ 383063715 h 698"/>
                <a:gd name="T110" fmla="*/ 1186992402 w 835"/>
                <a:gd name="T111" fmla="*/ 372983094 h 698"/>
                <a:gd name="T112" fmla="*/ 1093747477 w 835"/>
                <a:gd name="T113" fmla="*/ 372983094 h 698"/>
                <a:gd name="T114" fmla="*/ 1035783128 w 835"/>
                <a:gd name="T115" fmla="*/ 357862162 h 698"/>
                <a:gd name="T116" fmla="*/ 990420346 w 835"/>
                <a:gd name="T117" fmla="*/ 330141246 h 6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5"/>
                <a:gd name="T178" fmla="*/ 0 h 698"/>
                <a:gd name="T179" fmla="*/ 835 w 835"/>
                <a:gd name="T180" fmla="*/ 698 h 6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5" h="698">
                  <a:moveTo>
                    <a:pt x="393" y="131"/>
                  </a:moveTo>
                  <a:lnTo>
                    <a:pt x="385" y="127"/>
                  </a:lnTo>
                  <a:lnTo>
                    <a:pt x="382" y="126"/>
                  </a:lnTo>
                  <a:lnTo>
                    <a:pt x="372" y="126"/>
                  </a:lnTo>
                  <a:lnTo>
                    <a:pt x="362" y="122"/>
                  </a:lnTo>
                  <a:lnTo>
                    <a:pt x="357" y="121"/>
                  </a:lnTo>
                  <a:lnTo>
                    <a:pt x="351" y="122"/>
                  </a:lnTo>
                  <a:lnTo>
                    <a:pt x="347" y="126"/>
                  </a:lnTo>
                  <a:lnTo>
                    <a:pt x="315" y="129"/>
                  </a:lnTo>
                  <a:lnTo>
                    <a:pt x="308" y="129"/>
                  </a:lnTo>
                  <a:lnTo>
                    <a:pt x="303" y="124"/>
                  </a:lnTo>
                  <a:lnTo>
                    <a:pt x="295" y="121"/>
                  </a:lnTo>
                  <a:lnTo>
                    <a:pt x="282" y="114"/>
                  </a:lnTo>
                  <a:lnTo>
                    <a:pt x="276" y="108"/>
                  </a:lnTo>
                  <a:lnTo>
                    <a:pt x="274" y="104"/>
                  </a:lnTo>
                  <a:lnTo>
                    <a:pt x="274" y="98"/>
                  </a:lnTo>
                  <a:lnTo>
                    <a:pt x="274" y="95"/>
                  </a:lnTo>
                  <a:lnTo>
                    <a:pt x="276" y="91"/>
                  </a:lnTo>
                  <a:lnTo>
                    <a:pt x="277" y="88"/>
                  </a:lnTo>
                  <a:lnTo>
                    <a:pt x="277" y="85"/>
                  </a:lnTo>
                  <a:lnTo>
                    <a:pt x="277" y="82"/>
                  </a:lnTo>
                  <a:lnTo>
                    <a:pt x="279" y="78"/>
                  </a:lnTo>
                  <a:lnTo>
                    <a:pt x="279" y="73"/>
                  </a:lnTo>
                  <a:lnTo>
                    <a:pt x="281" y="67"/>
                  </a:lnTo>
                  <a:lnTo>
                    <a:pt x="279" y="60"/>
                  </a:lnTo>
                  <a:lnTo>
                    <a:pt x="276" y="47"/>
                  </a:lnTo>
                  <a:lnTo>
                    <a:pt x="271" y="39"/>
                  </a:lnTo>
                  <a:lnTo>
                    <a:pt x="261" y="29"/>
                  </a:lnTo>
                  <a:lnTo>
                    <a:pt x="256" y="28"/>
                  </a:lnTo>
                  <a:lnTo>
                    <a:pt x="253" y="28"/>
                  </a:lnTo>
                  <a:lnTo>
                    <a:pt x="250" y="28"/>
                  </a:lnTo>
                  <a:lnTo>
                    <a:pt x="246" y="29"/>
                  </a:lnTo>
                  <a:lnTo>
                    <a:pt x="241" y="28"/>
                  </a:lnTo>
                  <a:lnTo>
                    <a:pt x="238" y="26"/>
                  </a:lnTo>
                  <a:lnTo>
                    <a:pt x="237" y="21"/>
                  </a:lnTo>
                  <a:lnTo>
                    <a:pt x="235" y="20"/>
                  </a:lnTo>
                  <a:lnTo>
                    <a:pt x="237" y="15"/>
                  </a:lnTo>
                  <a:lnTo>
                    <a:pt x="233" y="13"/>
                  </a:lnTo>
                  <a:lnTo>
                    <a:pt x="228" y="13"/>
                  </a:lnTo>
                  <a:lnTo>
                    <a:pt x="225" y="15"/>
                  </a:lnTo>
                  <a:lnTo>
                    <a:pt x="219" y="15"/>
                  </a:lnTo>
                  <a:lnTo>
                    <a:pt x="214" y="13"/>
                  </a:lnTo>
                  <a:lnTo>
                    <a:pt x="210" y="8"/>
                  </a:lnTo>
                  <a:lnTo>
                    <a:pt x="207" y="8"/>
                  </a:lnTo>
                  <a:lnTo>
                    <a:pt x="202" y="8"/>
                  </a:lnTo>
                  <a:lnTo>
                    <a:pt x="206" y="13"/>
                  </a:lnTo>
                  <a:lnTo>
                    <a:pt x="206" y="15"/>
                  </a:lnTo>
                  <a:lnTo>
                    <a:pt x="204" y="15"/>
                  </a:lnTo>
                  <a:lnTo>
                    <a:pt x="199" y="10"/>
                  </a:lnTo>
                  <a:lnTo>
                    <a:pt x="194" y="2"/>
                  </a:lnTo>
                  <a:lnTo>
                    <a:pt x="191" y="0"/>
                  </a:lnTo>
                  <a:lnTo>
                    <a:pt x="189" y="2"/>
                  </a:lnTo>
                  <a:lnTo>
                    <a:pt x="191" y="7"/>
                  </a:lnTo>
                  <a:lnTo>
                    <a:pt x="191" y="13"/>
                  </a:lnTo>
                  <a:lnTo>
                    <a:pt x="191" y="20"/>
                  </a:lnTo>
                  <a:lnTo>
                    <a:pt x="189" y="26"/>
                  </a:lnTo>
                  <a:lnTo>
                    <a:pt x="186" y="29"/>
                  </a:lnTo>
                  <a:lnTo>
                    <a:pt x="181" y="33"/>
                  </a:lnTo>
                  <a:lnTo>
                    <a:pt x="181" y="38"/>
                  </a:lnTo>
                  <a:lnTo>
                    <a:pt x="179" y="42"/>
                  </a:lnTo>
                  <a:lnTo>
                    <a:pt x="176" y="52"/>
                  </a:lnTo>
                  <a:lnTo>
                    <a:pt x="175" y="59"/>
                  </a:lnTo>
                  <a:lnTo>
                    <a:pt x="175" y="62"/>
                  </a:lnTo>
                  <a:lnTo>
                    <a:pt x="176" y="70"/>
                  </a:lnTo>
                  <a:lnTo>
                    <a:pt x="171" y="75"/>
                  </a:lnTo>
                  <a:lnTo>
                    <a:pt x="171" y="80"/>
                  </a:lnTo>
                  <a:lnTo>
                    <a:pt x="173" y="91"/>
                  </a:lnTo>
                  <a:lnTo>
                    <a:pt x="171" y="95"/>
                  </a:lnTo>
                  <a:lnTo>
                    <a:pt x="166" y="90"/>
                  </a:lnTo>
                  <a:lnTo>
                    <a:pt x="165" y="93"/>
                  </a:lnTo>
                  <a:lnTo>
                    <a:pt x="165" y="101"/>
                  </a:lnTo>
                  <a:lnTo>
                    <a:pt x="158" y="108"/>
                  </a:lnTo>
                  <a:lnTo>
                    <a:pt x="158" y="116"/>
                  </a:lnTo>
                  <a:lnTo>
                    <a:pt x="153" y="126"/>
                  </a:lnTo>
                  <a:lnTo>
                    <a:pt x="153" y="131"/>
                  </a:lnTo>
                  <a:lnTo>
                    <a:pt x="145" y="144"/>
                  </a:lnTo>
                  <a:lnTo>
                    <a:pt x="144" y="147"/>
                  </a:lnTo>
                  <a:lnTo>
                    <a:pt x="142" y="150"/>
                  </a:lnTo>
                  <a:lnTo>
                    <a:pt x="142" y="155"/>
                  </a:lnTo>
                  <a:lnTo>
                    <a:pt x="139" y="161"/>
                  </a:lnTo>
                  <a:lnTo>
                    <a:pt x="132" y="171"/>
                  </a:lnTo>
                  <a:lnTo>
                    <a:pt x="129" y="176"/>
                  </a:lnTo>
                  <a:lnTo>
                    <a:pt x="129" y="184"/>
                  </a:lnTo>
                  <a:lnTo>
                    <a:pt x="126" y="188"/>
                  </a:lnTo>
                  <a:lnTo>
                    <a:pt x="126" y="194"/>
                  </a:lnTo>
                  <a:lnTo>
                    <a:pt x="121" y="202"/>
                  </a:lnTo>
                  <a:lnTo>
                    <a:pt x="118" y="210"/>
                  </a:lnTo>
                  <a:lnTo>
                    <a:pt x="116" y="220"/>
                  </a:lnTo>
                  <a:lnTo>
                    <a:pt x="113" y="225"/>
                  </a:lnTo>
                  <a:lnTo>
                    <a:pt x="109" y="235"/>
                  </a:lnTo>
                  <a:lnTo>
                    <a:pt x="106" y="240"/>
                  </a:lnTo>
                  <a:lnTo>
                    <a:pt x="104" y="245"/>
                  </a:lnTo>
                  <a:lnTo>
                    <a:pt x="100" y="253"/>
                  </a:lnTo>
                  <a:lnTo>
                    <a:pt x="96" y="261"/>
                  </a:lnTo>
                  <a:lnTo>
                    <a:pt x="88" y="281"/>
                  </a:lnTo>
                  <a:lnTo>
                    <a:pt x="85" y="290"/>
                  </a:lnTo>
                  <a:lnTo>
                    <a:pt x="83" y="294"/>
                  </a:lnTo>
                  <a:lnTo>
                    <a:pt x="77" y="307"/>
                  </a:lnTo>
                  <a:lnTo>
                    <a:pt x="77" y="310"/>
                  </a:lnTo>
                  <a:lnTo>
                    <a:pt x="73" y="312"/>
                  </a:lnTo>
                  <a:lnTo>
                    <a:pt x="73" y="315"/>
                  </a:lnTo>
                  <a:lnTo>
                    <a:pt x="70" y="320"/>
                  </a:lnTo>
                  <a:lnTo>
                    <a:pt x="64" y="331"/>
                  </a:lnTo>
                  <a:lnTo>
                    <a:pt x="52" y="344"/>
                  </a:lnTo>
                  <a:lnTo>
                    <a:pt x="46" y="347"/>
                  </a:lnTo>
                  <a:lnTo>
                    <a:pt x="44" y="351"/>
                  </a:lnTo>
                  <a:lnTo>
                    <a:pt x="42" y="357"/>
                  </a:lnTo>
                  <a:lnTo>
                    <a:pt x="31" y="373"/>
                  </a:lnTo>
                  <a:lnTo>
                    <a:pt x="25" y="388"/>
                  </a:lnTo>
                  <a:lnTo>
                    <a:pt x="21" y="393"/>
                  </a:lnTo>
                  <a:lnTo>
                    <a:pt x="18" y="396"/>
                  </a:lnTo>
                  <a:lnTo>
                    <a:pt x="8" y="403"/>
                  </a:lnTo>
                  <a:lnTo>
                    <a:pt x="12" y="409"/>
                  </a:lnTo>
                  <a:lnTo>
                    <a:pt x="12" y="416"/>
                  </a:lnTo>
                  <a:lnTo>
                    <a:pt x="15" y="421"/>
                  </a:lnTo>
                  <a:lnTo>
                    <a:pt x="13" y="426"/>
                  </a:lnTo>
                  <a:lnTo>
                    <a:pt x="16" y="431"/>
                  </a:lnTo>
                  <a:lnTo>
                    <a:pt x="15" y="435"/>
                  </a:lnTo>
                  <a:lnTo>
                    <a:pt x="15" y="444"/>
                  </a:lnTo>
                  <a:lnTo>
                    <a:pt x="10" y="452"/>
                  </a:lnTo>
                  <a:lnTo>
                    <a:pt x="7" y="457"/>
                  </a:lnTo>
                  <a:lnTo>
                    <a:pt x="5" y="466"/>
                  </a:lnTo>
                  <a:lnTo>
                    <a:pt x="2" y="470"/>
                  </a:lnTo>
                  <a:lnTo>
                    <a:pt x="3" y="476"/>
                  </a:lnTo>
                  <a:lnTo>
                    <a:pt x="0" y="481"/>
                  </a:lnTo>
                  <a:lnTo>
                    <a:pt x="2" y="484"/>
                  </a:lnTo>
                  <a:lnTo>
                    <a:pt x="0" y="494"/>
                  </a:lnTo>
                  <a:lnTo>
                    <a:pt x="2" y="504"/>
                  </a:lnTo>
                  <a:lnTo>
                    <a:pt x="5" y="509"/>
                  </a:lnTo>
                  <a:lnTo>
                    <a:pt x="8" y="515"/>
                  </a:lnTo>
                  <a:lnTo>
                    <a:pt x="8" y="519"/>
                  </a:lnTo>
                  <a:lnTo>
                    <a:pt x="41" y="527"/>
                  </a:lnTo>
                  <a:lnTo>
                    <a:pt x="69" y="537"/>
                  </a:lnTo>
                  <a:lnTo>
                    <a:pt x="96" y="545"/>
                  </a:lnTo>
                  <a:lnTo>
                    <a:pt x="184" y="569"/>
                  </a:lnTo>
                  <a:lnTo>
                    <a:pt x="261" y="592"/>
                  </a:lnTo>
                  <a:lnTo>
                    <a:pt x="316" y="605"/>
                  </a:lnTo>
                  <a:lnTo>
                    <a:pt x="398" y="628"/>
                  </a:lnTo>
                  <a:lnTo>
                    <a:pt x="458" y="644"/>
                  </a:lnTo>
                  <a:lnTo>
                    <a:pt x="465" y="646"/>
                  </a:lnTo>
                  <a:lnTo>
                    <a:pt x="569" y="670"/>
                  </a:lnTo>
                  <a:lnTo>
                    <a:pt x="680" y="698"/>
                  </a:lnTo>
                  <a:lnTo>
                    <a:pt x="727" y="484"/>
                  </a:lnTo>
                  <a:lnTo>
                    <a:pt x="731" y="471"/>
                  </a:lnTo>
                  <a:lnTo>
                    <a:pt x="737" y="460"/>
                  </a:lnTo>
                  <a:lnTo>
                    <a:pt x="742" y="452"/>
                  </a:lnTo>
                  <a:lnTo>
                    <a:pt x="745" y="445"/>
                  </a:lnTo>
                  <a:lnTo>
                    <a:pt x="745" y="439"/>
                  </a:lnTo>
                  <a:lnTo>
                    <a:pt x="747" y="435"/>
                  </a:lnTo>
                  <a:lnTo>
                    <a:pt x="750" y="431"/>
                  </a:lnTo>
                  <a:lnTo>
                    <a:pt x="752" y="427"/>
                  </a:lnTo>
                  <a:lnTo>
                    <a:pt x="754" y="421"/>
                  </a:lnTo>
                  <a:lnTo>
                    <a:pt x="750" y="417"/>
                  </a:lnTo>
                  <a:lnTo>
                    <a:pt x="747" y="413"/>
                  </a:lnTo>
                  <a:lnTo>
                    <a:pt x="742" y="414"/>
                  </a:lnTo>
                  <a:lnTo>
                    <a:pt x="739" y="408"/>
                  </a:lnTo>
                  <a:lnTo>
                    <a:pt x="732" y="409"/>
                  </a:lnTo>
                  <a:lnTo>
                    <a:pt x="729" y="404"/>
                  </a:lnTo>
                  <a:lnTo>
                    <a:pt x="729" y="401"/>
                  </a:lnTo>
                  <a:lnTo>
                    <a:pt x="731" y="398"/>
                  </a:lnTo>
                  <a:lnTo>
                    <a:pt x="729" y="395"/>
                  </a:lnTo>
                  <a:lnTo>
                    <a:pt x="729" y="390"/>
                  </a:lnTo>
                  <a:lnTo>
                    <a:pt x="734" y="383"/>
                  </a:lnTo>
                  <a:lnTo>
                    <a:pt x="736" y="377"/>
                  </a:lnTo>
                  <a:lnTo>
                    <a:pt x="742" y="372"/>
                  </a:lnTo>
                  <a:lnTo>
                    <a:pt x="752" y="357"/>
                  </a:lnTo>
                  <a:lnTo>
                    <a:pt x="757" y="349"/>
                  </a:lnTo>
                  <a:lnTo>
                    <a:pt x="762" y="347"/>
                  </a:lnTo>
                  <a:lnTo>
                    <a:pt x="768" y="346"/>
                  </a:lnTo>
                  <a:lnTo>
                    <a:pt x="770" y="342"/>
                  </a:lnTo>
                  <a:lnTo>
                    <a:pt x="775" y="341"/>
                  </a:lnTo>
                  <a:lnTo>
                    <a:pt x="778" y="336"/>
                  </a:lnTo>
                  <a:lnTo>
                    <a:pt x="783" y="328"/>
                  </a:lnTo>
                  <a:lnTo>
                    <a:pt x="785" y="323"/>
                  </a:lnTo>
                  <a:lnTo>
                    <a:pt x="781" y="321"/>
                  </a:lnTo>
                  <a:lnTo>
                    <a:pt x="783" y="318"/>
                  </a:lnTo>
                  <a:lnTo>
                    <a:pt x="789" y="313"/>
                  </a:lnTo>
                  <a:lnTo>
                    <a:pt x="791" y="312"/>
                  </a:lnTo>
                  <a:lnTo>
                    <a:pt x="794" y="308"/>
                  </a:lnTo>
                  <a:lnTo>
                    <a:pt x="799" y="302"/>
                  </a:lnTo>
                  <a:lnTo>
                    <a:pt x="804" y="295"/>
                  </a:lnTo>
                  <a:lnTo>
                    <a:pt x="806" y="290"/>
                  </a:lnTo>
                  <a:lnTo>
                    <a:pt x="807" y="285"/>
                  </a:lnTo>
                  <a:lnTo>
                    <a:pt x="822" y="269"/>
                  </a:lnTo>
                  <a:lnTo>
                    <a:pt x="824" y="263"/>
                  </a:lnTo>
                  <a:lnTo>
                    <a:pt x="833" y="251"/>
                  </a:lnTo>
                  <a:lnTo>
                    <a:pt x="835" y="248"/>
                  </a:lnTo>
                  <a:lnTo>
                    <a:pt x="832" y="240"/>
                  </a:lnTo>
                  <a:lnTo>
                    <a:pt x="830" y="230"/>
                  </a:lnTo>
                  <a:lnTo>
                    <a:pt x="829" y="227"/>
                  </a:lnTo>
                  <a:lnTo>
                    <a:pt x="822" y="225"/>
                  </a:lnTo>
                  <a:lnTo>
                    <a:pt x="819" y="219"/>
                  </a:lnTo>
                  <a:lnTo>
                    <a:pt x="814" y="222"/>
                  </a:lnTo>
                  <a:lnTo>
                    <a:pt x="812" y="215"/>
                  </a:lnTo>
                  <a:lnTo>
                    <a:pt x="811" y="210"/>
                  </a:lnTo>
                  <a:lnTo>
                    <a:pt x="809" y="206"/>
                  </a:lnTo>
                  <a:lnTo>
                    <a:pt x="806" y="197"/>
                  </a:lnTo>
                  <a:lnTo>
                    <a:pt x="804" y="192"/>
                  </a:lnTo>
                  <a:lnTo>
                    <a:pt x="755" y="181"/>
                  </a:lnTo>
                  <a:lnTo>
                    <a:pt x="742" y="178"/>
                  </a:lnTo>
                  <a:lnTo>
                    <a:pt x="709" y="171"/>
                  </a:lnTo>
                  <a:lnTo>
                    <a:pt x="708" y="170"/>
                  </a:lnTo>
                  <a:lnTo>
                    <a:pt x="621" y="150"/>
                  </a:lnTo>
                  <a:lnTo>
                    <a:pt x="618" y="150"/>
                  </a:lnTo>
                  <a:lnTo>
                    <a:pt x="612" y="153"/>
                  </a:lnTo>
                  <a:lnTo>
                    <a:pt x="600" y="155"/>
                  </a:lnTo>
                  <a:lnTo>
                    <a:pt x="594" y="153"/>
                  </a:lnTo>
                  <a:lnTo>
                    <a:pt x="587" y="150"/>
                  </a:lnTo>
                  <a:lnTo>
                    <a:pt x="582" y="152"/>
                  </a:lnTo>
                  <a:lnTo>
                    <a:pt x="577" y="152"/>
                  </a:lnTo>
                  <a:lnTo>
                    <a:pt x="573" y="150"/>
                  </a:lnTo>
                  <a:lnTo>
                    <a:pt x="568" y="147"/>
                  </a:lnTo>
                  <a:lnTo>
                    <a:pt x="563" y="147"/>
                  </a:lnTo>
                  <a:lnTo>
                    <a:pt x="558" y="150"/>
                  </a:lnTo>
                  <a:lnTo>
                    <a:pt x="553" y="152"/>
                  </a:lnTo>
                  <a:lnTo>
                    <a:pt x="540" y="152"/>
                  </a:lnTo>
                  <a:lnTo>
                    <a:pt x="537" y="150"/>
                  </a:lnTo>
                  <a:lnTo>
                    <a:pt x="524" y="152"/>
                  </a:lnTo>
                  <a:lnTo>
                    <a:pt x="517" y="152"/>
                  </a:lnTo>
                  <a:lnTo>
                    <a:pt x="511" y="152"/>
                  </a:lnTo>
                  <a:lnTo>
                    <a:pt x="502" y="155"/>
                  </a:lnTo>
                  <a:lnTo>
                    <a:pt x="480" y="155"/>
                  </a:lnTo>
                  <a:lnTo>
                    <a:pt x="475" y="152"/>
                  </a:lnTo>
                  <a:lnTo>
                    <a:pt x="471" y="148"/>
                  </a:lnTo>
                  <a:lnTo>
                    <a:pt x="468" y="145"/>
                  </a:lnTo>
                  <a:lnTo>
                    <a:pt x="463" y="145"/>
                  </a:lnTo>
                  <a:lnTo>
                    <a:pt x="439" y="150"/>
                  </a:lnTo>
                  <a:lnTo>
                    <a:pt x="434" y="148"/>
                  </a:lnTo>
                  <a:lnTo>
                    <a:pt x="424" y="145"/>
                  </a:lnTo>
                  <a:lnTo>
                    <a:pt x="418" y="148"/>
                  </a:lnTo>
                  <a:lnTo>
                    <a:pt x="413" y="148"/>
                  </a:lnTo>
                  <a:lnTo>
                    <a:pt x="411" y="142"/>
                  </a:lnTo>
                  <a:lnTo>
                    <a:pt x="406" y="137"/>
                  </a:lnTo>
                  <a:lnTo>
                    <a:pt x="403" y="134"/>
                  </a:lnTo>
                  <a:lnTo>
                    <a:pt x="398" y="132"/>
                  </a:lnTo>
                  <a:lnTo>
                    <a:pt x="393" y="13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Freeform 86"/>
            <p:cNvSpPr>
              <a:spLocks/>
            </p:cNvSpPr>
            <p:nvPr/>
          </p:nvSpPr>
          <p:spPr bwMode="auto">
            <a:xfrm>
              <a:off x="6411298" y="2594790"/>
              <a:ext cx="827113" cy="530446"/>
            </a:xfrm>
            <a:custGeom>
              <a:avLst/>
              <a:gdLst>
                <a:gd name="T0" fmla="*/ 995463026 w 605"/>
                <a:gd name="T1" fmla="*/ 819051516 h 388"/>
                <a:gd name="T2" fmla="*/ 1184473973 w 605"/>
                <a:gd name="T3" fmla="*/ 781248390 h 388"/>
                <a:gd name="T4" fmla="*/ 1300401174 w 605"/>
                <a:gd name="T5" fmla="*/ 753527474 h 388"/>
                <a:gd name="T6" fmla="*/ 1307962437 w 605"/>
                <a:gd name="T7" fmla="*/ 730845281 h 388"/>
                <a:gd name="T8" fmla="*/ 1328123690 w 605"/>
                <a:gd name="T9" fmla="*/ 710684037 h 388"/>
                <a:gd name="T10" fmla="*/ 1360884931 w 605"/>
                <a:gd name="T11" fmla="*/ 703124365 h 388"/>
                <a:gd name="T12" fmla="*/ 1391126810 w 605"/>
                <a:gd name="T13" fmla="*/ 703124365 h 388"/>
                <a:gd name="T14" fmla="*/ 1423889639 w 605"/>
                <a:gd name="T15" fmla="*/ 688003432 h 388"/>
                <a:gd name="T16" fmla="*/ 1439010578 w 605"/>
                <a:gd name="T17" fmla="*/ 670361550 h 388"/>
                <a:gd name="T18" fmla="*/ 1444050891 w 605"/>
                <a:gd name="T19" fmla="*/ 645159995 h 388"/>
                <a:gd name="T20" fmla="*/ 1471771819 w 605"/>
                <a:gd name="T21" fmla="*/ 609877819 h 388"/>
                <a:gd name="T22" fmla="*/ 1502013698 w 605"/>
                <a:gd name="T23" fmla="*/ 579635954 h 388"/>
                <a:gd name="T24" fmla="*/ 1524695900 w 605"/>
                <a:gd name="T25" fmla="*/ 564515021 h 388"/>
                <a:gd name="T26" fmla="*/ 1496973385 w 605"/>
                <a:gd name="T27" fmla="*/ 539313466 h 388"/>
                <a:gd name="T28" fmla="*/ 1476812132 w 605"/>
                <a:gd name="T29" fmla="*/ 519152223 h 388"/>
                <a:gd name="T30" fmla="*/ 1459171830 w 605"/>
                <a:gd name="T31" fmla="*/ 506550652 h 388"/>
                <a:gd name="T32" fmla="*/ 1426409001 w 605"/>
                <a:gd name="T33" fmla="*/ 488910357 h 388"/>
                <a:gd name="T34" fmla="*/ 1413809012 w 605"/>
                <a:gd name="T35" fmla="*/ 453628181 h 388"/>
                <a:gd name="T36" fmla="*/ 1393647760 w 605"/>
                <a:gd name="T37" fmla="*/ 448587870 h 388"/>
                <a:gd name="T38" fmla="*/ 1373486508 w 605"/>
                <a:gd name="T39" fmla="*/ 441028197 h 388"/>
                <a:gd name="T40" fmla="*/ 1368446195 w 605"/>
                <a:gd name="T41" fmla="*/ 410786232 h 388"/>
                <a:gd name="T42" fmla="*/ 1381046184 w 605"/>
                <a:gd name="T43" fmla="*/ 383063729 h 388"/>
                <a:gd name="T44" fmla="*/ 1391126810 w 605"/>
                <a:gd name="T45" fmla="*/ 352821863 h 388"/>
                <a:gd name="T46" fmla="*/ 1373486508 w 605"/>
                <a:gd name="T47" fmla="*/ 330141258 h 388"/>
                <a:gd name="T48" fmla="*/ 1368446195 w 605"/>
                <a:gd name="T49" fmla="*/ 312499376 h 388"/>
                <a:gd name="T50" fmla="*/ 1393647760 w 605"/>
                <a:gd name="T51" fmla="*/ 274696250 h 388"/>
                <a:gd name="T52" fmla="*/ 1406247749 w 605"/>
                <a:gd name="T53" fmla="*/ 254535007 h 388"/>
                <a:gd name="T54" fmla="*/ 1413809012 w 605"/>
                <a:gd name="T55" fmla="*/ 209173796 h 388"/>
                <a:gd name="T56" fmla="*/ 1439010578 w 605"/>
                <a:gd name="T57" fmla="*/ 173891570 h 388"/>
                <a:gd name="T58" fmla="*/ 1423889639 w 605"/>
                <a:gd name="T59" fmla="*/ 153728739 h 388"/>
                <a:gd name="T60" fmla="*/ 1391126810 w 605"/>
                <a:gd name="T61" fmla="*/ 153728739 h 388"/>
                <a:gd name="T62" fmla="*/ 1360884931 w 605"/>
                <a:gd name="T63" fmla="*/ 143648117 h 388"/>
                <a:gd name="T64" fmla="*/ 1340723679 w 605"/>
                <a:gd name="T65" fmla="*/ 115927201 h 388"/>
                <a:gd name="T66" fmla="*/ 1333164003 w 605"/>
                <a:gd name="T67" fmla="*/ 70564378 h 388"/>
                <a:gd name="T68" fmla="*/ 1313002751 w 605"/>
                <a:gd name="T69" fmla="*/ 50403122 h 388"/>
                <a:gd name="T70" fmla="*/ 1295360861 w 605"/>
                <a:gd name="T71" fmla="*/ 37801551 h 388"/>
                <a:gd name="T72" fmla="*/ 1270159296 w 605"/>
                <a:gd name="T73" fmla="*/ 32761240 h 388"/>
                <a:gd name="T74" fmla="*/ 1242438367 w 605"/>
                <a:gd name="T75" fmla="*/ 0 h 388"/>
                <a:gd name="T76" fmla="*/ 1060987096 w 605"/>
                <a:gd name="T77" fmla="*/ 42843449 h 388"/>
                <a:gd name="T78" fmla="*/ 864414886 w 605"/>
                <a:gd name="T79" fmla="*/ 83165949 h 388"/>
                <a:gd name="T80" fmla="*/ 667842477 w 605"/>
                <a:gd name="T81" fmla="*/ 120967512 h 388"/>
                <a:gd name="T82" fmla="*/ 388104207 w 605"/>
                <a:gd name="T83" fmla="*/ 173891570 h 388"/>
                <a:gd name="T84" fmla="*/ 181451321 w 605"/>
                <a:gd name="T85" fmla="*/ 206652797 h 388"/>
                <a:gd name="T86" fmla="*/ 120967564 w 605"/>
                <a:gd name="T87" fmla="*/ 161289999 h 388"/>
                <a:gd name="T88" fmla="*/ 95765974 w 605"/>
                <a:gd name="T89" fmla="*/ 173891570 h 388"/>
                <a:gd name="T90" fmla="*/ 88206298 w 605"/>
                <a:gd name="T91" fmla="*/ 173891570 h 388"/>
                <a:gd name="T92" fmla="*/ 68045045 w 605"/>
                <a:gd name="T93" fmla="*/ 199093124 h 388"/>
                <a:gd name="T94" fmla="*/ 22682209 w 605"/>
                <a:gd name="T95" fmla="*/ 234375350 h 388"/>
                <a:gd name="T96" fmla="*/ 5040315 w 605"/>
                <a:gd name="T97" fmla="*/ 287297821 h 388"/>
                <a:gd name="T98" fmla="*/ 45362830 w 605"/>
                <a:gd name="T99" fmla="*/ 519152223 h 388"/>
                <a:gd name="T100" fmla="*/ 63004732 w 605"/>
                <a:gd name="T101" fmla="*/ 609877819 h 388"/>
                <a:gd name="T102" fmla="*/ 83165985 w 605"/>
                <a:gd name="T103" fmla="*/ 756046836 h 388"/>
                <a:gd name="T104" fmla="*/ 108367575 w 605"/>
                <a:gd name="T105" fmla="*/ 904737000 h 388"/>
                <a:gd name="T106" fmla="*/ 279738269 w 605"/>
                <a:gd name="T107" fmla="*/ 950099798 h 388"/>
                <a:gd name="T108" fmla="*/ 400705784 w 605"/>
                <a:gd name="T109" fmla="*/ 929938554 h 388"/>
                <a:gd name="T110" fmla="*/ 655240900 w 605"/>
                <a:gd name="T111" fmla="*/ 884575756 h 388"/>
                <a:gd name="T112" fmla="*/ 879535825 w 605"/>
                <a:gd name="T113" fmla="*/ 844253269 h 3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5"/>
                <a:gd name="T172" fmla="*/ 0 h 388"/>
                <a:gd name="T173" fmla="*/ 605 w 605"/>
                <a:gd name="T174" fmla="*/ 388 h 3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5" h="388">
                  <a:moveTo>
                    <a:pt x="351" y="335"/>
                  </a:moveTo>
                  <a:lnTo>
                    <a:pt x="372" y="330"/>
                  </a:lnTo>
                  <a:lnTo>
                    <a:pt x="395" y="325"/>
                  </a:lnTo>
                  <a:lnTo>
                    <a:pt x="415" y="320"/>
                  </a:lnTo>
                  <a:lnTo>
                    <a:pt x="437" y="317"/>
                  </a:lnTo>
                  <a:lnTo>
                    <a:pt x="470" y="310"/>
                  </a:lnTo>
                  <a:lnTo>
                    <a:pt x="483" y="307"/>
                  </a:lnTo>
                  <a:lnTo>
                    <a:pt x="512" y="300"/>
                  </a:lnTo>
                  <a:lnTo>
                    <a:pt x="516" y="299"/>
                  </a:lnTo>
                  <a:lnTo>
                    <a:pt x="517" y="295"/>
                  </a:lnTo>
                  <a:lnTo>
                    <a:pt x="517" y="292"/>
                  </a:lnTo>
                  <a:lnTo>
                    <a:pt x="519" y="290"/>
                  </a:lnTo>
                  <a:lnTo>
                    <a:pt x="522" y="287"/>
                  </a:lnTo>
                  <a:lnTo>
                    <a:pt x="526" y="284"/>
                  </a:lnTo>
                  <a:lnTo>
                    <a:pt x="527" y="282"/>
                  </a:lnTo>
                  <a:lnTo>
                    <a:pt x="532" y="281"/>
                  </a:lnTo>
                  <a:lnTo>
                    <a:pt x="537" y="279"/>
                  </a:lnTo>
                  <a:lnTo>
                    <a:pt x="540" y="279"/>
                  </a:lnTo>
                  <a:lnTo>
                    <a:pt x="545" y="281"/>
                  </a:lnTo>
                  <a:lnTo>
                    <a:pt x="548" y="282"/>
                  </a:lnTo>
                  <a:lnTo>
                    <a:pt x="552" y="279"/>
                  </a:lnTo>
                  <a:lnTo>
                    <a:pt x="555" y="276"/>
                  </a:lnTo>
                  <a:lnTo>
                    <a:pt x="560" y="274"/>
                  </a:lnTo>
                  <a:lnTo>
                    <a:pt x="565" y="273"/>
                  </a:lnTo>
                  <a:lnTo>
                    <a:pt x="566" y="271"/>
                  </a:lnTo>
                  <a:lnTo>
                    <a:pt x="571" y="268"/>
                  </a:lnTo>
                  <a:lnTo>
                    <a:pt x="571" y="266"/>
                  </a:lnTo>
                  <a:lnTo>
                    <a:pt x="573" y="263"/>
                  </a:lnTo>
                  <a:lnTo>
                    <a:pt x="573" y="259"/>
                  </a:lnTo>
                  <a:lnTo>
                    <a:pt x="573" y="256"/>
                  </a:lnTo>
                  <a:lnTo>
                    <a:pt x="576" y="253"/>
                  </a:lnTo>
                  <a:lnTo>
                    <a:pt x="579" y="250"/>
                  </a:lnTo>
                  <a:lnTo>
                    <a:pt x="584" y="242"/>
                  </a:lnTo>
                  <a:lnTo>
                    <a:pt x="589" y="237"/>
                  </a:lnTo>
                  <a:lnTo>
                    <a:pt x="594" y="233"/>
                  </a:lnTo>
                  <a:lnTo>
                    <a:pt x="596" y="230"/>
                  </a:lnTo>
                  <a:lnTo>
                    <a:pt x="599" y="229"/>
                  </a:lnTo>
                  <a:lnTo>
                    <a:pt x="602" y="225"/>
                  </a:lnTo>
                  <a:lnTo>
                    <a:pt x="605" y="224"/>
                  </a:lnTo>
                  <a:lnTo>
                    <a:pt x="604" y="222"/>
                  </a:lnTo>
                  <a:lnTo>
                    <a:pt x="597" y="214"/>
                  </a:lnTo>
                  <a:lnTo>
                    <a:pt x="594" y="214"/>
                  </a:lnTo>
                  <a:lnTo>
                    <a:pt x="592" y="211"/>
                  </a:lnTo>
                  <a:lnTo>
                    <a:pt x="589" y="209"/>
                  </a:lnTo>
                  <a:lnTo>
                    <a:pt x="586" y="206"/>
                  </a:lnTo>
                  <a:lnTo>
                    <a:pt x="584" y="206"/>
                  </a:lnTo>
                  <a:lnTo>
                    <a:pt x="581" y="204"/>
                  </a:lnTo>
                  <a:lnTo>
                    <a:pt x="579" y="201"/>
                  </a:lnTo>
                  <a:lnTo>
                    <a:pt x="574" y="196"/>
                  </a:lnTo>
                  <a:lnTo>
                    <a:pt x="570" y="196"/>
                  </a:lnTo>
                  <a:lnTo>
                    <a:pt x="566" y="194"/>
                  </a:lnTo>
                  <a:lnTo>
                    <a:pt x="565" y="193"/>
                  </a:lnTo>
                  <a:lnTo>
                    <a:pt x="563" y="189"/>
                  </a:lnTo>
                  <a:lnTo>
                    <a:pt x="561" y="180"/>
                  </a:lnTo>
                  <a:lnTo>
                    <a:pt x="560" y="178"/>
                  </a:lnTo>
                  <a:lnTo>
                    <a:pt x="555" y="178"/>
                  </a:lnTo>
                  <a:lnTo>
                    <a:pt x="553" y="178"/>
                  </a:lnTo>
                  <a:lnTo>
                    <a:pt x="550" y="180"/>
                  </a:lnTo>
                  <a:lnTo>
                    <a:pt x="547" y="176"/>
                  </a:lnTo>
                  <a:lnTo>
                    <a:pt x="545" y="175"/>
                  </a:lnTo>
                  <a:lnTo>
                    <a:pt x="545" y="170"/>
                  </a:lnTo>
                  <a:lnTo>
                    <a:pt x="547" y="165"/>
                  </a:lnTo>
                  <a:lnTo>
                    <a:pt x="543" y="163"/>
                  </a:lnTo>
                  <a:lnTo>
                    <a:pt x="543" y="157"/>
                  </a:lnTo>
                  <a:lnTo>
                    <a:pt x="545" y="154"/>
                  </a:lnTo>
                  <a:lnTo>
                    <a:pt x="548" y="152"/>
                  </a:lnTo>
                  <a:lnTo>
                    <a:pt x="550" y="150"/>
                  </a:lnTo>
                  <a:lnTo>
                    <a:pt x="550" y="142"/>
                  </a:lnTo>
                  <a:lnTo>
                    <a:pt x="552" y="140"/>
                  </a:lnTo>
                  <a:lnTo>
                    <a:pt x="552" y="136"/>
                  </a:lnTo>
                  <a:lnTo>
                    <a:pt x="548" y="132"/>
                  </a:lnTo>
                  <a:lnTo>
                    <a:pt x="545" y="131"/>
                  </a:lnTo>
                  <a:lnTo>
                    <a:pt x="543" y="129"/>
                  </a:lnTo>
                  <a:lnTo>
                    <a:pt x="543" y="126"/>
                  </a:lnTo>
                  <a:lnTo>
                    <a:pt x="543" y="124"/>
                  </a:lnTo>
                  <a:lnTo>
                    <a:pt x="547" y="119"/>
                  </a:lnTo>
                  <a:lnTo>
                    <a:pt x="552" y="114"/>
                  </a:lnTo>
                  <a:lnTo>
                    <a:pt x="553" y="109"/>
                  </a:lnTo>
                  <a:lnTo>
                    <a:pt x="553" y="108"/>
                  </a:lnTo>
                  <a:lnTo>
                    <a:pt x="557" y="105"/>
                  </a:lnTo>
                  <a:lnTo>
                    <a:pt x="558" y="101"/>
                  </a:lnTo>
                  <a:lnTo>
                    <a:pt x="560" y="95"/>
                  </a:lnTo>
                  <a:lnTo>
                    <a:pt x="561" y="88"/>
                  </a:lnTo>
                  <a:lnTo>
                    <a:pt x="561" y="83"/>
                  </a:lnTo>
                  <a:lnTo>
                    <a:pt x="565" y="77"/>
                  </a:lnTo>
                  <a:lnTo>
                    <a:pt x="568" y="74"/>
                  </a:lnTo>
                  <a:lnTo>
                    <a:pt x="571" y="69"/>
                  </a:lnTo>
                  <a:lnTo>
                    <a:pt x="570" y="65"/>
                  </a:lnTo>
                  <a:lnTo>
                    <a:pt x="566" y="64"/>
                  </a:lnTo>
                  <a:lnTo>
                    <a:pt x="565" y="61"/>
                  </a:lnTo>
                  <a:lnTo>
                    <a:pt x="560" y="62"/>
                  </a:lnTo>
                  <a:lnTo>
                    <a:pt x="557" y="62"/>
                  </a:lnTo>
                  <a:lnTo>
                    <a:pt x="552" y="61"/>
                  </a:lnTo>
                  <a:lnTo>
                    <a:pt x="547" y="59"/>
                  </a:lnTo>
                  <a:lnTo>
                    <a:pt x="543" y="59"/>
                  </a:lnTo>
                  <a:lnTo>
                    <a:pt x="540" y="57"/>
                  </a:lnTo>
                  <a:lnTo>
                    <a:pt x="539" y="54"/>
                  </a:lnTo>
                  <a:lnTo>
                    <a:pt x="535" y="49"/>
                  </a:lnTo>
                  <a:lnTo>
                    <a:pt x="532" y="46"/>
                  </a:lnTo>
                  <a:lnTo>
                    <a:pt x="530" y="44"/>
                  </a:lnTo>
                  <a:lnTo>
                    <a:pt x="529" y="31"/>
                  </a:lnTo>
                  <a:lnTo>
                    <a:pt x="529" y="28"/>
                  </a:lnTo>
                  <a:lnTo>
                    <a:pt x="526" y="26"/>
                  </a:lnTo>
                  <a:lnTo>
                    <a:pt x="522" y="23"/>
                  </a:lnTo>
                  <a:lnTo>
                    <a:pt x="521" y="20"/>
                  </a:lnTo>
                  <a:lnTo>
                    <a:pt x="519" y="18"/>
                  </a:lnTo>
                  <a:lnTo>
                    <a:pt x="516" y="17"/>
                  </a:lnTo>
                  <a:lnTo>
                    <a:pt x="514" y="15"/>
                  </a:lnTo>
                  <a:lnTo>
                    <a:pt x="509" y="17"/>
                  </a:lnTo>
                  <a:lnTo>
                    <a:pt x="506" y="17"/>
                  </a:lnTo>
                  <a:lnTo>
                    <a:pt x="504" y="13"/>
                  </a:lnTo>
                  <a:lnTo>
                    <a:pt x="501" y="7"/>
                  </a:lnTo>
                  <a:lnTo>
                    <a:pt x="498" y="5"/>
                  </a:lnTo>
                  <a:lnTo>
                    <a:pt x="493" y="0"/>
                  </a:lnTo>
                  <a:lnTo>
                    <a:pt x="488" y="2"/>
                  </a:lnTo>
                  <a:lnTo>
                    <a:pt x="480" y="4"/>
                  </a:lnTo>
                  <a:lnTo>
                    <a:pt x="421" y="17"/>
                  </a:lnTo>
                  <a:lnTo>
                    <a:pt x="418" y="17"/>
                  </a:lnTo>
                  <a:lnTo>
                    <a:pt x="379" y="25"/>
                  </a:lnTo>
                  <a:lnTo>
                    <a:pt x="343" y="33"/>
                  </a:lnTo>
                  <a:lnTo>
                    <a:pt x="340" y="33"/>
                  </a:lnTo>
                  <a:lnTo>
                    <a:pt x="278" y="46"/>
                  </a:lnTo>
                  <a:lnTo>
                    <a:pt x="265" y="48"/>
                  </a:lnTo>
                  <a:lnTo>
                    <a:pt x="221" y="56"/>
                  </a:lnTo>
                  <a:lnTo>
                    <a:pt x="211" y="57"/>
                  </a:lnTo>
                  <a:lnTo>
                    <a:pt x="154" y="69"/>
                  </a:lnTo>
                  <a:lnTo>
                    <a:pt x="139" y="70"/>
                  </a:lnTo>
                  <a:lnTo>
                    <a:pt x="87" y="80"/>
                  </a:lnTo>
                  <a:lnTo>
                    <a:pt x="72" y="82"/>
                  </a:lnTo>
                  <a:lnTo>
                    <a:pt x="67" y="49"/>
                  </a:lnTo>
                  <a:lnTo>
                    <a:pt x="57" y="56"/>
                  </a:lnTo>
                  <a:lnTo>
                    <a:pt x="48" y="64"/>
                  </a:lnTo>
                  <a:lnTo>
                    <a:pt x="40" y="72"/>
                  </a:lnTo>
                  <a:lnTo>
                    <a:pt x="36" y="72"/>
                  </a:lnTo>
                  <a:lnTo>
                    <a:pt x="38" y="69"/>
                  </a:lnTo>
                  <a:lnTo>
                    <a:pt x="38" y="67"/>
                  </a:lnTo>
                  <a:lnTo>
                    <a:pt x="36" y="67"/>
                  </a:lnTo>
                  <a:lnTo>
                    <a:pt x="35" y="69"/>
                  </a:lnTo>
                  <a:lnTo>
                    <a:pt x="31" y="74"/>
                  </a:lnTo>
                  <a:lnTo>
                    <a:pt x="30" y="77"/>
                  </a:lnTo>
                  <a:lnTo>
                    <a:pt x="27" y="79"/>
                  </a:lnTo>
                  <a:lnTo>
                    <a:pt x="25" y="82"/>
                  </a:lnTo>
                  <a:lnTo>
                    <a:pt x="17" y="90"/>
                  </a:lnTo>
                  <a:lnTo>
                    <a:pt x="9" y="93"/>
                  </a:lnTo>
                  <a:lnTo>
                    <a:pt x="5" y="96"/>
                  </a:lnTo>
                  <a:lnTo>
                    <a:pt x="0" y="98"/>
                  </a:lnTo>
                  <a:lnTo>
                    <a:pt x="2" y="114"/>
                  </a:lnTo>
                  <a:lnTo>
                    <a:pt x="10" y="158"/>
                  </a:lnTo>
                  <a:lnTo>
                    <a:pt x="10" y="162"/>
                  </a:lnTo>
                  <a:lnTo>
                    <a:pt x="18" y="206"/>
                  </a:lnTo>
                  <a:lnTo>
                    <a:pt x="18" y="207"/>
                  </a:lnTo>
                  <a:lnTo>
                    <a:pt x="23" y="235"/>
                  </a:lnTo>
                  <a:lnTo>
                    <a:pt x="25" y="242"/>
                  </a:lnTo>
                  <a:lnTo>
                    <a:pt x="28" y="269"/>
                  </a:lnTo>
                  <a:lnTo>
                    <a:pt x="31" y="290"/>
                  </a:lnTo>
                  <a:lnTo>
                    <a:pt x="33" y="300"/>
                  </a:lnTo>
                  <a:lnTo>
                    <a:pt x="40" y="331"/>
                  </a:lnTo>
                  <a:lnTo>
                    <a:pt x="41" y="351"/>
                  </a:lnTo>
                  <a:lnTo>
                    <a:pt x="43" y="359"/>
                  </a:lnTo>
                  <a:lnTo>
                    <a:pt x="48" y="388"/>
                  </a:lnTo>
                  <a:lnTo>
                    <a:pt x="59" y="387"/>
                  </a:lnTo>
                  <a:lnTo>
                    <a:pt x="111" y="377"/>
                  </a:lnTo>
                  <a:lnTo>
                    <a:pt x="123" y="375"/>
                  </a:lnTo>
                  <a:lnTo>
                    <a:pt x="149" y="372"/>
                  </a:lnTo>
                  <a:lnTo>
                    <a:pt x="159" y="369"/>
                  </a:lnTo>
                  <a:lnTo>
                    <a:pt x="206" y="361"/>
                  </a:lnTo>
                  <a:lnTo>
                    <a:pt x="217" y="359"/>
                  </a:lnTo>
                  <a:lnTo>
                    <a:pt x="260" y="351"/>
                  </a:lnTo>
                  <a:lnTo>
                    <a:pt x="265" y="351"/>
                  </a:lnTo>
                  <a:lnTo>
                    <a:pt x="287" y="346"/>
                  </a:lnTo>
                  <a:lnTo>
                    <a:pt x="349" y="335"/>
                  </a:lnTo>
                  <a:lnTo>
                    <a:pt x="351" y="33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 name="Freeform 88"/>
            <p:cNvSpPr>
              <a:spLocks/>
            </p:cNvSpPr>
            <p:nvPr/>
          </p:nvSpPr>
          <p:spPr bwMode="auto">
            <a:xfrm>
              <a:off x="7544648" y="2467647"/>
              <a:ext cx="109370" cy="140815"/>
            </a:xfrm>
            <a:custGeom>
              <a:avLst/>
              <a:gdLst>
                <a:gd name="T0" fmla="*/ 45362808 w 80"/>
                <a:gd name="T1" fmla="*/ 206653433 h 103"/>
                <a:gd name="T2" fmla="*/ 45362808 w 80"/>
                <a:gd name="T3" fmla="*/ 219255092 h 103"/>
                <a:gd name="T4" fmla="*/ 37801548 w 80"/>
                <a:gd name="T5" fmla="*/ 226814788 h 103"/>
                <a:gd name="T6" fmla="*/ 40322497 w 80"/>
                <a:gd name="T7" fmla="*/ 246976094 h 103"/>
                <a:gd name="T8" fmla="*/ 52922492 w 80"/>
                <a:gd name="T9" fmla="*/ 254537377 h 103"/>
                <a:gd name="T10" fmla="*/ 57962803 w 80"/>
                <a:gd name="T11" fmla="*/ 246976094 h 103"/>
                <a:gd name="T12" fmla="*/ 90725615 w 80"/>
                <a:gd name="T13" fmla="*/ 231855115 h 103"/>
                <a:gd name="T14" fmla="*/ 110886882 w 80"/>
                <a:gd name="T15" fmla="*/ 209174439 h 103"/>
                <a:gd name="T16" fmla="*/ 118446554 w 80"/>
                <a:gd name="T17" fmla="*/ 209174439 h 103"/>
                <a:gd name="T18" fmla="*/ 126007814 w 80"/>
                <a:gd name="T19" fmla="*/ 214214766 h 103"/>
                <a:gd name="T20" fmla="*/ 123486865 w 80"/>
                <a:gd name="T21" fmla="*/ 199093737 h 103"/>
                <a:gd name="T22" fmla="*/ 131048125 w 80"/>
                <a:gd name="T23" fmla="*/ 181451801 h 103"/>
                <a:gd name="T24" fmla="*/ 118446554 w 80"/>
                <a:gd name="T25" fmla="*/ 153730799 h 103"/>
                <a:gd name="T26" fmla="*/ 123486865 w 80"/>
                <a:gd name="T27" fmla="*/ 136088863 h 103"/>
                <a:gd name="T28" fmla="*/ 123486865 w 80"/>
                <a:gd name="T29" fmla="*/ 120967884 h 103"/>
                <a:gd name="T30" fmla="*/ 136088435 w 80"/>
                <a:gd name="T31" fmla="*/ 115927557 h 103"/>
                <a:gd name="T32" fmla="*/ 148688418 w 80"/>
                <a:gd name="T33" fmla="*/ 136088863 h 103"/>
                <a:gd name="T34" fmla="*/ 151209367 w 80"/>
                <a:gd name="T35" fmla="*/ 176411474 h 103"/>
                <a:gd name="T36" fmla="*/ 163810937 w 80"/>
                <a:gd name="T37" fmla="*/ 186492127 h 103"/>
                <a:gd name="T38" fmla="*/ 176410920 w 80"/>
                <a:gd name="T39" fmla="*/ 176411474 h 103"/>
                <a:gd name="T40" fmla="*/ 171370609 w 80"/>
                <a:gd name="T41" fmla="*/ 156250169 h 103"/>
                <a:gd name="T42" fmla="*/ 181451230 w 80"/>
                <a:gd name="T43" fmla="*/ 153730799 h 103"/>
                <a:gd name="T44" fmla="*/ 194052801 w 80"/>
                <a:gd name="T45" fmla="*/ 161290495 h 103"/>
                <a:gd name="T46" fmla="*/ 201612473 w 80"/>
                <a:gd name="T47" fmla="*/ 136088863 h 103"/>
                <a:gd name="T48" fmla="*/ 176410920 w 80"/>
                <a:gd name="T49" fmla="*/ 95766227 h 103"/>
                <a:gd name="T50" fmla="*/ 168851248 w 80"/>
                <a:gd name="T51" fmla="*/ 78125878 h 103"/>
                <a:gd name="T52" fmla="*/ 143648107 w 80"/>
                <a:gd name="T53" fmla="*/ 78125878 h 103"/>
                <a:gd name="T54" fmla="*/ 123486865 w 80"/>
                <a:gd name="T55" fmla="*/ 70564595 h 103"/>
                <a:gd name="T56" fmla="*/ 115927193 w 80"/>
                <a:gd name="T57" fmla="*/ 37803254 h 103"/>
                <a:gd name="T58" fmla="*/ 98286875 w 80"/>
                <a:gd name="T59" fmla="*/ 12601613 h 103"/>
                <a:gd name="T60" fmla="*/ 70564373 w 80"/>
                <a:gd name="T61" fmla="*/ 10080656 h 103"/>
                <a:gd name="T62" fmla="*/ 25201559 w 80"/>
                <a:gd name="T63" fmla="*/ 120967884 h 103"/>
                <a:gd name="T64" fmla="*/ 32761237 w 80"/>
                <a:gd name="T65" fmla="*/ 161290495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103"/>
                <a:gd name="T101" fmla="*/ 80 w 8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103">
                  <a:moveTo>
                    <a:pt x="13" y="64"/>
                  </a:moveTo>
                  <a:lnTo>
                    <a:pt x="18" y="82"/>
                  </a:lnTo>
                  <a:lnTo>
                    <a:pt x="18" y="85"/>
                  </a:lnTo>
                  <a:lnTo>
                    <a:pt x="18" y="87"/>
                  </a:lnTo>
                  <a:lnTo>
                    <a:pt x="15" y="88"/>
                  </a:lnTo>
                  <a:lnTo>
                    <a:pt x="15" y="90"/>
                  </a:lnTo>
                  <a:lnTo>
                    <a:pt x="15" y="92"/>
                  </a:lnTo>
                  <a:lnTo>
                    <a:pt x="16" y="98"/>
                  </a:lnTo>
                  <a:lnTo>
                    <a:pt x="16" y="103"/>
                  </a:lnTo>
                  <a:lnTo>
                    <a:pt x="21" y="101"/>
                  </a:lnTo>
                  <a:lnTo>
                    <a:pt x="21" y="100"/>
                  </a:lnTo>
                  <a:lnTo>
                    <a:pt x="23" y="98"/>
                  </a:lnTo>
                  <a:lnTo>
                    <a:pt x="26" y="97"/>
                  </a:lnTo>
                  <a:lnTo>
                    <a:pt x="36" y="92"/>
                  </a:lnTo>
                  <a:lnTo>
                    <a:pt x="42" y="85"/>
                  </a:lnTo>
                  <a:lnTo>
                    <a:pt x="44" y="83"/>
                  </a:lnTo>
                  <a:lnTo>
                    <a:pt x="47" y="79"/>
                  </a:lnTo>
                  <a:lnTo>
                    <a:pt x="47" y="83"/>
                  </a:lnTo>
                  <a:lnTo>
                    <a:pt x="49" y="85"/>
                  </a:lnTo>
                  <a:lnTo>
                    <a:pt x="50" y="85"/>
                  </a:lnTo>
                  <a:lnTo>
                    <a:pt x="50" y="82"/>
                  </a:lnTo>
                  <a:lnTo>
                    <a:pt x="49" y="79"/>
                  </a:lnTo>
                  <a:lnTo>
                    <a:pt x="49" y="75"/>
                  </a:lnTo>
                  <a:lnTo>
                    <a:pt x="52" y="72"/>
                  </a:lnTo>
                  <a:lnTo>
                    <a:pt x="50" y="69"/>
                  </a:lnTo>
                  <a:lnTo>
                    <a:pt x="47" y="61"/>
                  </a:lnTo>
                  <a:lnTo>
                    <a:pt x="46" y="59"/>
                  </a:lnTo>
                  <a:lnTo>
                    <a:pt x="49" y="54"/>
                  </a:lnTo>
                  <a:lnTo>
                    <a:pt x="49" y="51"/>
                  </a:lnTo>
                  <a:lnTo>
                    <a:pt x="49" y="48"/>
                  </a:lnTo>
                  <a:lnTo>
                    <a:pt x="52" y="46"/>
                  </a:lnTo>
                  <a:lnTo>
                    <a:pt x="54" y="46"/>
                  </a:lnTo>
                  <a:lnTo>
                    <a:pt x="57" y="49"/>
                  </a:lnTo>
                  <a:lnTo>
                    <a:pt x="59" y="54"/>
                  </a:lnTo>
                  <a:lnTo>
                    <a:pt x="60" y="62"/>
                  </a:lnTo>
                  <a:lnTo>
                    <a:pt x="60" y="70"/>
                  </a:lnTo>
                  <a:lnTo>
                    <a:pt x="62" y="74"/>
                  </a:lnTo>
                  <a:lnTo>
                    <a:pt x="65" y="74"/>
                  </a:lnTo>
                  <a:lnTo>
                    <a:pt x="70" y="72"/>
                  </a:lnTo>
                  <a:lnTo>
                    <a:pt x="70" y="70"/>
                  </a:lnTo>
                  <a:lnTo>
                    <a:pt x="72" y="67"/>
                  </a:lnTo>
                  <a:lnTo>
                    <a:pt x="68" y="62"/>
                  </a:lnTo>
                  <a:lnTo>
                    <a:pt x="70" y="61"/>
                  </a:lnTo>
                  <a:lnTo>
                    <a:pt x="72" y="61"/>
                  </a:lnTo>
                  <a:lnTo>
                    <a:pt x="75" y="67"/>
                  </a:lnTo>
                  <a:lnTo>
                    <a:pt x="77" y="64"/>
                  </a:lnTo>
                  <a:lnTo>
                    <a:pt x="80" y="59"/>
                  </a:lnTo>
                  <a:lnTo>
                    <a:pt x="80" y="54"/>
                  </a:lnTo>
                  <a:lnTo>
                    <a:pt x="73" y="41"/>
                  </a:lnTo>
                  <a:lnTo>
                    <a:pt x="70" y="38"/>
                  </a:lnTo>
                  <a:lnTo>
                    <a:pt x="68" y="35"/>
                  </a:lnTo>
                  <a:lnTo>
                    <a:pt x="67" y="31"/>
                  </a:lnTo>
                  <a:lnTo>
                    <a:pt x="63" y="31"/>
                  </a:lnTo>
                  <a:lnTo>
                    <a:pt x="57" y="31"/>
                  </a:lnTo>
                  <a:lnTo>
                    <a:pt x="52" y="31"/>
                  </a:lnTo>
                  <a:lnTo>
                    <a:pt x="49" y="28"/>
                  </a:lnTo>
                  <a:lnTo>
                    <a:pt x="49" y="26"/>
                  </a:lnTo>
                  <a:lnTo>
                    <a:pt x="46" y="15"/>
                  </a:lnTo>
                  <a:lnTo>
                    <a:pt x="42" y="15"/>
                  </a:lnTo>
                  <a:lnTo>
                    <a:pt x="39" y="5"/>
                  </a:lnTo>
                  <a:lnTo>
                    <a:pt x="37" y="0"/>
                  </a:lnTo>
                  <a:lnTo>
                    <a:pt x="28" y="4"/>
                  </a:lnTo>
                  <a:lnTo>
                    <a:pt x="0" y="13"/>
                  </a:lnTo>
                  <a:lnTo>
                    <a:pt x="10" y="48"/>
                  </a:lnTo>
                  <a:lnTo>
                    <a:pt x="13" y="59"/>
                  </a:lnTo>
                  <a:lnTo>
                    <a:pt x="13" y="64"/>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 name="Freeform 90"/>
            <p:cNvSpPr>
              <a:spLocks/>
            </p:cNvSpPr>
            <p:nvPr/>
          </p:nvSpPr>
          <p:spPr bwMode="auto">
            <a:xfrm>
              <a:off x="6208963" y="3944145"/>
              <a:ext cx="721844" cy="545485"/>
            </a:xfrm>
            <a:custGeom>
              <a:avLst/>
              <a:gdLst>
                <a:gd name="T0" fmla="*/ 526711817 w 528"/>
                <a:gd name="T1" fmla="*/ 693044296 h 399"/>
                <a:gd name="T2" fmla="*/ 587195539 w 528"/>
                <a:gd name="T3" fmla="*/ 743447445 h 399"/>
                <a:gd name="T4" fmla="*/ 617437400 w 528"/>
                <a:gd name="T5" fmla="*/ 791329643 h 399"/>
                <a:gd name="T6" fmla="*/ 624998659 w 528"/>
                <a:gd name="T7" fmla="*/ 829132799 h 399"/>
                <a:gd name="T8" fmla="*/ 662801779 w 528"/>
                <a:gd name="T9" fmla="*/ 859374887 h 399"/>
                <a:gd name="T10" fmla="*/ 715724242 w 528"/>
                <a:gd name="T11" fmla="*/ 919858667 h 399"/>
                <a:gd name="T12" fmla="*/ 718243604 w 528"/>
                <a:gd name="T13" fmla="*/ 980342446 h 399"/>
                <a:gd name="T14" fmla="*/ 763606395 w 528"/>
                <a:gd name="T15" fmla="*/ 997982754 h 399"/>
                <a:gd name="T16" fmla="*/ 801409515 w 528"/>
                <a:gd name="T17" fmla="*/ 990423076 h 399"/>
                <a:gd name="T18" fmla="*/ 826611066 w 528"/>
                <a:gd name="T19" fmla="*/ 970261816 h 399"/>
                <a:gd name="T20" fmla="*/ 841732195 w 528"/>
                <a:gd name="T21" fmla="*/ 927418345 h 399"/>
                <a:gd name="T22" fmla="*/ 814009497 w 528"/>
                <a:gd name="T23" fmla="*/ 940019926 h 399"/>
                <a:gd name="T24" fmla="*/ 801409515 w 528"/>
                <a:gd name="T25" fmla="*/ 899697407 h 399"/>
                <a:gd name="T26" fmla="*/ 814009497 w 528"/>
                <a:gd name="T27" fmla="*/ 887095826 h 399"/>
                <a:gd name="T28" fmla="*/ 859372487 w 528"/>
                <a:gd name="T29" fmla="*/ 907257085 h 399"/>
                <a:gd name="T30" fmla="*/ 892135297 w 528"/>
                <a:gd name="T31" fmla="*/ 866934566 h 399"/>
                <a:gd name="T32" fmla="*/ 871974056 w 528"/>
                <a:gd name="T33" fmla="*/ 849294257 h 399"/>
                <a:gd name="T34" fmla="*/ 899694968 w 528"/>
                <a:gd name="T35" fmla="*/ 834173313 h 399"/>
                <a:gd name="T36" fmla="*/ 937498088 w 528"/>
                <a:gd name="T37" fmla="*/ 824092484 h 399"/>
                <a:gd name="T38" fmla="*/ 952619019 w 528"/>
                <a:gd name="T39" fmla="*/ 791329643 h 399"/>
                <a:gd name="T40" fmla="*/ 990420551 w 528"/>
                <a:gd name="T41" fmla="*/ 783769965 h 399"/>
                <a:gd name="T42" fmla="*/ 1030743033 w 528"/>
                <a:gd name="T43" fmla="*/ 743447445 h 399"/>
                <a:gd name="T44" fmla="*/ 1018143051 w 528"/>
                <a:gd name="T45" fmla="*/ 725805549 h 399"/>
                <a:gd name="T46" fmla="*/ 1043344602 w 528"/>
                <a:gd name="T47" fmla="*/ 725805549 h 399"/>
                <a:gd name="T48" fmla="*/ 1086186445 w 528"/>
                <a:gd name="T49" fmla="*/ 680442715 h 399"/>
                <a:gd name="T50" fmla="*/ 1101307375 w 528"/>
                <a:gd name="T51" fmla="*/ 645160510 h 399"/>
                <a:gd name="T52" fmla="*/ 1139110495 w 528"/>
                <a:gd name="T53" fmla="*/ 624999251 h 399"/>
                <a:gd name="T54" fmla="*/ 1159271736 w 528"/>
                <a:gd name="T55" fmla="*/ 594757361 h 399"/>
                <a:gd name="T56" fmla="*/ 1186992648 w 528"/>
                <a:gd name="T57" fmla="*/ 579636416 h 399"/>
                <a:gd name="T58" fmla="*/ 1197073268 w 528"/>
                <a:gd name="T59" fmla="*/ 567036423 h 399"/>
                <a:gd name="T60" fmla="*/ 1179432977 w 528"/>
                <a:gd name="T61" fmla="*/ 536794533 h 399"/>
                <a:gd name="T62" fmla="*/ 1171871718 w 528"/>
                <a:gd name="T63" fmla="*/ 501512328 h 399"/>
                <a:gd name="T64" fmla="*/ 1184473287 w 528"/>
                <a:gd name="T65" fmla="*/ 516633273 h 399"/>
                <a:gd name="T66" fmla="*/ 1217234509 w 528"/>
                <a:gd name="T67" fmla="*/ 446068864 h 399"/>
                <a:gd name="T68" fmla="*/ 1262597301 w 528"/>
                <a:gd name="T69" fmla="*/ 367943090 h 399"/>
                <a:gd name="T70" fmla="*/ 1330642282 w 528"/>
                <a:gd name="T71" fmla="*/ 302418995 h 399"/>
                <a:gd name="T72" fmla="*/ 975299621 w 528"/>
                <a:gd name="T73" fmla="*/ 57964440 h 399"/>
                <a:gd name="T74" fmla="*/ 677921122 w 528"/>
                <a:gd name="T75" fmla="*/ 65524119 h 399"/>
                <a:gd name="T76" fmla="*/ 594756798 w 528"/>
                <a:gd name="T77" fmla="*/ 25201581 h 399"/>
                <a:gd name="T78" fmla="*/ 521671507 w 528"/>
                <a:gd name="T79" fmla="*/ 7561269 h 399"/>
                <a:gd name="T80" fmla="*/ 284776830 w 528"/>
                <a:gd name="T81" fmla="*/ 32762853 h 399"/>
                <a:gd name="T82" fmla="*/ 234373728 w 528"/>
                <a:gd name="T83" fmla="*/ 35282217 h 399"/>
                <a:gd name="T84" fmla="*/ 183970577 w 528"/>
                <a:gd name="T85" fmla="*/ 65524119 h 399"/>
                <a:gd name="T86" fmla="*/ 161289975 w 528"/>
                <a:gd name="T87" fmla="*/ 85685379 h 399"/>
                <a:gd name="T88" fmla="*/ 115927184 w 528"/>
                <a:gd name="T89" fmla="*/ 100806324 h 399"/>
                <a:gd name="T90" fmla="*/ 50403114 w 528"/>
                <a:gd name="T91" fmla="*/ 151209498 h 399"/>
                <a:gd name="T92" fmla="*/ 0 w 528"/>
                <a:gd name="T93" fmla="*/ 229335223 h 399"/>
                <a:gd name="T94" fmla="*/ 37801545 w 528"/>
                <a:gd name="T95" fmla="*/ 262096476 h 399"/>
                <a:gd name="T96" fmla="*/ 90725608 w 528"/>
                <a:gd name="T97" fmla="*/ 294859317 h 399"/>
                <a:gd name="T98" fmla="*/ 148688406 w 528"/>
                <a:gd name="T99" fmla="*/ 307459310 h 399"/>
                <a:gd name="T100" fmla="*/ 189010887 w 528"/>
                <a:gd name="T101" fmla="*/ 372983405 h 399"/>
                <a:gd name="T102" fmla="*/ 221773747 w 528"/>
                <a:gd name="T103" fmla="*/ 413305924 h 399"/>
                <a:gd name="T104" fmla="*/ 249494659 w 528"/>
                <a:gd name="T105" fmla="*/ 456149494 h 399"/>
                <a:gd name="T106" fmla="*/ 304938071 w 528"/>
                <a:gd name="T107" fmla="*/ 483870432 h 399"/>
                <a:gd name="T108" fmla="*/ 352821811 w 528"/>
                <a:gd name="T109" fmla="*/ 524192952 h 399"/>
                <a:gd name="T110" fmla="*/ 395663654 w 528"/>
                <a:gd name="T111" fmla="*/ 554434841 h 399"/>
                <a:gd name="T112" fmla="*/ 443547493 w 528"/>
                <a:gd name="T113" fmla="*/ 594757361 h 399"/>
                <a:gd name="T114" fmla="*/ 448587804 w 528"/>
                <a:gd name="T115" fmla="*/ 627520202 h 399"/>
                <a:gd name="T116" fmla="*/ 483869975 w 528"/>
                <a:gd name="T117" fmla="*/ 665321770 h 3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8"/>
                <a:gd name="T178" fmla="*/ 0 h 399"/>
                <a:gd name="T179" fmla="*/ 528 w 528"/>
                <a:gd name="T180" fmla="*/ 399 h 3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8" h="399">
                  <a:moveTo>
                    <a:pt x="199" y="265"/>
                  </a:moveTo>
                  <a:lnTo>
                    <a:pt x="197" y="267"/>
                  </a:lnTo>
                  <a:lnTo>
                    <a:pt x="201" y="270"/>
                  </a:lnTo>
                  <a:lnTo>
                    <a:pt x="202" y="274"/>
                  </a:lnTo>
                  <a:lnTo>
                    <a:pt x="209" y="275"/>
                  </a:lnTo>
                  <a:lnTo>
                    <a:pt x="215" y="277"/>
                  </a:lnTo>
                  <a:lnTo>
                    <a:pt x="223" y="282"/>
                  </a:lnTo>
                  <a:lnTo>
                    <a:pt x="230" y="283"/>
                  </a:lnTo>
                  <a:lnTo>
                    <a:pt x="232" y="287"/>
                  </a:lnTo>
                  <a:lnTo>
                    <a:pt x="233" y="295"/>
                  </a:lnTo>
                  <a:lnTo>
                    <a:pt x="235" y="296"/>
                  </a:lnTo>
                  <a:lnTo>
                    <a:pt x="238" y="300"/>
                  </a:lnTo>
                  <a:lnTo>
                    <a:pt x="240" y="305"/>
                  </a:lnTo>
                  <a:lnTo>
                    <a:pt x="243" y="305"/>
                  </a:lnTo>
                  <a:lnTo>
                    <a:pt x="245" y="314"/>
                  </a:lnTo>
                  <a:lnTo>
                    <a:pt x="246" y="319"/>
                  </a:lnTo>
                  <a:lnTo>
                    <a:pt x="245" y="321"/>
                  </a:lnTo>
                  <a:lnTo>
                    <a:pt x="245" y="324"/>
                  </a:lnTo>
                  <a:lnTo>
                    <a:pt x="248" y="326"/>
                  </a:lnTo>
                  <a:lnTo>
                    <a:pt x="248" y="329"/>
                  </a:lnTo>
                  <a:lnTo>
                    <a:pt x="248" y="332"/>
                  </a:lnTo>
                  <a:lnTo>
                    <a:pt x="250" y="336"/>
                  </a:lnTo>
                  <a:lnTo>
                    <a:pt x="254" y="339"/>
                  </a:lnTo>
                  <a:lnTo>
                    <a:pt x="258" y="339"/>
                  </a:lnTo>
                  <a:lnTo>
                    <a:pt x="263" y="341"/>
                  </a:lnTo>
                  <a:lnTo>
                    <a:pt x="274" y="349"/>
                  </a:lnTo>
                  <a:lnTo>
                    <a:pt x="276" y="350"/>
                  </a:lnTo>
                  <a:lnTo>
                    <a:pt x="277" y="355"/>
                  </a:lnTo>
                  <a:lnTo>
                    <a:pt x="281" y="362"/>
                  </a:lnTo>
                  <a:lnTo>
                    <a:pt x="284" y="365"/>
                  </a:lnTo>
                  <a:lnTo>
                    <a:pt x="285" y="368"/>
                  </a:lnTo>
                  <a:lnTo>
                    <a:pt x="285" y="370"/>
                  </a:lnTo>
                  <a:lnTo>
                    <a:pt x="284" y="380"/>
                  </a:lnTo>
                  <a:lnTo>
                    <a:pt x="284" y="386"/>
                  </a:lnTo>
                  <a:lnTo>
                    <a:pt x="285" y="389"/>
                  </a:lnTo>
                  <a:lnTo>
                    <a:pt x="287" y="393"/>
                  </a:lnTo>
                  <a:lnTo>
                    <a:pt x="290" y="394"/>
                  </a:lnTo>
                  <a:lnTo>
                    <a:pt x="294" y="396"/>
                  </a:lnTo>
                  <a:lnTo>
                    <a:pt x="298" y="396"/>
                  </a:lnTo>
                  <a:lnTo>
                    <a:pt x="303" y="396"/>
                  </a:lnTo>
                  <a:lnTo>
                    <a:pt x="308" y="398"/>
                  </a:lnTo>
                  <a:lnTo>
                    <a:pt x="313" y="399"/>
                  </a:lnTo>
                  <a:lnTo>
                    <a:pt x="316" y="399"/>
                  </a:lnTo>
                  <a:lnTo>
                    <a:pt x="316" y="394"/>
                  </a:lnTo>
                  <a:lnTo>
                    <a:pt x="318" y="393"/>
                  </a:lnTo>
                  <a:lnTo>
                    <a:pt x="320" y="391"/>
                  </a:lnTo>
                  <a:lnTo>
                    <a:pt x="320" y="386"/>
                  </a:lnTo>
                  <a:lnTo>
                    <a:pt x="321" y="386"/>
                  </a:lnTo>
                  <a:lnTo>
                    <a:pt x="325" y="388"/>
                  </a:lnTo>
                  <a:lnTo>
                    <a:pt x="328" y="385"/>
                  </a:lnTo>
                  <a:lnTo>
                    <a:pt x="331" y="383"/>
                  </a:lnTo>
                  <a:lnTo>
                    <a:pt x="334" y="378"/>
                  </a:lnTo>
                  <a:lnTo>
                    <a:pt x="336" y="373"/>
                  </a:lnTo>
                  <a:lnTo>
                    <a:pt x="336" y="370"/>
                  </a:lnTo>
                  <a:lnTo>
                    <a:pt x="334" y="368"/>
                  </a:lnTo>
                  <a:lnTo>
                    <a:pt x="331" y="368"/>
                  </a:lnTo>
                  <a:lnTo>
                    <a:pt x="329" y="368"/>
                  </a:lnTo>
                  <a:lnTo>
                    <a:pt x="328" y="371"/>
                  </a:lnTo>
                  <a:lnTo>
                    <a:pt x="325" y="375"/>
                  </a:lnTo>
                  <a:lnTo>
                    <a:pt x="323" y="373"/>
                  </a:lnTo>
                  <a:lnTo>
                    <a:pt x="323" y="370"/>
                  </a:lnTo>
                  <a:lnTo>
                    <a:pt x="325" y="367"/>
                  </a:lnTo>
                  <a:lnTo>
                    <a:pt x="323" y="363"/>
                  </a:lnTo>
                  <a:lnTo>
                    <a:pt x="321" y="360"/>
                  </a:lnTo>
                  <a:lnTo>
                    <a:pt x="318" y="357"/>
                  </a:lnTo>
                  <a:lnTo>
                    <a:pt x="315" y="354"/>
                  </a:lnTo>
                  <a:lnTo>
                    <a:pt x="315" y="349"/>
                  </a:lnTo>
                  <a:lnTo>
                    <a:pt x="316" y="347"/>
                  </a:lnTo>
                  <a:lnTo>
                    <a:pt x="318" y="345"/>
                  </a:lnTo>
                  <a:lnTo>
                    <a:pt x="323" y="352"/>
                  </a:lnTo>
                  <a:lnTo>
                    <a:pt x="326" y="355"/>
                  </a:lnTo>
                  <a:lnTo>
                    <a:pt x="333" y="362"/>
                  </a:lnTo>
                  <a:lnTo>
                    <a:pt x="338" y="362"/>
                  </a:lnTo>
                  <a:lnTo>
                    <a:pt x="339" y="362"/>
                  </a:lnTo>
                  <a:lnTo>
                    <a:pt x="341" y="360"/>
                  </a:lnTo>
                  <a:lnTo>
                    <a:pt x="344" y="358"/>
                  </a:lnTo>
                  <a:lnTo>
                    <a:pt x="346" y="355"/>
                  </a:lnTo>
                  <a:lnTo>
                    <a:pt x="349" y="349"/>
                  </a:lnTo>
                  <a:lnTo>
                    <a:pt x="351" y="345"/>
                  </a:lnTo>
                  <a:lnTo>
                    <a:pt x="354" y="344"/>
                  </a:lnTo>
                  <a:lnTo>
                    <a:pt x="354" y="342"/>
                  </a:lnTo>
                  <a:lnTo>
                    <a:pt x="354" y="341"/>
                  </a:lnTo>
                  <a:lnTo>
                    <a:pt x="351" y="339"/>
                  </a:lnTo>
                  <a:lnTo>
                    <a:pt x="347" y="339"/>
                  </a:lnTo>
                  <a:lnTo>
                    <a:pt x="346" y="337"/>
                  </a:lnTo>
                  <a:lnTo>
                    <a:pt x="344" y="336"/>
                  </a:lnTo>
                  <a:lnTo>
                    <a:pt x="346" y="334"/>
                  </a:lnTo>
                  <a:lnTo>
                    <a:pt x="347" y="332"/>
                  </a:lnTo>
                  <a:lnTo>
                    <a:pt x="356" y="332"/>
                  </a:lnTo>
                  <a:lnTo>
                    <a:pt x="357" y="331"/>
                  </a:lnTo>
                  <a:lnTo>
                    <a:pt x="360" y="329"/>
                  </a:lnTo>
                  <a:lnTo>
                    <a:pt x="364" y="329"/>
                  </a:lnTo>
                  <a:lnTo>
                    <a:pt x="367" y="332"/>
                  </a:lnTo>
                  <a:lnTo>
                    <a:pt x="370" y="331"/>
                  </a:lnTo>
                  <a:lnTo>
                    <a:pt x="372" y="327"/>
                  </a:lnTo>
                  <a:lnTo>
                    <a:pt x="375" y="326"/>
                  </a:lnTo>
                  <a:lnTo>
                    <a:pt x="378" y="321"/>
                  </a:lnTo>
                  <a:lnTo>
                    <a:pt x="378" y="319"/>
                  </a:lnTo>
                  <a:lnTo>
                    <a:pt x="377" y="316"/>
                  </a:lnTo>
                  <a:lnTo>
                    <a:pt x="378" y="314"/>
                  </a:lnTo>
                  <a:lnTo>
                    <a:pt x="382" y="314"/>
                  </a:lnTo>
                  <a:lnTo>
                    <a:pt x="383" y="316"/>
                  </a:lnTo>
                  <a:lnTo>
                    <a:pt x="387" y="314"/>
                  </a:lnTo>
                  <a:lnTo>
                    <a:pt x="388" y="311"/>
                  </a:lnTo>
                  <a:lnTo>
                    <a:pt x="393" y="311"/>
                  </a:lnTo>
                  <a:lnTo>
                    <a:pt x="398" y="306"/>
                  </a:lnTo>
                  <a:lnTo>
                    <a:pt x="401" y="306"/>
                  </a:lnTo>
                  <a:lnTo>
                    <a:pt x="404" y="306"/>
                  </a:lnTo>
                  <a:lnTo>
                    <a:pt x="406" y="298"/>
                  </a:lnTo>
                  <a:lnTo>
                    <a:pt x="409" y="295"/>
                  </a:lnTo>
                  <a:lnTo>
                    <a:pt x="409" y="293"/>
                  </a:lnTo>
                  <a:lnTo>
                    <a:pt x="409" y="292"/>
                  </a:lnTo>
                  <a:lnTo>
                    <a:pt x="406" y="292"/>
                  </a:lnTo>
                  <a:lnTo>
                    <a:pt x="404" y="290"/>
                  </a:lnTo>
                  <a:lnTo>
                    <a:pt x="404" y="288"/>
                  </a:lnTo>
                  <a:lnTo>
                    <a:pt x="406" y="287"/>
                  </a:lnTo>
                  <a:lnTo>
                    <a:pt x="406" y="282"/>
                  </a:lnTo>
                  <a:lnTo>
                    <a:pt x="409" y="282"/>
                  </a:lnTo>
                  <a:lnTo>
                    <a:pt x="413" y="287"/>
                  </a:lnTo>
                  <a:lnTo>
                    <a:pt x="414" y="288"/>
                  </a:lnTo>
                  <a:lnTo>
                    <a:pt x="417" y="287"/>
                  </a:lnTo>
                  <a:lnTo>
                    <a:pt x="419" y="283"/>
                  </a:lnTo>
                  <a:lnTo>
                    <a:pt x="424" y="277"/>
                  </a:lnTo>
                  <a:lnTo>
                    <a:pt x="427" y="274"/>
                  </a:lnTo>
                  <a:lnTo>
                    <a:pt x="431" y="270"/>
                  </a:lnTo>
                  <a:lnTo>
                    <a:pt x="434" y="267"/>
                  </a:lnTo>
                  <a:lnTo>
                    <a:pt x="432" y="265"/>
                  </a:lnTo>
                  <a:lnTo>
                    <a:pt x="432" y="262"/>
                  </a:lnTo>
                  <a:lnTo>
                    <a:pt x="432" y="261"/>
                  </a:lnTo>
                  <a:lnTo>
                    <a:pt x="437" y="256"/>
                  </a:lnTo>
                  <a:lnTo>
                    <a:pt x="442" y="249"/>
                  </a:lnTo>
                  <a:lnTo>
                    <a:pt x="445" y="248"/>
                  </a:lnTo>
                  <a:lnTo>
                    <a:pt x="447" y="248"/>
                  </a:lnTo>
                  <a:lnTo>
                    <a:pt x="448" y="249"/>
                  </a:lnTo>
                  <a:lnTo>
                    <a:pt x="452" y="248"/>
                  </a:lnTo>
                  <a:lnTo>
                    <a:pt x="453" y="243"/>
                  </a:lnTo>
                  <a:lnTo>
                    <a:pt x="455" y="241"/>
                  </a:lnTo>
                  <a:lnTo>
                    <a:pt x="458" y="241"/>
                  </a:lnTo>
                  <a:lnTo>
                    <a:pt x="460" y="239"/>
                  </a:lnTo>
                  <a:lnTo>
                    <a:pt x="460" y="236"/>
                  </a:lnTo>
                  <a:lnTo>
                    <a:pt x="462" y="235"/>
                  </a:lnTo>
                  <a:lnTo>
                    <a:pt x="465" y="235"/>
                  </a:lnTo>
                  <a:lnTo>
                    <a:pt x="468" y="233"/>
                  </a:lnTo>
                  <a:lnTo>
                    <a:pt x="470" y="231"/>
                  </a:lnTo>
                  <a:lnTo>
                    <a:pt x="471" y="230"/>
                  </a:lnTo>
                  <a:lnTo>
                    <a:pt x="471" y="228"/>
                  </a:lnTo>
                  <a:lnTo>
                    <a:pt x="470" y="226"/>
                  </a:lnTo>
                  <a:lnTo>
                    <a:pt x="471" y="225"/>
                  </a:lnTo>
                  <a:lnTo>
                    <a:pt x="473" y="225"/>
                  </a:lnTo>
                  <a:lnTo>
                    <a:pt x="475" y="225"/>
                  </a:lnTo>
                  <a:lnTo>
                    <a:pt x="476" y="223"/>
                  </a:lnTo>
                  <a:lnTo>
                    <a:pt x="476" y="218"/>
                  </a:lnTo>
                  <a:lnTo>
                    <a:pt x="475" y="215"/>
                  </a:lnTo>
                  <a:lnTo>
                    <a:pt x="471" y="213"/>
                  </a:lnTo>
                  <a:lnTo>
                    <a:pt x="468" y="213"/>
                  </a:lnTo>
                  <a:lnTo>
                    <a:pt x="465" y="212"/>
                  </a:lnTo>
                  <a:lnTo>
                    <a:pt x="463" y="207"/>
                  </a:lnTo>
                  <a:lnTo>
                    <a:pt x="463" y="204"/>
                  </a:lnTo>
                  <a:lnTo>
                    <a:pt x="463" y="200"/>
                  </a:lnTo>
                  <a:lnTo>
                    <a:pt x="465" y="199"/>
                  </a:lnTo>
                  <a:lnTo>
                    <a:pt x="465" y="197"/>
                  </a:lnTo>
                  <a:lnTo>
                    <a:pt x="466" y="199"/>
                  </a:lnTo>
                  <a:lnTo>
                    <a:pt x="468" y="205"/>
                  </a:lnTo>
                  <a:lnTo>
                    <a:pt x="468" y="207"/>
                  </a:lnTo>
                  <a:lnTo>
                    <a:pt x="470" y="205"/>
                  </a:lnTo>
                  <a:lnTo>
                    <a:pt x="473" y="202"/>
                  </a:lnTo>
                  <a:lnTo>
                    <a:pt x="476" y="195"/>
                  </a:lnTo>
                  <a:lnTo>
                    <a:pt x="478" y="192"/>
                  </a:lnTo>
                  <a:lnTo>
                    <a:pt x="478" y="187"/>
                  </a:lnTo>
                  <a:lnTo>
                    <a:pt x="483" y="177"/>
                  </a:lnTo>
                  <a:lnTo>
                    <a:pt x="486" y="171"/>
                  </a:lnTo>
                  <a:lnTo>
                    <a:pt x="488" y="168"/>
                  </a:lnTo>
                  <a:lnTo>
                    <a:pt x="491" y="163"/>
                  </a:lnTo>
                  <a:lnTo>
                    <a:pt x="496" y="155"/>
                  </a:lnTo>
                  <a:lnTo>
                    <a:pt x="501" y="146"/>
                  </a:lnTo>
                  <a:lnTo>
                    <a:pt x="507" y="140"/>
                  </a:lnTo>
                  <a:lnTo>
                    <a:pt x="514" y="133"/>
                  </a:lnTo>
                  <a:lnTo>
                    <a:pt x="520" y="129"/>
                  </a:lnTo>
                  <a:lnTo>
                    <a:pt x="525" y="124"/>
                  </a:lnTo>
                  <a:lnTo>
                    <a:pt x="528" y="120"/>
                  </a:lnTo>
                  <a:lnTo>
                    <a:pt x="519" y="112"/>
                  </a:lnTo>
                  <a:lnTo>
                    <a:pt x="465" y="76"/>
                  </a:lnTo>
                  <a:lnTo>
                    <a:pt x="417" y="42"/>
                  </a:lnTo>
                  <a:lnTo>
                    <a:pt x="388" y="23"/>
                  </a:lnTo>
                  <a:lnTo>
                    <a:pt x="387" y="23"/>
                  </a:lnTo>
                  <a:lnTo>
                    <a:pt x="364" y="26"/>
                  </a:lnTo>
                  <a:lnTo>
                    <a:pt x="320" y="32"/>
                  </a:lnTo>
                  <a:lnTo>
                    <a:pt x="297" y="37"/>
                  </a:lnTo>
                  <a:lnTo>
                    <a:pt x="271" y="40"/>
                  </a:lnTo>
                  <a:lnTo>
                    <a:pt x="269" y="26"/>
                  </a:lnTo>
                  <a:lnTo>
                    <a:pt x="259" y="14"/>
                  </a:lnTo>
                  <a:lnTo>
                    <a:pt x="253" y="8"/>
                  </a:lnTo>
                  <a:lnTo>
                    <a:pt x="248" y="5"/>
                  </a:lnTo>
                  <a:lnTo>
                    <a:pt x="240" y="13"/>
                  </a:lnTo>
                  <a:lnTo>
                    <a:pt x="236" y="10"/>
                  </a:lnTo>
                  <a:lnTo>
                    <a:pt x="236" y="8"/>
                  </a:lnTo>
                  <a:lnTo>
                    <a:pt x="238" y="6"/>
                  </a:lnTo>
                  <a:lnTo>
                    <a:pt x="238" y="3"/>
                  </a:lnTo>
                  <a:lnTo>
                    <a:pt x="238" y="0"/>
                  </a:lnTo>
                  <a:lnTo>
                    <a:pt x="207" y="3"/>
                  </a:lnTo>
                  <a:lnTo>
                    <a:pt x="202" y="3"/>
                  </a:lnTo>
                  <a:lnTo>
                    <a:pt x="160" y="8"/>
                  </a:lnTo>
                  <a:lnTo>
                    <a:pt x="148" y="10"/>
                  </a:lnTo>
                  <a:lnTo>
                    <a:pt x="137" y="10"/>
                  </a:lnTo>
                  <a:lnTo>
                    <a:pt x="113" y="13"/>
                  </a:lnTo>
                  <a:lnTo>
                    <a:pt x="106" y="14"/>
                  </a:lnTo>
                  <a:lnTo>
                    <a:pt x="103" y="16"/>
                  </a:lnTo>
                  <a:lnTo>
                    <a:pt x="98" y="16"/>
                  </a:lnTo>
                  <a:lnTo>
                    <a:pt x="95" y="16"/>
                  </a:lnTo>
                  <a:lnTo>
                    <a:pt x="93" y="14"/>
                  </a:lnTo>
                  <a:lnTo>
                    <a:pt x="91" y="16"/>
                  </a:lnTo>
                  <a:lnTo>
                    <a:pt x="88" y="19"/>
                  </a:lnTo>
                  <a:lnTo>
                    <a:pt x="85" y="19"/>
                  </a:lnTo>
                  <a:lnTo>
                    <a:pt x="83" y="21"/>
                  </a:lnTo>
                  <a:lnTo>
                    <a:pt x="73" y="26"/>
                  </a:lnTo>
                  <a:lnTo>
                    <a:pt x="69" y="29"/>
                  </a:lnTo>
                  <a:lnTo>
                    <a:pt x="65" y="29"/>
                  </a:lnTo>
                  <a:lnTo>
                    <a:pt x="64" y="29"/>
                  </a:lnTo>
                  <a:lnTo>
                    <a:pt x="64" y="31"/>
                  </a:lnTo>
                  <a:lnTo>
                    <a:pt x="64" y="34"/>
                  </a:lnTo>
                  <a:lnTo>
                    <a:pt x="59" y="37"/>
                  </a:lnTo>
                  <a:lnTo>
                    <a:pt x="57" y="39"/>
                  </a:lnTo>
                  <a:lnTo>
                    <a:pt x="54" y="37"/>
                  </a:lnTo>
                  <a:lnTo>
                    <a:pt x="52" y="37"/>
                  </a:lnTo>
                  <a:lnTo>
                    <a:pt x="46" y="40"/>
                  </a:lnTo>
                  <a:lnTo>
                    <a:pt x="34" y="47"/>
                  </a:lnTo>
                  <a:lnTo>
                    <a:pt x="33" y="49"/>
                  </a:lnTo>
                  <a:lnTo>
                    <a:pt x="21" y="54"/>
                  </a:lnTo>
                  <a:lnTo>
                    <a:pt x="20" y="57"/>
                  </a:lnTo>
                  <a:lnTo>
                    <a:pt x="20" y="60"/>
                  </a:lnTo>
                  <a:lnTo>
                    <a:pt x="15" y="65"/>
                  </a:lnTo>
                  <a:lnTo>
                    <a:pt x="3" y="80"/>
                  </a:lnTo>
                  <a:lnTo>
                    <a:pt x="3" y="81"/>
                  </a:lnTo>
                  <a:lnTo>
                    <a:pt x="0" y="89"/>
                  </a:lnTo>
                  <a:lnTo>
                    <a:pt x="0" y="91"/>
                  </a:lnTo>
                  <a:lnTo>
                    <a:pt x="0" y="94"/>
                  </a:lnTo>
                  <a:lnTo>
                    <a:pt x="2" y="98"/>
                  </a:lnTo>
                  <a:lnTo>
                    <a:pt x="7" y="99"/>
                  </a:lnTo>
                  <a:lnTo>
                    <a:pt x="11" y="104"/>
                  </a:lnTo>
                  <a:lnTo>
                    <a:pt x="15" y="104"/>
                  </a:lnTo>
                  <a:lnTo>
                    <a:pt x="18" y="104"/>
                  </a:lnTo>
                  <a:lnTo>
                    <a:pt x="21" y="106"/>
                  </a:lnTo>
                  <a:lnTo>
                    <a:pt x="24" y="107"/>
                  </a:lnTo>
                  <a:lnTo>
                    <a:pt x="29" y="114"/>
                  </a:lnTo>
                  <a:lnTo>
                    <a:pt x="36" y="117"/>
                  </a:lnTo>
                  <a:lnTo>
                    <a:pt x="42" y="117"/>
                  </a:lnTo>
                  <a:lnTo>
                    <a:pt x="47" y="117"/>
                  </a:lnTo>
                  <a:lnTo>
                    <a:pt x="54" y="117"/>
                  </a:lnTo>
                  <a:lnTo>
                    <a:pt x="55" y="119"/>
                  </a:lnTo>
                  <a:lnTo>
                    <a:pt x="59" y="122"/>
                  </a:lnTo>
                  <a:lnTo>
                    <a:pt x="62" y="130"/>
                  </a:lnTo>
                  <a:lnTo>
                    <a:pt x="64" y="133"/>
                  </a:lnTo>
                  <a:lnTo>
                    <a:pt x="69" y="138"/>
                  </a:lnTo>
                  <a:lnTo>
                    <a:pt x="72" y="143"/>
                  </a:lnTo>
                  <a:lnTo>
                    <a:pt x="75" y="148"/>
                  </a:lnTo>
                  <a:lnTo>
                    <a:pt x="77" y="151"/>
                  </a:lnTo>
                  <a:lnTo>
                    <a:pt x="78" y="155"/>
                  </a:lnTo>
                  <a:lnTo>
                    <a:pt x="82" y="158"/>
                  </a:lnTo>
                  <a:lnTo>
                    <a:pt x="85" y="160"/>
                  </a:lnTo>
                  <a:lnTo>
                    <a:pt x="88" y="164"/>
                  </a:lnTo>
                  <a:lnTo>
                    <a:pt x="90" y="166"/>
                  </a:lnTo>
                  <a:lnTo>
                    <a:pt x="93" y="168"/>
                  </a:lnTo>
                  <a:lnTo>
                    <a:pt x="95" y="171"/>
                  </a:lnTo>
                  <a:lnTo>
                    <a:pt x="98" y="179"/>
                  </a:lnTo>
                  <a:lnTo>
                    <a:pt x="99" y="181"/>
                  </a:lnTo>
                  <a:lnTo>
                    <a:pt x="106" y="184"/>
                  </a:lnTo>
                  <a:lnTo>
                    <a:pt x="108" y="187"/>
                  </a:lnTo>
                  <a:lnTo>
                    <a:pt x="111" y="189"/>
                  </a:lnTo>
                  <a:lnTo>
                    <a:pt x="116" y="189"/>
                  </a:lnTo>
                  <a:lnTo>
                    <a:pt x="121" y="192"/>
                  </a:lnTo>
                  <a:lnTo>
                    <a:pt x="129" y="197"/>
                  </a:lnTo>
                  <a:lnTo>
                    <a:pt x="130" y="199"/>
                  </a:lnTo>
                  <a:lnTo>
                    <a:pt x="134" y="200"/>
                  </a:lnTo>
                  <a:lnTo>
                    <a:pt x="137" y="205"/>
                  </a:lnTo>
                  <a:lnTo>
                    <a:pt x="140" y="208"/>
                  </a:lnTo>
                  <a:lnTo>
                    <a:pt x="144" y="213"/>
                  </a:lnTo>
                  <a:lnTo>
                    <a:pt x="147" y="218"/>
                  </a:lnTo>
                  <a:lnTo>
                    <a:pt x="148" y="220"/>
                  </a:lnTo>
                  <a:lnTo>
                    <a:pt x="153" y="220"/>
                  </a:lnTo>
                  <a:lnTo>
                    <a:pt x="157" y="220"/>
                  </a:lnTo>
                  <a:lnTo>
                    <a:pt x="163" y="225"/>
                  </a:lnTo>
                  <a:lnTo>
                    <a:pt x="166" y="228"/>
                  </a:lnTo>
                  <a:lnTo>
                    <a:pt x="170" y="230"/>
                  </a:lnTo>
                  <a:lnTo>
                    <a:pt x="176" y="233"/>
                  </a:lnTo>
                  <a:lnTo>
                    <a:pt x="176" y="236"/>
                  </a:lnTo>
                  <a:lnTo>
                    <a:pt x="176" y="238"/>
                  </a:lnTo>
                  <a:lnTo>
                    <a:pt x="175" y="241"/>
                  </a:lnTo>
                  <a:lnTo>
                    <a:pt x="176" y="244"/>
                  </a:lnTo>
                  <a:lnTo>
                    <a:pt x="176" y="246"/>
                  </a:lnTo>
                  <a:lnTo>
                    <a:pt x="178" y="249"/>
                  </a:lnTo>
                  <a:lnTo>
                    <a:pt x="184" y="251"/>
                  </a:lnTo>
                  <a:lnTo>
                    <a:pt x="188" y="257"/>
                  </a:lnTo>
                  <a:lnTo>
                    <a:pt x="188" y="261"/>
                  </a:lnTo>
                  <a:lnTo>
                    <a:pt x="189" y="262"/>
                  </a:lnTo>
                  <a:lnTo>
                    <a:pt x="192" y="264"/>
                  </a:lnTo>
                  <a:lnTo>
                    <a:pt x="196" y="262"/>
                  </a:lnTo>
                  <a:lnTo>
                    <a:pt x="199" y="26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 name="Freeform 92"/>
            <p:cNvSpPr>
              <a:spLocks/>
            </p:cNvSpPr>
            <p:nvPr/>
          </p:nvSpPr>
          <p:spPr bwMode="auto">
            <a:xfrm>
              <a:off x="3313385" y="2142270"/>
              <a:ext cx="998004" cy="660323"/>
            </a:xfrm>
            <a:custGeom>
              <a:avLst/>
              <a:gdLst>
                <a:gd name="T0" fmla="*/ 1335682763 w 730"/>
                <a:gd name="T1" fmla="*/ 1035785823 h 483"/>
                <a:gd name="T2" fmla="*/ 1348284333 w 730"/>
                <a:gd name="T3" fmla="*/ 1048385816 h 483"/>
                <a:gd name="T4" fmla="*/ 1363405266 w 730"/>
                <a:gd name="T5" fmla="*/ 1060987396 h 483"/>
                <a:gd name="T6" fmla="*/ 1388606820 w 730"/>
                <a:gd name="T7" fmla="*/ 1073587388 h 483"/>
                <a:gd name="T8" fmla="*/ 1423888996 w 730"/>
                <a:gd name="T9" fmla="*/ 1101309912 h 483"/>
                <a:gd name="T10" fmla="*/ 1466730844 w 730"/>
                <a:gd name="T11" fmla="*/ 1118950219 h 483"/>
                <a:gd name="T12" fmla="*/ 1491932398 w 730"/>
                <a:gd name="T13" fmla="*/ 1093748646 h 483"/>
                <a:gd name="T14" fmla="*/ 1514614590 w 730"/>
                <a:gd name="T15" fmla="*/ 1093748646 h 483"/>
                <a:gd name="T16" fmla="*/ 1539816144 w 730"/>
                <a:gd name="T17" fmla="*/ 1093748646 h 483"/>
                <a:gd name="T18" fmla="*/ 1572577371 w 730"/>
                <a:gd name="T19" fmla="*/ 1088708332 h 483"/>
                <a:gd name="T20" fmla="*/ 1602819236 w 730"/>
                <a:gd name="T21" fmla="*/ 1088708332 h 483"/>
                <a:gd name="T22" fmla="*/ 1625501428 w 730"/>
                <a:gd name="T23" fmla="*/ 1088708332 h 483"/>
                <a:gd name="T24" fmla="*/ 1643141722 w 730"/>
                <a:gd name="T25" fmla="*/ 1101309912 h 483"/>
                <a:gd name="T26" fmla="*/ 1658262655 w 730"/>
                <a:gd name="T27" fmla="*/ 1108869590 h 483"/>
                <a:gd name="T28" fmla="*/ 1683464606 w 730"/>
                <a:gd name="T29" fmla="*/ 1121471170 h 483"/>
                <a:gd name="T30" fmla="*/ 1703625849 w 730"/>
                <a:gd name="T31" fmla="*/ 1134071162 h 483"/>
                <a:gd name="T32" fmla="*/ 1728827403 w 730"/>
                <a:gd name="T33" fmla="*/ 1139111477 h 483"/>
                <a:gd name="T34" fmla="*/ 1748988646 w 730"/>
                <a:gd name="T35" fmla="*/ 1146672742 h 483"/>
                <a:gd name="T36" fmla="*/ 1769149890 w 730"/>
                <a:gd name="T37" fmla="*/ 1171874315 h 483"/>
                <a:gd name="T38" fmla="*/ 1786791771 w 730"/>
                <a:gd name="T39" fmla="*/ 1186995258 h 483"/>
                <a:gd name="T40" fmla="*/ 1806953014 w 730"/>
                <a:gd name="T41" fmla="*/ 1209675880 h 483"/>
                <a:gd name="T42" fmla="*/ 1824593309 w 730"/>
                <a:gd name="T43" fmla="*/ 1217237145 h 483"/>
                <a:gd name="T44" fmla="*/ 1832154569 w 730"/>
                <a:gd name="T45" fmla="*/ 1212196831 h 483"/>
                <a:gd name="T46" fmla="*/ 1827114258 w 730"/>
                <a:gd name="T47" fmla="*/ 1192035573 h 483"/>
                <a:gd name="T48" fmla="*/ 1799391754 w 730"/>
                <a:gd name="T49" fmla="*/ 1146672742 h 483"/>
                <a:gd name="T50" fmla="*/ 1799391754 w 730"/>
                <a:gd name="T51" fmla="*/ 1118950219 h 483"/>
                <a:gd name="T52" fmla="*/ 1814512687 w 730"/>
                <a:gd name="T53" fmla="*/ 1076108339 h 483"/>
                <a:gd name="T54" fmla="*/ 1819552998 w 730"/>
                <a:gd name="T55" fmla="*/ 1048385816 h 483"/>
                <a:gd name="T56" fmla="*/ 1837194879 w 730"/>
                <a:gd name="T57" fmla="*/ 1023184243 h 483"/>
                <a:gd name="T58" fmla="*/ 1837194879 w 730"/>
                <a:gd name="T59" fmla="*/ 1003022985 h 483"/>
                <a:gd name="T60" fmla="*/ 1832154569 w 730"/>
                <a:gd name="T61" fmla="*/ 977821412 h 483"/>
                <a:gd name="T62" fmla="*/ 1814512687 w 730"/>
                <a:gd name="T63" fmla="*/ 970261734 h 483"/>
                <a:gd name="T64" fmla="*/ 1804432065 w 730"/>
                <a:gd name="T65" fmla="*/ 950100476 h 483"/>
                <a:gd name="T66" fmla="*/ 1819552998 w 730"/>
                <a:gd name="T67" fmla="*/ 932458582 h 483"/>
                <a:gd name="T68" fmla="*/ 1804432065 w 730"/>
                <a:gd name="T69" fmla="*/ 904737646 h 483"/>
                <a:gd name="T70" fmla="*/ 1839714241 w 730"/>
                <a:gd name="T71" fmla="*/ 879536073 h 483"/>
                <a:gd name="T72" fmla="*/ 1839714241 w 730"/>
                <a:gd name="T73" fmla="*/ 645160456 h 483"/>
                <a:gd name="T74" fmla="*/ 1839714241 w 730"/>
                <a:gd name="T75" fmla="*/ 448588190 h 483"/>
                <a:gd name="T76" fmla="*/ 1839714241 w 730"/>
                <a:gd name="T77" fmla="*/ 292338341 h 483"/>
                <a:gd name="T78" fmla="*/ 1824593309 w 730"/>
                <a:gd name="T79" fmla="*/ 264617405 h 483"/>
                <a:gd name="T80" fmla="*/ 1774190200 w 730"/>
                <a:gd name="T81" fmla="*/ 226814252 h 483"/>
                <a:gd name="T82" fmla="*/ 1748988646 w 730"/>
                <a:gd name="T83" fmla="*/ 194052952 h 483"/>
                <a:gd name="T84" fmla="*/ 1754028957 w 730"/>
                <a:gd name="T85" fmla="*/ 168851380 h 483"/>
                <a:gd name="T86" fmla="*/ 1806953014 w 730"/>
                <a:gd name="T87" fmla="*/ 120967598 h 483"/>
                <a:gd name="T88" fmla="*/ 1814512687 w 730"/>
                <a:gd name="T89" fmla="*/ 90725686 h 483"/>
                <a:gd name="T90" fmla="*/ 1486892087 w 730"/>
                <a:gd name="T91" fmla="*/ 78125694 h 483"/>
                <a:gd name="T92" fmla="*/ 1252516840 w 730"/>
                <a:gd name="T93" fmla="*/ 70564428 h 483"/>
                <a:gd name="T94" fmla="*/ 902216033 w 730"/>
                <a:gd name="T95" fmla="*/ 52924121 h 483"/>
                <a:gd name="T96" fmla="*/ 332660613 w 730"/>
                <a:gd name="T97" fmla="*/ 17641901 h 483"/>
                <a:gd name="T98" fmla="*/ 65524065 w 730"/>
                <a:gd name="T99" fmla="*/ 234375518 h 483"/>
                <a:gd name="T100" fmla="*/ 35282188 w 730"/>
                <a:gd name="T101" fmla="*/ 572076689 h 483"/>
                <a:gd name="T102" fmla="*/ 15120939 w 730"/>
                <a:gd name="T103" fmla="*/ 793850528 h 483"/>
                <a:gd name="T104" fmla="*/ 131048131 w 730"/>
                <a:gd name="T105" fmla="*/ 965221420 h 483"/>
                <a:gd name="T106" fmla="*/ 476308777 w 730"/>
                <a:gd name="T107" fmla="*/ 995463307 h 483"/>
                <a:gd name="T108" fmla="*/ 1088707533 w 730"/>
                <a:gd name="T109" fmla="*/ 1028224558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0"/>
                <a:gd name="T166" fmla="*/ 0 h 483"/>
                <a:gd name="T167" fmla="*/ 730 w 730"/>
                <a:gd name="T168" fmla="*/ 483 h 4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0" h="483">
                  <a:moveTo>
                    <a:pt x="432" y="408"/>
                  </a:moveTo>
                  <a:lnTo>
                    <a:pt x="458" y="408"/>
                  </a:lnTo>
                  <a:lnTo>
                    <a:pt x="530" y="411"/>
                  </a:lnTo>
                  <a:lnTo>
                    <a:pt x="531" y="411"/>
                  </a:lnTo>
                  <a:lnTo>
                    <a:pt x="533" y="413"/>
                  </a:lnTo>
                  <a:lnTo>
                    <a:pt x="535" y="416"/>
                  </a:lnTo>
                  <a:lnTo>
                    <a:pt x="535" y="418"/>
                  </a:lnTo>
                  <a:lnTo>
                    <a:pt x="539" y="419"/>
                  </a:lnTo>
                  <a:lnTo>
                    <a:pt x="541" y="421"/>
                  </a:lnTo>
                  <a:lnTo>
                    <a:pt x="546" y="426"/>
                  </a:lnTo>
                  <a:lnTo>
                    <a:pt x="549" y="427"/>
                  </a:lnTo>
                  <a:lnTo>
                    <a:pt x="551" y="426"/>
                  </a:lnTo>
                  <a:lnTo>
                    <a:pt x="556" y="431"/>
                  </a:lnTo>
                  <a:lnTo>
                    <a:pt x="561" y="432"/>
                  </a:lnTo>
                  <a:lnTo>
                    <a:pt x="565" y="437"/>
                  </a:lnTo>
                  <a:lnTo>
                    <a:pt x="570" y="440"/>
                  </a:lnTo>
                  <a:lnTo>
                    <a:pt x="575" y="442"/>
                  </a:lnTo>
                  <a:lnTo>
                    <a:pt x="582" y="444"/>
                  </a:lnTo>
                  <a:lnTo>
                    <a:pt x="585" y="442"/>
                  </a:lnTo>
                  <a:lnTo>
                    <a:pt x="588" y="439"/>
                  </a:lnTo>
                  <a:lnTo>
                    <a:pt x="592" y="434"/>
                  </a:lnTo>
                  <a:lnTo>
                    <a:pt x="593" y="432"/>
                  </a:lnTo>
                  <a:lnTo>
                    <a:pt x="598" y="434"/>
                  </a:lnTo>
                  <a:lnTo>
                    <a:pt x="601" y="434"/>
                  </a:lnTo>
                  <a:lnTo>
                    <a:pt x="605" y="432"/>
                  </a:lnTo>
                  <a:lnTo>
                    <a:pt x="608" y="436"/>
                  </a:lnTo>
                  <a:lnTo>
                    <a:pt x="611" y="434"/>
                  </a:lnTo>
                  <a:lnTo>
                    <a:pt x="614" y="434"/>
                  </a:lnTo>
                  <a:lnTo>
                    <a:pt x="618" y="434"/>
                  </a:lnTo>
                  <a:lnTo>
                    <a:pt x="624" y="432"/>
                  </a:lnTo>
                  <a:lnTo>
                    <a:pt x="629" y="434"/>
                  </a:lnTo>
                  <a:lnTo>
                    <a:pt x="632" y="434"/>
                  </a:lnTo>
                  <a:lnTo>
                    <a:pt x="636" y="432"/>
                  </a:lnTo>
                  <a:lnTo>
                    <a:pt x="641" y="431"/>
                  </a:lnTo>
                  <a:lnTo>
                    <a:pt x="642" y="431"/>
                  </a:lnTo>
                  <a:lnTo>
                    <a:pt x="645" y="432"/>
                  </a:lnTo>
                  <a:lnTo>
                    <a:pt x="652" y="434"/>
                  </a:lnTo>
                  <a:lnTo>
                    <a:pt x="652" y="436"/>
                  </a:lnTo>
                  <a:lnTo>
                    <a:pt x="652" y="437"/>
                  </a:lnTo>
                  <a:lnTo>
                    <a:pt x="654" y="439"/>
                  </a:lnTo>
                  <a:lnTo>
                    <a:pt x="657" y="439"/>
                  </a:lnTo>
                  <a:lnTo>
                    <a:pt x="658" y="440"/>
                  </a:lnTo>
                  <a:lnTo>
                    <a:pt x="660" y="442"/>
                  </a:lnTo>
                  <a:lnTo>
                    <a:pt x="665" y="445"/>
                  </a:lnTo>
                  <a:lnTo>
                    <a:pt x="668" y="445"/>
                  </a:lnTo>
                  <a:lnTo>
                    <a:pt x="673" y="447"/>
                  </a:lnTo>
                  <a:lnTo>
                    <a:pt x="675" y="447"/>
                  </a:lnTo>
                  <a:lnTo>
                    <a:pt x="676" y="450"/>
                  </a:lnTo>
                  <a:lnTo>
                    <a:pt x="678" y="450"/>
                  </a:lnTo>
                  <a:lnTo>
                    <a:pt x="681" y="450"/>
                  </a:lnTo>
                  <a:lnTo>
                    <a:pt x="686" y="452"/>
                  </a:lnTo>
                  <a:lnTo>
                    <a:pt x="689" y="452"/>
                  </a:lnTo>
                  <a:lnTo>
                    <a:pt x="693" y="454"/>
                  </a:lnTo>
                  <a:lnTo>
                    <a:pt x="694" y="455"/>
                  </a:lnTo>
                  <a:lnTo>
                    <a:pt x="699" y="457"/>
                  </a:lnTo>
                  <a:lnTo>
                    <a:pt x="701" y="462"/>
                  </a:lnTo>
                  <a:lnTo>
                    <a:pt x="702" y="465"/>
                  </a:lnTo>
                  <a:lnTo>
                    <a:pt x="704" y="468"/>
                  </a:lnTo>
                  <a:lnTo>
                    <a:pt x="707" y="470"/>
                  </a:lnTo>
                  <a:lnTo>
                    <a:pt x="709" y="471"/>
                  </a:lnTo>
                  <a:lnTo>
                    <a:pt x="712" y="478"/>
                  </a:lnTo>
                  <a:lnTo>
                    <a:pt x="716" y="476"/>
                  </a:lnTo>
                  <a:lnTo>
                    <a:pt x="717" y="480"/>
                  </a:lnTo>
                  <a:lnTo>
                    <a:pt x="720" y="481"/>
                  </a:lnTo>
                  <a:lnTo>
                    <a:pt x="722" y="483"/>
                  </a:lnTo>
                  <a:lnTo>
                    <a:pt x="724" y="483"/>
                  </a:lnTo>
                  <a:lnTo>
                    <a:pt x="727" y="481"/>
                  </a:lnTo>
                  <a:lnTo>
                    <a:pt x="729" y="483"/>
                  </a:lnTo>
                  <a:lnTo>
                    <a:pt x="727" y="481"/>
                  </a:lnTo>
                  <a:lnTo>
                    <a:pt x="725" y="478"/>
                  </a:lnTo>
                  <a:lnTo>
                    <a:pt x="725" y="476"/>
                  </a:lnTo>
                  <a:lnTo>
                    <a:pt x="725" y="473"/>
                  </a:lnTo>
                  <a:lnTo>
                    <a:pt x="725" y="470"/>
                  </a:lnTo>
                  <a:lnTo>
                    <a:pt x="717" y="457"/>
                  </a:lnTo>
                  <a:lnTo>
                    <a:pt x="714" y="455"/>
                  </a:lnTo>
                  <a:lnTo>
                    <a:pt x="712" y="452"/>
                  </a:lnTo>
                  <a:lnTo>
                    <a:pt x="712" y="449"/>
                  </a:lnTo>
                  <a:lnTo>
                    <a:pt x="714" y="444"/>
                  </a:lnTo>
                  <a:lnTo>
                    <a:pt x="717" y="439"/>
                  </a:lnTo>
                  <a:lnTo>
                    <a:pt x="720" y="431"/>
                  </a:lnTo>
                  <a:lnTo>
                    <a:pt x="720" y="427"/>
                  </a:lnTo>
                  <a:lnTo>
                    <a:pt x="720" y="424"/>
                  </a:lnTo>
                  <a:lnTo>
                    <a:pt x="722" y="423"/>
                  </a:lnTo>
                  <a:lnTo>
                    <a:pt x="722" y="416"/>
                  </a:lnTo>
                  <a:lnTo>
                    <a:pt x="724" y="413"/>
                  </a:lnTo>
                  <a:lnTo>
                    <a:pt x="720" y="410"/>
                  </a:lnTo>
                  <a:lnTo>
                    <a:pt x="729" y="406"/>
                  </a:lnTo>
                  <a:lnTo>
                    <a:pt x="729" y="403"/>
                  </a:lnTo>
                  <a:lnTo>
                    <a:pt x="729" y="400"/>
                  </a:lnTo>
                  <a:lnTo>
                    <a:pt x="729" y="398"/>
                  </a:lnTo>
                  <a:lnTo>
                    <a:pt x="729" y="395"/>
                  </a:lnTo>
                  <a:lnTo>
                    <a:pt x="727" y="392"/>
                  </a:lnTo>
                  <a:lnTo>
                    <a:pt x="727" y="388"/>
                  </a:lnTo>
                  <a:lnTo>
                    <a:pt x="725" y="387"/>
                  </a:lnTo>
                  <a:lnTo>
                    <a:pt x="724" y="385"/>
                  </a:lnTo>
                  <a:lnTo>
                    <a:pt x="720" y="385"/>
                  </a:lnTo>
                  <a:lnTo>
                    <a:pt x="717" y="383"/>
                  </a:lnTo>
                  <a:lnTo>
                    <a:pt x="717" y="380"/>
                  </a:lnTo>
                  <a:lnTo>
                    <a:pt x="716" y="377"/>
                  </a:lnTo>
                  <a:lnTo>
                    <a:pt x="717" y="375"/>
                  </a:lnTo>
                  <a:lnTo>
                    <a:pt x="720" y="374"/>
                  </a:lnTo>
                  <a:lnTo>
                    <a:pt x="722" y="370"/>
                  </a:lnTo>
                  <a:lnTo>
                    <a:pt x="722" y="365"/>
                  </a:lnTo>
                  <a:lnTo>
                    <a:pt x="720" y="362"/>
                  </a:lnTo>
                  <a:lnTo>
                    <a:pt x="716" y="359"/>
                  </a:lnTo>
                  <a:lnTo>
                    <a:pt x="714" y="354"/>
                  </a:lnTo>
                  <a:lnTo>
                    <a:pt x="716" y="349"/>
                  </a:lnTo>
                  <a:lnTo>
                    <a:pt x="730" y="349"/>
                  </a:lnTo>
                  <a:lnTo>
                    <a:pt x="730" y="304"/>
                  </a:lnTo>
                  <a:lnTo>
                    <a:pt x="730" y="258"/>
                  </a:lnTo>
                  <a:lnTo>
                    <a:pt x="730" y="256"/>
                  </a:lnTo>
                  <a:lnTo>
                    <a:pt x="730" y="214"/>
                  </a:lnTo>
                  <a:lnTo>
                    <a:pt x="730" y="201"/>
                  </a:lnTo>
                  <a:lnTo>
                    <a:pt x="730" y="178"/>
                  </a:lnTo>
                  <a:lnTo>
                    <a:pt x="730" y="157"/>
                  </a:lnTo>
                  <a:lnTo>
                    <a:pt x="730" y="119"/>
                  </a:lnTo>
                  <a:lnTo>
                    <a:pt x="730" y="116"/>
                  </a:lnTo>
                  <a:lnTo>
                    <a:pt x="730" y="113"/>
                  </a:lnTo>
                  <a:lnTo>
                    <a:pt x="729" y="108"/>
                  </a:lnTo>
                  <a:lnTo>
                    <a:pt x="724" y="105"/>
                  </a:lnTo>
                  <a:lnTo>
                    <a:pt x="717" y="101"/>
                  </a:lnTo>
                  <a:lnTo>
                    <a:pt x="707" y="96"/>
                  </a:lnTo>
                  <a:lnTo>
                    <a:pt x="704" y="90"/>
                  </a:lnTo>
                  <a:lnTo>
                    <a:pt x="699" y="82"/>
                  </a:lnTo>
                  <a:lnTo>
                    <a:pt x="696" y="79"/>
                  </a:lnTo>
                  <a:lnTo>
                    <a:pt x="694" y="77"/>
                  </a:lnTo>
                  <a:lnTo>
                    <a:pt x="694" y="72"/>
                  </a:lnTo>
                  <a:lnTo>
                    <a:pt x="694" y="70"/>
                  </a:lnTo>
                  <a:lnTo>
                    <a:pt x="696" y="67"/>
                  </a:lnTo>
                  <a:lnTo>
                    <a:pt x="699" y="65"/>
                  </a:lnTo>
                  <a:lnTo>
                    <a:pt x="711" y="56"/>
                  </a:lnTo>
                  <a:lnTo>
                    <a:pt x="717" y="48"/>
                  </a:lnTo>
                  <a:lnTo>
                    <a:pt x="719" y="44"/>
                  </a:lnTo>
                  <a:lnTo>
                    <a:pt x="720" y="41"/>
                  </a:lnTo>
                  <a:lnTo>
                    <a:pt x="720" y="36"/>
                  </a:lnTo>
                  <a:lnTo>
                    <a:pt x="720" y="33"/>
                  </a:lnTo>
                  <a:lnTo>
                    <a:pt x="658" y="31"/>
                  </a:lnTo>
                  <a:lnTo>
                    <a:pt x="590" y="31"/>
                  </a:lnTo>
                  <a:lnTo>
                    <a:pt x="588" y="31"/>
                  </a:lnTo>
                  <a:lnTo>
                    <a:pt x="521" y="30"/>
                  </a:lnTo>
                  <a:lnTo>
                    <a:pt x="497" y="28"/>
                  </a:lnTo>
                  <a:lnTo>
                    <a:pt x="432" y="25"/>
                  </a:lnTo>
                  <a:lnTo>
                    <a:pt x="417" y="25"/>
                  </a:lnTo>
                  <a:lnTo>
                    <a:pt x="358" y="21"/>
                  </a:lnTo>
                  <a:lnTo>
                    <a:pt x="221" y="15"/>
                  </a:lnTo>
                  <a:lnTo>
                    <a:pt x="137" y="8"/>
                  </a:lnTo>
                  <a:lnTo>
                    <a:pt x="132" y="7"/>
                  </a:lnTo>
                  <a:lnTo>
                    <a:pt x="34" y="0"/>
                  </a:lnTo>
                  <a:lnTo>
                    <a:pt x="34" y="8"/>
                  </a:lnTo>
                  <a:lnTo>
                    <a:pt x="26" y="93"/>
                  </a:lnTo>
                  <a:lnTo>
                    <a:pt x="24" y="121"/>
                  </a:lnTo>
                  <a:lnTo>
                    <a:pt x="19" y="175"/>
                  </a:lnTo>
                  <a:lnTo>
                    <a:pt x="14" y="227"/>
                  </a:lnTo>
                  <a:lnTo>
                    <a:pt x="13" y="233"/>
                  </a:lnTo>
                  <a:lnTo>
                    <a:pt x="9" y="269"/>
                  </a:lnTo>
                  <a:lnTo>
                    <a:pt x="6" y="315"/>
                  </a:lnTo>
                  <a:lnTo>
                    <a:pt x="4" y="318"/>
                  </a:lnTo>
                  <a:lnTo>
                    <a:pt x="0" y="380"/>
                  </a:lnTo>
                  <a:lnTo>
                    <a:pt x="52" y="383"/>
                  </a:lnTo>
                  <a:lnTo>
                    <a:pt x="101" y="388"/>
                  </a:lnTo>
                  <a:lnTo>
                    <a:pt x="122" y="390"/>
                  </a:lnTo>
                  <a:lnTo>
                    <a:pt x="189" y="395"/>
                  </a:lnTo>
                  <a:lnTo>
                    <a:pt x="270" y="400"/>
                  </a:lnTo>
                  <a:lnTo>
                    <a:pt x="368" y="405"/>
                  </a:lnTo>
                  <a:lnTo>
                    <a:pt x="432" y="40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 name="Freeform 94"/>
            <p:cNvSpPr>
              <a:spLocks/>
            </p:cNvSpPr>
            <p:nvPr/>
          </p:nvSpPr>
          <p:spPr bwMode="auto">
            <a:xfrm>
              <a:off x="5197288" y="3698062"/>
              <a:ext cx="1209909" cy="416975"/>
            </a:xfrm>
            <a:custGeom>
              <a:avLst/>
              <a:gdLst>
                <a:gd name="T0" fmla="*/ 1804432813 w 885"/>
                <a:gd name="T1" fmla="*/ 400705990 h 305"/>
                <a:gd name="T2" fmla="*/ 1832155328 w 885"/>
                <a:gd name="T3" fmla="*/ 375504412 h 305"/>
                <a:gd name="T4" fmla="*/ 1872477831 w 885"/>
                <a:gd name="T5" fmla="*/ 342741566 h 305"/>
                <a:gd name="T6" fmla="*/ 1922880960 w 885"/>
                <a:gd name="T7" fmla="*/ 317539988 h 305"/>
                <a:gd name="T8" fmla="*/ 1930440636 w 885"/>
                <a:gd name="T9" fmla="*/ 277217462 h 305"/>
                <a:gd name="T10" fmla="*/ 1963203463 w 885"/>
                <a:gd name="T11" fmla="*/ 259577151 h 305"/>
                <a:gd name="T12" fmla="*/ 2003525967 w 885"/>
                <a:gd name="T13" fmla="*/ 226814305 h 305"/>
                <a:gd name="T14" fmla="*/ 2026206581 w 885"/>
                <a:gd name="T15" fmla="*/ 246975568 h 305"/>
                <a:gd name="T16" fmla="*/ 2058969409 w 885"/>
                <a:gd name="T17" fmla="*/ 211693358 h 305"/>
                <a:gd name="T18" fmla="*/ 2094251599 w 885"/>
                <a:gd name="T19" fmla="*/ 186491730 h 305"/>
                <a:gd name="T20" fmla="*/ 2132053152 w 885"/>
                <a:gd name="T21" fmla="*/ 186491730 h 305"/>
                <a:gd name="T22" fmla="*/ 2147483647 w 885"/>
                <a:gd name="T23" fmla="*/ 133569209 h 305"/>
                <a:gd name="T24" fmla="*/ 2147483647 w 885"/>
                <a:gd name="T25" fmla="*/ 95766023 h 305"/>
                <a:gd name="T26" fmla="*/ 2147483647 w 885"/>
                <a:gd name="T27" fmla="*/ 63004765 h 305"/>
                <a:gd name="T28" fmla="*/ 2147483647 w 885"/>
                <a:gd name="T29" fmla="*/ 12601586 h 305"/>
                <a:gd name="T30" fmla="*/ 2147483647 w 885"/>
                <a:gd name="T31" fmla="*/ 22682221 h 305"/>
                <a:gd name="T32" fmla="*/ 1754029684 w 885"/>
                <a:gd name="T33" fmla="*/ 78125712 h 305"/>
                <a:gd name="T34" fmla="*/ 1680945941 w 885"/>
                <a:gd name="T35" fmla="*/ 90725707 h 305"/>
                <a:gd name="T36" fmla="*/ 1363405831 w 885"/>
                <a:gd name="T37" fmla="*/ 115927310 h 305"/>
                <a:gd name="T38" fmla="*/ 1101309560 w 885"/>
                <a:gd name="T39" fmla="*/ 141128889 h 305"/>
                <a:gd name="T40" fmla="*/ 952619536 w 885"/>
                <a:gd name="T41" fmla="*/ 153730472 h 305"/>
                <a:gd name="T42" fmla="*/ 814011526 w 885"/>
                <a:gd name="T43" fmla="*/ 166330467 h 305"/>
                <a:gd name="T44" fmla="*/ 612399010 w 885"/>
                <a:gd name="T45" fmla="*/ 186491730 h 305"/>
                <a:gd name="T46" fmla="*/ 554434618 w 885"/>
                <a:gd name="T47" fmla="*/ 189012682 h 305"/>
                <a:gd name="T48" fmla="*/ 443547734 w 885"/>
                <a:gd name="T49" fmla="*/ 239415888 h 305"/>
                <a:gd name="T50" fmla="*/ 204133516 w 885"/>
                <a:gd name="T51" fmla="*/ 259577151 h 305"/>
                <a:gd name="T52" fmla="*/ 183972264 w 885"/>
                <a:gd name="T53" fmla="*/ 272177146 h 305"/>
                <a:gd name="T54" fmla="*/ 158770700 w 885"/>
                <a:gd name="T55" fmla="*/ 246975568 h 305"/>
                <a:gd name="T56" fmla="*/ 166330375 w 885"/>
                <a:gd name="T57" fmla="*/ 284778729 h 305"/>
                <a:gd name="T58" fmla="*/ 156249750 w 885"/>
                <a:gd name="T59" fmla="*/ 312499672 h 305"/>
                <a:gd name="T60" fmla="*/ 163811013 w 885"/>
                <a:gd name="T61" fmla="*/ 345262518 h 305"/>
                <a:gd name="T62" fmla="*/ 156249750 w 885"/>
                <a:gd name="T63" fmla="*/ 365423780 h 305"/>
                <a:gd name="T64" fmla="*/ 138609448 w 885"/>
                <a:gd name="T65" fmla="*/ 410786622 h 305"/>
                <a:gd name="T66" fmla="*/ 146169124 w 885"/>
                <a:gd name="T67" fmla="*/ 448588295 h 305"/>
                <a:gd name="T68" fmla="*/ 126007872 w 885"/>
                <a:gd name="T69" fmla="*/ 473789873 h 305"/>
                <a:gd name="T70" fmla="*/ 113407884 w 885"/>
                <a:gd name="T71" fmla="*/ 501512403 h 305"/>
                <a:gd name="T72" fmla="*/ 78125669 w 885"/>
                <a:gd name="T73" fmla="*/ 531754297 h 305"/>
                <a:gd name="T74" fmla="*/ 98286920 w 885"/>
                <a:gd name="T75" fmla="*/ 551915560 h 305"/>
                <a:gd name="T76" fmla="*/ 85685344 w 885"/>
                <a:gd name="T77" fmla="*/ 592238085 h 305"/>
                <a:gd name="T78" fmla="*/ 60483780 w 885"/>
                <a:gd name="T79" fmla="*/ 630039659 h 305"/>
                <a:gd name="T80" fmla="*/ 40322516 w 885"/>
                <a:gd name="T81" fmla="*/ 609878397 h 305"/>
                <a:gd name="T82" fmla="*/ 20161258 w 885"/>
                <a:gd name="T83" fmla="*/ 630039659 h 305"/>
                <a:gd name="T84" fmla="*/ 40322516 w 885"/>
                <a:gd name="T85" fmla="*/ 637600927 h 305"/>
                <a:gd name="T86" fmla="*/ 47883779 w 885"/>
                <a:gd name="T87" fmla="*/ 682963768 h 305"/>
                <a:gd name="T88" fmla="*/ 55443467 w 885"/>
                <a:gd name="T89" fmla="*/ 720765342 h 305"/>
                <a:gd name="T90" fmla="*/ 27722527 w 885"/>
                <a:gd name="T91" fmla="*/ 740926605 h 305"/>
                <a:gd name="T92" fmla="*/ 2520951 w 885"/>
                <a:gd name="T93" fmla="*/ 756047552 h 305"/>
                <a:gd name="T94" fmla="*/ 249496382 w 885"/>
                <a:gd name="T95" fmla="*/ 756047552 h 305"/>
                <a:gd name="T96" fmla="*/ 504031489 w 885"/>
                <a:gd name="T97" fmla="*/ 735886289 h 305"/>
                <a:gd name="T98" fmla="*/ 718245581 w 885"/>
                <a:gd name="T99" fmla="*/ 715725026 h 305"/>
                <a:gd name="T100" fmla="*/ 1063506419 w 885"/>
                <a:gd name="T101" fmla="*/ 688004084 h 305"/>
                <a:gd name="T102" fmla="*/ 1343244579 w 885"/>
                <a:gd name="T103" fmla="*/ 662802505 h 305"/>
                <a:gd name="T104" fmla="*/ 1592739274 w 885"/>
                <a:gd name="T105" fmla="*/ 632560611 h 305"/>
                <a:gd name="T106" fmla="*/ 1615421476 w 885"/>
                <a:gd name="T107" fmla="*/ 539313977 h 305"/>
                <a:gd name="T108" fmla="*/ 1655743979 w 885"/>
                <a:gd name="T109" fmla="*/ 526713982 h 305"/>
                <a:gd name="T110" fmla="*/ 1663303655 w 885"/>
                <a:gd name="T111" fmla="*/ 493951136 h 305"/>
                <a:gd name="T112" fmla="*/ 1703626555 w 885"/>
                <a:gd name="T113" fmla="*/ 435988299 h 3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5"/>
                <a:gd name="T172" fmla="*/ 0 h 305"/>
                <a:gd name="T173" fmla="*/ 885 w 885"/>
                <a:gd name="T174" fmla="*/ 305 h 3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5" h="305">
                  <a:moveTo>
                    <a:pt x="694" y="165"/>
                  </a:moveTo>
                  <a:lnTo>
                    <a:pt x="701" y="165"/>
                  </a:lnTo>
                  <a:lnTo>
                    <a:pt x="709" y="165"/>
                  </a:lnTo>
                  <a:lnTo>
                    <a:pt x="712" y="163"/>
                  </a:lnTo>
                  <a:lnTo>
                    <a:pt x="716" y="159"/>
                  </a:lnTo>
                  <a:lnTo>
                    <a:pt x="717" y="157"/>
                  </a:lnTo>
                  <a:lnTo>
                    <a:pt x="720" y="155"/>
                  </a:lnTo>
                  <a:lnTo>
                    <a:pt x="722" y="152"/>
                  </a:lnTo>
                  <a:lnTo>
                    <a:pt x="725" y="150"/>
                  </a:lnTo>
                  <a:lnTo>
                    <a:pt x="727" y="149"/>
                  </a:lnTo>
                  <a:lnTo>
                    <a:pt x="730" y="149"/>
                  </a:lnTo>
                  <a:lnTo>
                    <a:pt x="732" y="147"/>
                  </a:lnTo>
                  <a:lnTo>
                    <a:pt x="733" y="144"/>
                  </a:lnTo>
                  <a:lnTo>
                    <a:pt x="737" y="141"/>
                  </a:lnTo>
                  <a:lnTo>
                    <a:pt x="743" y="136"/>
                  </a:lnTo>
                  <a:lnTo>
                    <a:pt x="748" y="132"/>
                  </a:lnTo>
                  <a:lnTo>
                    <a:pt x="753" y="129"/>
                  </a:lnTo>
                  <a:lnTo>
                    <a:pt x="758" y="129"/>
                  </a:lnTo>
                  <a:lnTo>
                    <a:pt x="760" y="129"/>
                  </a:lnTo>
                  <a:lnTo>
                    <a:pt x="763" y="126"/>
                  </a:lnTo>
                  <a:lnTo>
                    <a:pt x="764" y="124"/>
                  </a:lnTo>
                  <a:lnTo>
                    <a:pt x="768" y="119"/>
                  </a:lnTo>
                  <a:lnTo>
                    <a:pt x="769" y="116"/>
                  </a:lnTo>
                  <a:lnTo>
                    <a:pt x="768" y="114"/>
                  </a:lnTo>
                  <a:lnTo>
                    <a:pt x="766" y="110"/>
                  </a:lnTo>
                  <a:lnTo>
                    <a:pt x="768" y="108"/>
                  </a:lnTo>
                  <a:lnTo>
                    <a:pt x="769" y="106"/>
                  </a:lnTo>
                  <a:lnTo>
                    <a:pt x="774" y="108"/>
                  </a:lnTo>
                  <a:lnTo>
                    <a:pt x="778" y="106"/>
                  </a:lnTo>
                  <a:lnTo>
                    <a:pt x="779" y="103"/>
                  </a:lnTo>
                  <a:lnTo>
                    <a:pt x="779" y="100"/>
                  </a:lnTo>
                  <a:lnTo>
                    <a:pt x="781" y="97"/>
                  </a:lnTo>
                  <a:lnTo>
                    <a:pt x="791" y="87"/>
                  </a:lnTo>
                  <a:lnTo>
                    <a:pt x="792" y="87"/>
                  </a:lnTo>
                  <a:lnTo>
                    <a:pt x="795" y="90"/>
                  </a:lnTo>
                  <a:lnTo>
                    <a:pt x="795" y="95"/>
                  </a:lnTo>
                  <a:lnTo>
                    <a:pt x="795" y="98"/>
                  </a:lnTo>
                  <a:lnTo>
                    <a:pt x="797" y="100"/>
                  </a:lnTo>
                  <a:lnTo>
                    <a:pt x="800" y="100"/>
                  </a:lnTo>
                  <a:lnTo>
                    <a:pt x="804" y="98"/>
                  </a:lnTo>
                  <a:lnTo>
                    <a:pt x="809" y="98"/>
                  </a:lnTo>
                  <a:lnTo>
                    <a:pt x="810" y="95"/>
                  </a:lnTo>
                  <a:lnTo>
                    <a:pt x="813" y="92"/>
                  </a:lnTo>
                  <a:lnTo>
                    <a:pt x="817" y="87"/>
                  </a:lnTo>
                  <a:lnTo>
                    <a:pt x="817" y="84"/>
                  </a:lnTo>
                  <a:lnTo>
                    <a:pt x="818" y="82"/>
                  </a:lnTo>
                  <a:lnTo>
                    <a:pt x="822" y="77"/>
                  </a:lnTo>
                  <a:lnTo>
                    <a:pt x="825" y="75"/>
                  </a:lnTo>
                  <a:lnTo>
                    <a:pt x="828" y="74"/>
                  </a:lnTo>
                  <a:lnTo>
                    <a:pt x="831" y="74"/>
                  </a:lnTo>
                  <a:lnTo>
                    <a:pt x="835" y="72"/>
                  </a:lnTo>
                  <a:lnTo>
                    <a:pt x="838" y="70"/>
                  </a:lnTo>
                  <a:lnTo>
                    <a:pt x="843" y="72"/>
                  </a:lnTo>
                  <a:lnTo>
                    <a:pt x="844" y="74"/>
                  </a:lnTo>
                  <a:lnTo>
                    <a:pt x="846" y="74"/>
                  </a:lnTo>
                  <a:lnTo>
                    <a:pt x="849" y="74"/>
                  </a:lnTo>
                  <a:lnTo>
                    <a:pt x="853" y="72"/>
                  </a:lnTo>
                  <a:lnTo>
                    <a:pt x="856" y="69"/>
                  </a:lnTo>
                  <a:lnTo>
                    <a:pt x="859" y="59"/>
                  </a:lnTo>
                  <a:lnTo>
                    <a:pt x="862" y="53"/>
                  </a:lnTo>
                  <a:lnTo>
                    <a:pt x="862" y="51"/>
                  </a:lnTo>
                  <a:lnTo>
                    <a:pt x="867" y="43"/>
                  </a:lnTo>
                  <a:lnTo>
                    <a:pt x="870" y="38"/>
                  </a:lnTo>
                  <a:lnTo>
                    <a:pt x="874" y="38"/>
                  </a:lnTo>
                  <a:lnTo>
                    <a:pt x="879" y="38"/>
                  </a:lnTo>
                  <a:lnTo>
                    <a:pt x="884" y="38"/>
                  </a:lnTo>
                  <a:lnTo>
                    <a:pt x="882" y="35"/>
                  </a:lnTo>
                  <a:lnTo>
                    <a:pt x="880" y="33"/>
                  </a:lnTo>
                  <a:lnTo>
                    <a:pt x="879" y="30"/>
                  </a:lnTo>
                  <a:lnTo>
                    <a:pt x="880" y="25"/>
                  </a:lnTo>
                  <a:lnTo>
                    <a:pt x="882" y="20"/>
                  </a:lnTo>
                  <a:lnTo>
                    <a:pt x="882" y="17"/>
                  </a:lnTo>
                  <a:lnTo>
                    <a:pt x="880" y="13"/>
                  </a:lnTo>
                  <a:lnTo>
                    <a:pt x="880" y="10"/>
                  </a:lnTo>
                  <a:lnTo>
                    <a:pt x="882" y="5"/>
                  </a:lnTo>
                  <a:lnTo>
                    <a:pt x="885" y="4"/>
                  </a:lnTo>
                  <a:lnTo>
                    <a:pt x="884" y="0"/>
                  </a:lnTo>
                  <a:lnTo>
                    <a:pt x="867" y="4"/>
                  </a:lnTo>
                  <a:lnTo>
                    <a:pt x="857" y="5"/>
                  </a:lnTo>
                  <a:lnTo>
                    <a:pt x="856" y="9"/>
                  </a:lnTo>
                  <a:lnTo>
                    <a:pt x="818" y="13"/>
                  </a:lnTo>
                  <a:lnTo>
                    <a:pt x="787" y="18"/>
                  </a:lnTo>
                  <a:lnTo>
                    <a:pt x="763" y="22"/>
                  </a:lnTo>
                  <a:lnTo>
                    <a:pt x="747" y="23"/>
                  </a:lnTo>
                  <a:lnTo>
                    <a:pt x="696" y="31"/>
                  </a:lnTo>
                  <a:lnTo>
                    <a:pt x="680" y="31"/>
                  </a:lnTo>
                  <a:lnTo>
                    <a:pt x="678" y="31"/>
                  </a:lnTo>
                  <a:lnTo>
                    <a:pt x="676" y="33"/>
                  </a:lnTo>
                  <a:lnTo>
                    <a:pt x="675" y="35"/>
                  </a:lnTo>
                  <a:lnTo>
                    <a:pt x="667" y="36"/>
                  </a:lnTo>
                  <a:lnTo>
                    <a:pt x="639" y="38"/>
                  </a:lnTo>
                  <a:lnTo>
                    <a:pt x="619" y="41"/>
                  </a:lnTo>
                  <a:lnTo>
                    <a:pt x="566" y="44"/>
                  </a:lnTo>
                  <a:lnTo>
                    <a:pt x="561" y="44"/>
                  </a:lnTo>
                  <a:lnTo>
                    <a:pt x="541" y="46"/>
                  </a:lnTo>
                  <a:lnTo>
                    <a:pt x="508" y="49"/>
                  </a:lnTo>
                  <a:lnTo>
                    <a:pt x="507" y="49"/>
                  </a:lnTo>
                  <a:lnTo>
                    <a:pt x="490" y="51"/>
                  </a:lnTo>
                  <a:lnTo>
                    <a:pt x="460" y="56"/>
                  </a:lnTo>
                  <a:lnTo>
                    <a:pt x="437" y="56"/>
                  </a:lnTo>
                  <a:lnTo>
                    <a:pt x="414" y="57"/>
                  </a:lnTo>
                  <a:lnTo>
                    <a:pt x="393" y="57"/>
                  </a:lnTo>
                  <a:lnTo>
                    <a:pt x="386" y="57"/>
                  </a:lnTo>
                  <a:lnTo>
                    <a:pt x="381" y="59"/>
                  </a:lnTo>
                  <a:lnTo>
                    <a:pt x="378" y="61"/>
                  </a:lnTo>
                  <a:lnTo>
                    <a:pt x="375" y="62"/>
                  </a:lnTo>
                  <a:lnTo>
                    <a:pt x="371" y="61"/>
                  </a:lnTo>
                  <a:lnTo>
                    <a:pt x="363" y="61"/>
                  </a:lnTo>
                  <a:lnTo>
                    <a:pt x="354" y="62"/>
                  </a:lnTo>
                  <a:lnTo>
                    <a:pt x="323" y="66"/>
                  </a:lnTo>
                  <a:lnTo>
                    <a:pt x="318" y="66"/>
                  </a:lnTo>
                  <a:lnTo>
                    <a:pt x="295" y="69"/>
                  </a:lnTo>
                  <a:lnTo>
                    <a:pt x="262" y="72"/>
                  </a:lnTo>
                  <a:lnTo>
                    <a:pt x="259" y="72"/>
                  </a:lnTo>
                  <a:lnTo>
                    <a:pt x="243" y="74"/>
                  </a:lnTo>
                  <a:lnTo>
                    <a:pt x="243" y="70"/>
                  </a:lnTo>
                  <a:lnTo>
                    <a:pt x="241" y="70"/>
                  </a:lnTo>
                  <a:lnTo>
                    <a:pt x="231" y="70"/>
                  </a:lnTo>
                  <a:lnTo>
                    <a:pt x="218" y="70"/>
                  </a:lnTo>
                  <a:lnTo>
                    <a:pt x="220" y="75"/>
                  </a:lnTo>
                  <a:lnTo>
                    <a:pt x="221" y="80"/>
                  </a:lnTo>
                  <a:lnTo>
                    <a:pt x="221" y="85"/>
                  </a:lnTo>
                  <a:lnTo>
                    <a:pt x="221" y="92"/>
                  </a:lnTo>
                  <a:lnTo>
                    <a:pt x="220" y="93"/>
                  </a:lnTo>
                  <a:lnTo>
                    <a:pt x="176" y="95"/>
                  </a:lnTo>
                  <a:lnTo>
                    <a:pt x="172" y="97"/>
                  </a:lnTo>
                  <a:lnTo>
                    <a:pt x="142" y="98"/>
                  </a:lnTo>
                  <a:lnTo>
                    <a:pt x="138" y="98"/>
                  </a:lnTo>
                  <a:lnTo>
                    <a:pt x="88" y="103"/>
                  </a:lnTo>
                  <a:lnTo>
                    <a:pt x="81" y="103"/>
                  </a:lnTo>
                  <a:lnTo>
                    <a:pt x="81" y="105"/>
                  </a:lnTo>
                  <a:lnTo>
                    <a:pt x="80" y="103"/>
                  </a:lnTo>
                  <a:lnTo>
                    <a:pt x="78" y="108"/>
                  </a:lnTo>
                  <a:lnTo>
                    <a:pt x="76" y="110"/>
                  </a:lnTo>
                  <a:lnTo>
                    <a:pt x="73" y="108"/>
                  </a:lnTo>
                  <a:lnTo>
                    <a:pt x="73" y="100"/>
                  </a:lnTo>
                  <a:lnTo>
                    <a:pt x="71" y="97"/>
                  </a:lnTo>
                  <a:lnTo>
                    <a:pt x="68" y="93"/>
                  </a:lnTo>
                  <a:lnTo>
                    <a:pt x="65" y="95"/>
                  </a:lnTo>
                  <a:lnTo>
                    <a:pt x="63" y="98"/>
                  </a:lnTo>
                  <a:lnTo>
                    <a:pt x="66" y="100"/>
                  </a:lnTo>
                  <a:lnTo>
                    <a:pt x="68" y="101"/>
                  </a:lnTo>
                  <a:lnTo>
                    <a:pt x="68" y="105"/>
                  </a:lnTo>
                  <a:lnTo>
                    <a:pt x="66" y="106"/>
                  </a:lnTo>
                  <a:lnTo>
                    <a:pt x="66" y="113"/>
                  </a:lnTo>
                  <a:lnTo>
                    <a:pt x="70" y="119"/>
                  </a:lnTo>
                  <a:lnTo>
                    <a:pt x="70" y="121"/>
                  </a:lnTo>
                  <a:lnTo>
                    <a:pt x="68" y="123"/>
                  </a:lnTo>
                  <a:lnTo>
                    <a:pt x="65" y="123"/>
                  </a:lnTo>
                  <a:lnTo>
                    <a:pt x="62" y="124"/>
                  </a:lnTo>
                  <a:lnTo>
                    <a:pt x="60" y="126"/>
                  </a:lnTo>
                  <a:lnTo>
                    <a:pt x="60" y="128"/>
                  </a:lnTo>
                  <a:lnTo>
                    <a:pt x="66" y="134"/>
                  </a:lnTo>
                  <a:lnTo>
                    <a:pt x="66" y="136"/>
                  </a:lnTo>
                  <a:lnTo>
                    <a:pt x="65" y="137"/>
                  </a:lnTo>
                  <a:lnTo>
                    <a:pt x="62" y="137"/>
                  </a:lnTo>
                  <a:lnTo>
                    <a:pt x="55" y="137"/>
                  </a:lnTo>
                  <a:lnTo>
                    <a:pt x="53" y="141"/>
                  </a:lnTo>
                  <a:lnTo>
                    <a:pt x="55" y="142"/>
                  </a:lnTo>
                  <a:lnTo>
                    <a:pt x="62" y="145"/>
                  </a:lnTo>
                  <a:lnTo>
                    <a:pt x="63" y="147"/>
                  </a:lnTo>
                  <a:lnTo>
                    <a:pt x="63" y="152"/>
                  </a:lnTo>
                  <a:lnTo>
                    <a:pt x="60" y="159"/>
                  </a:lnTo>
                  <a:lnTo>
                    <a:pt x="58" y="162"/>
                  </a:lnTo>
                  <a:lnTo>
                    <a:pt x="55" y="163"/>
                  </a:lnTo>
                  <a:lnTo>
                    <a:pt x="52" y="167"/>
                  </a:lnTo>
                  <a:lnTo>
                    <a:pt x="52" y="170"/>
                  </a:lnTo>
                  <a:lnTo>
                    <a:pt x="52" y="173"/>
                  </a:lnTo>
                  <a:lnTo>
                    <a:pt x="55" y="175"/>
                  </a:lnTo>
                  <a:lnTo>
                    <a:pt x="58" y="178"/>
                  </a:lnTo>
                  <a:lnTo>
                    <a:pt x="60" y="181"/>
                  </a:lnTo>
                  <a:lnTo>
                    <a:pt x="58" y="183"/>
                  </a:lnTo>
                  <a:lnTo>
                    <a:pt x="53" y="183"/>
                  </a:lnTo>
                  <a:lnTo>
                    <a:pt x="50" y="185"/>
                  </a:lnTo>
                  <a:lnTo>
                    <a:pt x="50" y="188"/>
                  </a:lnTo>
                  <a:lnTo>
                    <a:pt x="52" y="191"/>
                  </a:lnTo>
                  <a:lnTo>
                    <a:pt x="52" y="193"/>
                  </a:lnTo>
                  <a:lnTo>
                    <a:pt x="50" y="194"/>
                  </a:lnTo>
                  <a:lnTo>
                    <a:pt x="47" y="198"/>
                  </a:lnTo>
                  <a:lnTo>
                    <a:pt x="45" y="199"/>
                  </a:lnTo>
                  <a:lnTo>
                    <a:pt x="44" y="201"/>
                  </a:lnTo>
                  <a:lnTo>
                    <a:pt x="42" y="203"/>
                  </a:lnTo>
                  <a:lnTo>
                    <a:pt x="34" y="206"/>
                  </a:lnTo>
                  <a:lnTo>
                    <a:pt x="31" y="207"/>
                  </a:lnTo>
                  <a:lnTo>
                    <a:pt x="31" y="211"/>
                  </a:lnTo>
                  <a:lnTo>
                    <a:pt x="31" y="214"/>
                  </a:lnTo>
                  <a:lnTo>
                    <a:pt x="34" y="216"/>
                  </a:lnTo>
                  <a:lnTo>
                    <a:pt x="37" y="216"/>
                  </a:lnTo>
                  <a:lnTo>
                    <a:pt x="39" y="217"/>
                  </a:lnTo>
                  <a:lnTo>
                    <a:pt x="39" y="219"/>
                  </a:lnTo>
                  <a:lnTo>
                    <a:pt x="36" y="224"/>
                  </a:lnTo>
                  <a:lnTo>
                    <a:pt x="36" y="229"/>
                  </a:lnTo>
                  <a:lnTo>
                    <a:pt x="36" y="230"/>
                  </a:lnTo>
                  <a:lnTo>
                    <a:pt x="36" y="234"/>
                  </a:lnTo>
                  <a:lnTo>
                    <a:pt x="34" y="235"/>
                  </a:lnTo>
                  <a:lnTo>
                    <a:pt x="31" y="235"/>
                  </a:lnTo>
                  <a:lnTo>
                    <a:pt x="27" y="237"/>
                  </a:lnTo>
                  <a:lnTo>
                    <a:pt x="27" y="238"/>
                  </a:lnTo>
                  <a:lnTo>
                    <a:pt x="26" y="247"/>
                  </a:lnTo>
                  <a:lnTo>
                    <a:pt x="24" y="250"/>
                  </a:lnTo>
                  <a:lnTo>
                    <a:pt x="22" y="250"/>
                  </a:lnTo>
                  <a:lnTo>
                    <a:pt x="19" y="250"/>
                  </a:lnTo>
                  <a:lnTo>
                    <a:pt x="18" y="248"/>
                  </a:lnTo>
                  <a:lnTo>
                    <a:pt x="18" y="243"/>
                  </a:lnTo>
                  <a:lnTo>
                    <a:pt x="16" y="242"/>
                  </a:lnTo>
                  <a:lnTo>
                    <a:pt x="14" y="243"/>
                  </a:lnTo>
                  <a:lnTo>
                    <a:pt x="13" y="245"/>
                  </a:lnTo>
                  <a:lnTo>
                    <a:pt x="11" y="248"/>
                  </a:lnTo>
                  <a:lnTo>
                    <a:pt x="9" y="248"/>
                  </a:lnTo>
                  <a:lnTo>
                    <a:pt x="8" y="250"/>
                  </a:lnTo>
                  <a:lnTo>
                    <a:pt x="6" y="253"/>
                  </a:lnTo>
                  <a:lnTo>
                    <a:pt x="8" y="255"/>
                  </a:lnTo>
                  <a:lnTo>
                    <a:pt x="9" y="256"/>
                  </a:lnTo>
                  <a:lnTo>
                    <a:pt x="11" y="256"/>
                  </a:lnTo>
                  <a:lnTo>
                    <a:pt x="16" y="253"/>
                  </a:lnTo>
                  <a:lnTo>
                    <a:pt x="16" y="255"/>
                  </a:lnTo>
                  <a:lnTo>
                    <a:pt x="18" y="256"/>
                  </a:lnTo>
                  <a:lnTo>
                    <a:pt x="18" y="260"/>
                  </a:lnTo>
                  <a:lnTo>
                    <a:pt x="18" y="265"/>
                  </a:lnTo>
                  <a:lnTo>
                    <a:pt x="19" y="271"/>
                  </a:lnTo>
                  <a:lnTo>
                    <a:pt x="21" y="276"/>
                  </a:lnTo>
                  <a:lnTo>
                    <a:pt x="22" y="279"/>
                  </a:lnTo>
                  <a:lnTo>
                    <a:pt x="21" y="281"/>
                  </a:lnTo>
                  <a:lnTo>
                    <a:pt x="21" y="282"/>
                  </a:lnTo>
                  <a:lnTo>
                    <a:pt x="22" y="286"/>
                  </a:lnTo>
                  <a:lnTo>
                    <a:pt x="21" y="291"/>
                  </a:lnTo>
                  <a:lnTo>
                    <a:pt x="18" y="294"/>
                  </a:lnTo>
                  <a:lnTo>
                    <a:pt x="16" y="294"/>
                  </a:lnTo>
                  <a:lnTo>
                    <a:pt x="13" y="294"/>
                  </a:lnTo>
                  <a:lnTo>
                    <a:pt x="11" y="294"/>
                  </a:lnTo>
                  <a:lnTo>
                    <a:pt x="9" y="294"/>
                  </a:lnTo>
                  <a:lnTo>
                    <a:pt x="8" y="297"/>
                  </a:lnTo>
                  <a:lnTo>
                    <a:pt x="6" y="299"/>
                  </a:lnTo>
                  <a:lnTo>
                    <a:pt x="3" y="300"/>
                  </a:lnTo>
                  <a:lnTo>
                    <a:pt x="1" y="300"/>
                  </a:lnTo>
                  <a:lnTo>
                    <a:pt x="0" y="302"/>
                  </a:lnTo>
                  <a:lnTo>
                    <a:pt x="0" y="305"/>
                  </a:lnTo>
                  <a:lnTo>
                    <a:pt x="60" y="304"/>
                  </a:lnTo>
                  <a:lnTo>
                    <a:pt x="68" y="302"/>
                  </a:lnTo>
                  <a:lnTo>
                    <a:pt x="99" y="300"/>
                  </a:lnTo>
                  <a:lnTo>
                    <a:pt x="115" y="299"/>
                  </a:lnTo>
                  <a:lnTo>
                    <a:pt x="135" y="299"/>
                  </a:lnTo>
                  <a:lnTo>
                    <a:pt x="155" y="295"/>
                  </a:lnTo>
                  <a:lnTo>
                    <a:pt x="158" y="295"/>
                  </a:lnTo>
                  <a:lnTo>
                    <a:pt x="200" y="292"/>
                  </a:lnTo>
                  <a:lnTo>
                    <a:pt x="203" y="292"/>
                  </a:lnTo>
                  <a:lnTo>
                    <a:pt x="221" y="291"/>
                  </a:lnTo>
                  <a:lnTo>
                    <a:pt x="223" y="289"/>
                  </a:lnTo>
                  <a:lnTo>
                    <a:pt x="244" y="287"/>
                  </a:lnTo>
                  <a:lnTo>
                    <a:pt x="285" y="284"/>
                  </a:lnTo>
                  <a:lnTo>
                    <a:pt x="326" y="281"/>
                  </a:lnTo>
                  <a:lnTo>
                    <a:pt x="327" y="281"/>
                  </a:lnTo>
                  <a:lnTo>
                    <a:pt x="368" y="278"/>
                  </a:lnTo>
                  <a:lnTo>
                    <a:pt x="373" y="278"/>
                  </a:lnTo>
                  <a:lnTo>
                    <a:pt x="422" y="273"/>
                  </a:lnTo>
                  <a:lnTo>
                    <a:pt x="471" y="269"/>
                  </a:lnTo>
                  <a:lnTo>
                    <a:pt x="497" y="266"/>
                  </a:lnTo>
                  <a:lnTo>
                    <a:pt x="513" y="266"/>
                  </a:lnTo>
                  <a:lnTo>
                    <a:pt x="523" y="265"/>
                  </a:lnTo>
                  <a:lnTo>
                    <a:pt x="533" y="263"/>
                  </a:lnTo>
                  <a:lnTo>
                    <a:pt x="562" y="260"/>
                  </a:lnTo>
                  <a:lnTo>
                    <a:pt x="580" y="258"/>
                  </a:lnTo>
                  <a:lnTo>
                    <a:pt x="585" y="256"/>
                  </a:lnTo>
                  <a:lnTo>
                    <a:pt x="601" y="255"/>
                  </a:lnTo>
                  <a:lnTo>
                    <a:pt x="632" y="251"/>
                  </a:lnTo>
                  <a:lnTo>
                    <a:pt x="634" y="250"/>
                  </a:lnTo>
                  <a:lnTo>
                    <a:pt x="632" y="220"/>
                  </a:lnTo>
                  <a:lnTo>
                    <a:pt x="634" y="217"/>
                  </a:lnTo>
                  <a:lnTo>
                    <a:pt x="637" y="212"/>
                  </a:lnTo>
                  <a:lnTo>
                    <a:pt x="641" y="214"/>
                  </a:lnTo>
                  <a:lnTo>
                    <a:pt x="642" y="216"/>
                  </a:lnTo>
                  <a:lnTo>
                    <a:pt x="645" y="216"/>
                  </a:lnTo>
                  <a:lnTo>
                    <a:pt x="650" y="214"/>
                  </a:lnTo>
                  <a:lnTo>
                    <a:pt x="654" y="212"/>
                  </a:lnTo>
                  <a:lnTo>
                    <a:pt x="657" y="209"/>
                  </a:lnTo>
                  <a:lnTo>
                    <a:pt x="660" y="207"/>
                  </a:lnTo>
                  <a:lnTo>
                    <a:pt x="660" y="204"/>
                  </a:lnTo>
                  <a:lnTo>
                    <a:pt x="658" y="203"/>
                  </a:lnTo>
                  <a:lnTo>
                    <a:pt x="660" y="199"/>
                  </a:lnTo>
                  <a:lnTo>
                    <a:pt x="660" y="196"/>
                  </a:lnTo>
                  <a:lnTo>
                    <a:pt x="660" y="193"/>
                  </a:lnTo>
                  <a:lnTo>
                    <a:pt x="662" y="188"/>
                  </a:lnTo>
                  <a:lnTo>
                    <a:pt x="665" y="185"/>
                  </a:lnTo>
                  <a:lnTo>
                    <a:pt x="670" y="180"/>
                  </a:lnTo>
                  <a:lnTo>
                    <a:pt x="676" y="173"/>
                  </a:lnTo>
                  <a:lnTo>
                    <a:pt x="681" y="170"/>
                  </a:lnTo>
                  <a:lnTo>
                    <a:pt x="686" y="168"/>
                  </a:lnTo>
                  <a:lnTo>
                    <a:pt x="691" y="167"/>
                  </a:lnTo>
                  <a:lnTo>
                    <a:pt x="694" y="16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 name="Freeform 96"/>
            <p:cNvSpPr>
              <a:spLocks/>
            </p:cNvSpPr>
            <p:nvPr/>
          </p:nvSpPr>
          <p:spPr bwMode="auto">
            <a:xfrm>
              <a:off x="2751496" y="3834775"/>
              <a:ext cx="1987805" cy="1912613"/>
            </a:xfrm>
            <a:custGeom>
              <a:avLst/>
              <a:gdLst>
                <a:gd name="T0" fmla="*/ 2147483647 w 1454"/>
                <a:gd name="T1" fmla="*/ 2147483647 h 1399"/>
                <a:gd name="T2" fmla="*/ 2147483647 w 1454"/>
                <a:gd name="T3" fmla="*/ 2001004608 h 1399"/>
                <a:gd name="T4" fmla="*/ 2147483647 w 1454"/>
                <a:gd name="T5" fmla="*/ 1864916188 h 1399"/>
                <a:gd name="T6" fmla="*/ 2147483647 w 1454"/>
                <a:gd name="T7" fmla="*/ 1746469652 h 1399"/>
                <a:gd name="T8" fmla="*/ 2147483647 w 1454"/>
                <a:gd name="T9" fmla="*/ 1643142068 h 1399"/>
                <a:gd name="T10" fmla="*/ 2147483647 w 1454"/>
                <a:gd name="T11" fmla="*/ 1116430271 h 1399"/>
                <a:gd name="T12" fmla="*/ 2147483647 w 1454"/>
                <a:gd name="T13" fmla="*/ 1025704657 h 1399"/>
                <a:gd name="T14" fmla="*/ 2147483647 w 1454"/>
                <a:gd name="T15" fmla="*/ 972780589 h 1399"/>
                <a:gd name="T16" fmla="*/ 2147483647 w 1454"/>
                <a:gd name="T17" fmla="*/ 914817796 h 1399"/>
                <a:gd name="T18" fmla="*/ 2147483647 w 1454"/>
                <a:gd name="T19" fmla="*/ 924898420 h 1399"/>
                <a:gd name="T20" fmla="*/ 2147483647 w 1454"/>
                <a:gd name="T21" fmla="*/ 990422474 h 1399"/>
                <a:gd name="T22" fmla="*/ 2147483647 w 1454"/>
                <a:gd name="T23" fmla="*/ 914817796 h 1399"/>
                <a:gd name="T24" fmla="*/ 2147483647 w 1454"/>
                <a:gd name="T25" fmla="*/ 937498406 h 1399"/>
                <a:gd name="T26" fmla="*/ 2147483647 w 1454"/>
                <a:gd name="T27" fmla="*/ 932458094 h 1399"/>
                <a:gd name="T28" fmla="*/ 2147483647 w 1454"/>
                <a:gd name="T29" fmla="*/ 904737172 h 1399"/>
                <a:gd name="T30" fmla="*/ 2147483647 w 1454"/>
                <a:gd name="T31" fmla="*/ 846772792 h 1399"/>
                <a:gd name="T32" fmla="*/ 2147483647 w 1454"/>
                <a:gd name="T33" fmla="*/ 846772792 h 1399"/>
                <a:gd name="T34" fmla="*/ 2144652249 w 1454"/>
                <a:gd name="T35" fmla="*/ 808971048 h 1399"/>
                <a:gd name="T36" fmla="*/ 2046366982 w 1454"/>
                <a:gd name="T37" fmla="*/ 748487306 h 1399"/>
                <a:gd name="T38" fmla="*/ 1905238279 w 1454"/>
                <a:gd name="T39" fmla="*/ 677922939 h 1399"/>
                <a:gd name="T40" fmla="*/ 1123989707 w 1454"/>
                <a:gd name="T41" fmla="*/ 0 h 1399"/>
                <a:gd name="T42" fmla="*/ 914817602 w 1454"/>
                <a:gd name="T43" fmla="*/ 1466731153 h 1399"/>
                <a:gd name="T44" fmla="*/ 40322499 w 1454"/>
                <a:gd name="T45" fmla="*/ 1466731153 h 1399"/>
                <a:gd name="T46" fmla="*/ 236894707 w 1454"/>
                <a:gd name="T47" fmla="*/ 1688505272 h 1399"/>
                <a:gd name="T48" fmla="*/ 451108809 w 1454"/>
                <a:gd name="T49" fmla="*/ 1950601490 h 1399"/>
                <a:gd name="T50" fmla="*/ 567034371 w 1454"/>
                <a:gd name="T51" fmla="*/ 2147483647 h 1399"/>
                <a:gd name="T52" fmla="*/ 778729012 w 1454"/>
                <a:gd name="T53" fmla="*/ 2147483647 h 1399"/>
                <a:gd name="T54" fmla="*/ 932457896 w 1454"/>
                <a:gd name="T55" fmla="*/ 2147483647 h 1399"/>
                <a:gd name="T56" fmla="*/ 1030743163 w 1454"/>
                <a:gd name="T57" fmla="*/ 2147483647 h 1399"/>
                <a:gd name="T58" fmla="*/ 1232355596 w 1454"/>
                <a:gd name="T59" fmla="*/ 2147483647 h 1399"/>
                <a:gd name="T60" fmla="*/ 1416327734 w 1454"/>
                <a:gd name="T61" fmla="*/ 2147483647 h 1399"/>
                <a:gd name="T62" fmla="*/ 1459171169 w 1454"/>
                <a:gd name="T63" fmla="*/ 2147483647 h 1399"/>
                <a:gd name="T64" fmla="*/ 1610380494 w 1454"/>
                <a:gd name="T65" fmla="*/ 2147483647 h 1399"/>
                <a:gd name="T66" fmla="*/ 1683464603 w 1454"/>
                <a:gd name="T67" fmla="*/ 2147483647 h 1399"/>
                <a:gd name="T68" fmla="*/ 1779230509 w 1454"/>
                <a:gd name="T69" fmla="*/ 2147483647 h 1399"/>
                <a:gd name="T70" fmla="*/ 1897677019 w 1454"/>
                <a:gd name="T71" fmla="*/ 2147483647 h 1399"/>
                <a:gd name="T72" fmla="*/ 1943039816 w 1454"/>
                <a:gd name="T73" fmla="*/ 2147483647 h 1399"/>
                <a:gd name="T74" fmla="*/ 2058966965 w 1454"/>
                <a:gd name="T75" fmla="*/ 2147483647 h 1399"/>
                <a:gd name="T76" fmla="*/ 2147483647 w 1454"/>
                <a:gd name="T77" fmla="*/ 2147483647 h 1399"/>
                <a:gd name="T78" fmla="*/ 2147483647 w 1454"/>
                <a:gd name="T79" fmla="*/ 2147483647 h 1399"/>
                <a:gd name="T80" fmla="*/ 2147483647 w 1454"/>
                <a:gd name="T81" fmla="*/ 2147483647 h 1399"/>
                <a:gd name="T82" fmla="*/ 2147483647 w 1454"/>
                <a:gd name="T83" fmla="*/ 2147483647 h 1399"/>
                <a:gd name="T84" fmla="*/ 2147483647 w 1454"/>
                <a:gd name="T85" fmla="*/ 2147483647 h 1399"/>
                <a:gd name="T86" fmla="*/ 2147483647 w 1454"/>
                <a:gd name="T87" fmla="*/ 2147483647 h 1399"/>
                <a:gd name="T88" fmla="*/ 2147483647 w 1454"/>
                <a:gd name="T89" fmla="*/ 2147483647 h 1399"/>
                <a:gd name="T90" fmla="*/ 2147483647 w 1454"/>
                <a:gd name="T91" fmla="*/ 2147483647 h 1399"/>
                <a:gd name="T92" fmla="*/ 2147483647 w 1454"/>
                <a:gd name="T93" fmla="*/ 2147483647 h 1399"/>
                <a:gd name="T94" fmla="*/ 2147483647 w 1454"/>
                <a:gd name="T95" fmla="*/ 2147483647 h 1399"/>
                <a:gd name="T96" fmla="*/ 2147483647 w 1454"/>
                <a:gd name="T97" fmla="*/ 2147483647 h 1399"/>
                <a:gd name="T98" fmla="*/ 2147483647 w 1454"/>
                <a:gd name="T99" fmla="*/ 2147483647 h 1399"/>
                <a:gd name="T100" fmla="*/ 2147483647 w 1454"/>
                <a:gd name="T101" fmla="*/ 2147483647 h 1399"/>
                <a:gd name="T102" fmla="*/ 2147483647 w 1454"/>
                <a:gd name="T103" fmla="*/ 2147483647 h 1399"/>
                <a:gd name="T104" fmla="*/ 2147483647 w 1454"/>
                <a:gd name="T105" fmla="*/ 2147483647 h 1399"/>
                <a:gd name="T106" fmla="*/ 2147483647 w 1454"/>
                <a:gd name="T107" fmla="*/ 2147483647 h 1399"/>
                <a:gd name="T108" fmla="*/ 2147483647 w 1454"/>
                <a:gd name="T109" fmla="*/ 2147483647 h 1399"/>
                <a:gd name="T110" fmla="*/ 2147483647 w 1454"/>
                <a:gd name="T111" fmla="*/ 2147483647 h 1399"/>
                <a:gd name="T112" fmla="*/ 2147483647 w 1454"/>
                <a:gd name="T113" fmla="*/ 2147483647 h 1399"/>
                <a:gd name="T114" fmla="*/ 2147483647 w 1454"/>
                <a:gd name="T115" fmla="*/ 2147483647 h 1399"/>
                <a:gd name="T116" fmla="*/ 2147483647 w 1454"/>
                <a:gd name="T117" fmla="*/ 2147483647 h 1399"/>
                <a:gd name="T118" fmla="*/ 2147483647 w 1454"/>
                <a:gd name="T119" fmla="*/ 2147483647 h 1399"/>
                <a:gd name="T120" fmla="*/ 2147483647 w 1454"/>
                <a:gd name="T121" fmla="*/ 2147483647 h 1399"/>
                <a:gd name="T122" fmla="*/ 2147483647 w 1454"/>
                <a:gd name="T123" fmla="*/ 2147483647 h 13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54"/>
                <a:gd name="T187" fmla="*/ 0 h 1399"/>
                <a:gd name="T188" fmla="*/ 1454 w 1454"/>
                <a:gd name="T189" fmla="*/ 1399 h 1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54" h="1399">
                  <a:moveTo>
                    <a:pt x="1365" y="926"/>
                  </a:moveTo>
                  <a:lnTo>
                    <a:pt x="1370" y="924"/>
                  </a:lnTo>
                  <a:lnTo>
                    <a:pt x="1397" y="911"/>
                  </a:lnTo>
                  <a:lnTo>
                    <a:pt x="1400" y="910"/>
                  </a:lnTo>
                  <a:lnTo>
                    <a:pt x="1420" y="906"/>
                  </a:lnTo>
                  <a:lnTo>
                    <a:pt x="1423" y="906"/>
                  </a:lnTo>
                  <a:lnTo>
                    <a:pt x="1418" y="902"/>
                  </a:lnTo>
                  <a:lnTo>
                    <a:pt x="1415" y="902"/>
                  </a:lnTo>
                  <a:lnTo>
                    <a:pt x="1414" y="898"/>
                  </a:lnTo>
                  <a:lnTo>
                    <a:pt x="1414" y="895"/>
                  </a:lnTo>
                  <a:lnTo>
                    <a:pt x="1415" y="892"/>
                  </a:lnTo>
                  <a:lnTo>
                    <a:pt x="1420" y="888"/>
                  </a:lnTo>
                  <a:lnTo>
                    <a:pt x="1423" y="882"/>
                  </a:lnTo>
                  <a:lnTo>
                    <a:pt x="1427" y="877"/>
                  </a:lnTo>
                  <a:lnTo>
                    <a:pt x="1428" y="875"/>
                  </a:lnTo>
                  <a:lnTo>
                    <a:pt x="1431" y="871"/>
                  </a:lnTo>
                  <a:lnTo>
                    <a:pt x="1435" y="867"/>
                  </a:lnTo>
                  <a:lnTo>
                    <a:pt x="1438" y="864"/>
                  </a:lnTo>
                  <a:lnTo>
                    <a:pt x="1436" y="861"/>
                  </a:lnTo>
                  <a:lnTo>
                    <a:pt x="1438" y="854"/>
                  </a:lnTo>
                  <a:lnTo>
                    <a:pt x="1440" y="846"/>
                  </a:lnTo>
                  <a:lnTo>
                    <a:pt x="1440" y="843"/>
                  </a:lnTo>
                  <a:lnTo>
                    <a:pt x="1441" y="840"/>
                  </a:lnTo>
                  <a:lnTo>
                    <a:pt x="1436" y="836"/>
                  </a:lnTo>
                  <a:lnTo>
                    <a:pt x="1433" y="831"/>
                  </a:lnTo>
                  <a:lnTo>
                    <a:pt x="1431" y="830"/>
                  </a:lnTo>
                  <a:lnTo>
                    <a:pt x="1431" y="820"/>
                  </a:lnTo>
                  <a:lnTo>
                    <a:pt x="1435" y="818"/>
                  </a:lnTo>
                  <a:lnTo>
                    <a:pt x="1433" y="815"/>
                  </a:lnTo>
                  <a:lnTo>
                    <a:pt x="1436" y="813"/>
                  </a:lnTo>
                  <a:lnTo>
                    <a:pt x="1433" y="807"/>
                  </a:lnTo>
                  <a:lnTo>
                    <a:pt x="1433" y="802"/>
                  </a:lnTo>
                  <a:lnTo>
                    <a:pt x="1433" y="797"/>
                  </a:lnTo>
                  <a:lnTo>
                    <a:pt x="1435" y="794"/>
                  </a:lnTo>
                  <a:lnTo>
                    <a:pt x="1436" y="792"/>
                  </a:lnTo>
                  <a:lnTo>
                    <a:pt x="1436" y="789"/>
                  </a:lnTo>
                  <a:lnTo>
                    <a:pt x="1436" y="787"/>
                  </a:lnTo>
                  <a:lnTo>
                    <a:pt x="1441" y="782"/>
                  </a:lnTo>
                  <a:lnTo>
                    <a:pt x="1443" y="778"/>
                  </a:lnTo>
                  <a:lnTo>
                    <a:pt x="1448" y="766"/>
                  </a:lnTo>
                  <a:lnTo>
                    <a:pt x="1449" y="763"/>
                  </a:lnTo>
                  <a:lnTo>
                    <a:pt x="1451" y="761"/>
                  </a:lnTo>
                  <a:lnTo>
                    <a:pt x="1453" y="758"/>
                  </a:lnTo>
                  <a:lnTo>
                    <a:pt x="1451" y="755"/>
                  </a:lnTo>
                  <a:lnTo>
                    <a:pt x="1453" y="753"/>
                  </a:lnTo>
                  <a:lnTo>
                    <a:pt x="1454" y="750"/>
                  </a:lnTo>
                  <a:lnTo>
                    <a:pt x="1453" y="748"/>
                  </a:lnTo>
                  <a:lnTo>
                    <a:pt x="1453" y="747"/>
                  </a:lnTo>
                  <a:lnTo>
                    <a:pt x="1451" y="745"/>
                  </a:lnTo>
                  <a:lnTo>
                    <a:pt x="1449" y="742"/>
                  </a:lnTo>
                  <a:lnTo>
                    <a:pt x="1451" y="740"/>
                  </a:lnTo>
                  <a:lnTo>
                    <a:pt x="1453" y="738"/>
                  </a:lnTo>
                  <a:lnTo>
                    <a:pt x="1454" y="735"/>
                  </a:lnTo>
                  <a:lnTo>
                    <a:pt x="1453" y="734"/>
                  </a:lnTo>
                  <a:lnTo>
                    <a:pt x="1451" y="729"/>
                  </a:lnTo>
                  <a:lnTo>
                    <a:pt x="1453" y="722"/>
                  </a:lnTo>
                  <a:lnTo>
                    <a:pt x="1453" y="716"/>
                  </a:lnTo>
                  <a:lnTo>
                    <a:pt x="1449" y="716"/>
                  </a:lnTo>
                  <a:lnTo>
                    <a:pt x="1446" y="714"/>
                  </a:lnTo>
                  <a:lnTo>
                    <a:pt x="1445" y="711"/>
                  </a:lnTo>
                  <a:lnTo>
                    <a:pt x="1445" y="707"/>
                  </a:lnTo>
                  <a:lnTo>
                    <a:pt x="1441" y="704"/>
                  </a:lnTo>
                  <a:lnTo>
                    <a:pt x="1438" y="703"/>
                  </a:lnTo>
                  <a:lnTo>
                    <a:pt x="1436" y="703"/>
                  </a:lnTo>
                  <a:lnTo>
                    <a:pt x="1435" y="699"/>
                  </a:lnTo>
                  <a:lnTo>
                    <a:pt x="1436" y="698"/>
                  </a:lnTo>
                  <a:lnTo>
                    <a:pt x="1438" y="694"/>
                  </a:lnTo>
                  <a:lnTo>
                    <a:pt x="1440" y="693"/>
                  </a:lnTo>
                  <a:lnTo>
                    <a:pt x="1435" y="688"/>
                  </a:lnTo>
                  <a:lnTo>
                    <a:pt x="1433" y="681"/>
                  </a:lnTo>
                  <a:lnTo>
                    <a:pt x="1428" y="680"/>
                  </a:lnTo>
                  <a:lnTo>
                    <a:pt x="1430" y="676"/>
                  </a:lnTo>
                  <a:lnTo>
                    <a:pt x="1431" y="675"/>
                  </a:lnTo>
                  <a:lnTo>
                    <a:pt x="1430" y="673"/>
                  </a:lnTo>
                  <a:lnTo>
                    <a:pt x="1427" y="673"/>
                  </a:lnTo>
                  <a:lnTo>
                    <a:pt x="1423" y="672"/>
                  </a:lnTo>
                  <a:lnTo>
                    <a:pt x="1422" y="667"/>
                  </a:lnTo>
                  <a:lnTo>
                    <a:pt x="1418" y="665"/>
                  </a:lnTo>
                  <a:lnTo>
                    <a:pt x="1418" y="662"/>
                  </a:lnTo>
                  <a:lnTo>
                    <a:pt x="1420" y="662"/>
                  </a:lnTo>
                  <a:lnTo>
                    <a:pt x="1420" y="660"/>
                  </a:lnTo>
                  <a:lnTo>
                    <a:pt x="1418" y="659"/>
                  </a:lnTo>
                  <a:lnTo>
                    <a:pt x="1418" y="655"/>
                  </a:lnTo>
                  <a:lnTo>
                    <a:pt x="1420" y="654"/>
                  </a:lnTo>
                  <a:lnTo>
                    <a:pt x="1422" y="652"/>
                  </a:lnTo>
                  <a:lnTo>
                    <a:pt x="1423" y="649"/>
                  </a:lnTo>
                  <a:lnTo>
                    <a:pt x="1422" y="647"/>
                  </a:lnTo>
                  <a:lnTo>
                    <a:pt x="1418" y="644"/>
                  </a:lnTo>
                  <a:lnTo>
                    <a:pt x="1418" y="639"/>
                  </a:lnTo>
                  <a:lnTo>
                    <a:pt x="1418" y="637"/>
                  </a:lnTo>
                  <a:lnTo>
                    <a:pt x="1414" y="634"/>
                  </a:lnTo>
                  <a:lnTo>
                    <a:pt x="1415" y="631"/>
                  </a:lnTo>
                  <a:lnTo>
                    <a:pt x="1410" y="626"/>
                  </a:lnTo>
                  <a:lnTo>
                    <a:pt x="1404" y="621"/>
                  </a:lnTo>
                  <a:lnTo>
                    <a:pt x="1399" y="615"/>
                  </a:lnTo>
                  <a:lnTo>
                    <a:pt x="1394" y="611"/>
                  </a:lnTo>
                  <a:lnTo>
                    <a:pt x="1394" y="585"/>
                  </a:lnTo>
                  <a:lnTo>
                    <a:pt x="1394" y="559"/>
                  </a:lnTo>
                  <a:lnTo>
                    <a:pt x="1392" y="520"/>
                  </a:lnTo>
                  <a:lnTo>
                    <a:pt x="1392" y="496"/>
                  </a:lnTo>
                  <a:lnTo>
                    <a:pt x="1392" y="478"/>
                  </a:lnTo>
                  <a:lnTo>
                    <a:pt x="1391" y="443"/>
                  </a:lnTo>
                  <a:lnTo>
                    <a:pt x="1389" y="407"/>
                  </a:lnTo>
                  <a:lnTo>
                    <a:pt x="1387" y="406"/>
                  </a:lnTo>
                  <a:lnTo>
                    <a:pt x="1386" y="404"/>
                  </a:lnTo>
                  <a:lnTo>
                    <a:pt x="1383" y="406"/>
                  </a:lnTo>
                  <a:lnTo>
                    <a:pt x="1379" y="406"/>
                  </a:lnTo>
                  <a:lnTo>
                    <a:pt x="1376" y="403"/>
                  </a:lnTo>
                  <a:lnTo>
                    <a:pt x="1373" y="403"/>
                  </a:lnTo>
                  <a:lnTo>
                    <a:pt x="1373" y="404"/>
                  </a:lnTo>
                  <a:lnTo>
                    <a:pt x="1371" y="404"/>
                  </a:lnTo>
                  <a:lnTo>
                    <a:pt x="1370" y="407"/>
                  </a:lnTo>
                  <a:lnTo>
                    <a:pt x="1368" y="406"/>
                  </a:lnTo>
                  <a:lnTo>
                    <a:pt x="1366" y="406"/>
                  </a:lnTo>
                  <a:lnTo>
                    <a:pt x="1365" y="407"/>
                  </a:lnTo>
                  <a:lnTo>
                    <a:pt x="1363" y="409"/>
                  </a:lnTo>
                  <a:lnTo>
                    <a:pt x="1356" y="407"/>
                  </a:lnTo>
                  <a:lnTo>
                    <a:pt x="1353" y="409"/>
                  </a:lnTo>
                  <a:lnTo>
                    <a:pt x="1352" y="407"/>
                  </a:lnTo>
                  <a:lnTo>
                    <a:pt x="1350" y="406"/>
                  </a:lnTo>
                  <a:lnTo>
                    <a:pt x="1347" y="404"/>
                  </a:lnTo>
                  <a:lnTo>
                    <a:pt x="1347" y="403"/>
                  </a:lnTo>
                  <a:lnTo>
                    <a:pt x="1343" y="401"/>
                  </a:lnTo>
                  <a:lnTo>
                    <a:pt x="1343" y="398"/>
                  </a:lnTo>
                  <a:lnTo>
                    <a:pt x="1342" y="396"/>
                  </a:lnTo>
                  <a:lnTo>
                    <a:pt x="1335" y="396"/>
                  </a:lnTo>
                  <a:lnTo>
                    <a:pt x="1334" y="393"/>
                  </a:lnTo>
                  <a:lnTo>
                    <a:pt x="1329" y="391"/>
                  </a:lnTo>
                  <a:lnTo>
                    <a:pt x="1325" y="391"/>
                  </a:lnTo>
                  <a:lnTo>
                    <a:pt x="1324" y="391"/>
                  </a:lnTo>
                  <a:lnTo>
                    <a:pt x="1324" y="390"/>
                  </a:lnTo>
                  <a:lnTo>
                    <a:pt x="1322" y="388"/>
                  </a:lnTo>
                  <a:lnTo>
                    <a:pt x="1319" y="390"/>
                  </a:lnTo>
                  <a:lnTo>
                    <a:pt x="1317" y="388"/>
                  </a:lnTo>
                  <a:lnTo>
                    <a:pt x="1316" y="388"/>
                  </a:lnTo>
                  <a:lnTo>
                    <a:pt x="1314" y="386"/>
                  </a:lnTo>
                  <a:lnTo>
                    <a:pt x="1311" y="385"/>
                  </a:lnTo>
                  <a:lnTo>
                    <a:pt x="1309" y="381"/>
                  </a:lnTo>
                  <a:lnTo>
                    <a:pt x="1306" y="381"/>
                  </a:lnTo>
                  <a:lnTo>
                    <a:pt x="1303" y="383"/>
                  </a:lnTo>
                  <a:lnTo>
                    <a:pt x="1298" y="380"/>
                  </a:lnTo>
                  <a:lnTo>
                    <a:pt x="1291" y="373"/>
                  </a:lnTo>
                  <a:lnTo>
                    <a:pt x="1291" y="368"/>
                  </a:lnTo>
                  <a:lnTo>
                    <a:pt x="1288" y="367"/>
                  </a:lnTo>
                  <a:lnTo>
                    <a:pt x="1285" y="368"/>
                  </a:lnTo>
                  <a:lnTo>
                    <a:pt x="1280" y="367"/>
                  </a:lnTo>
                  <a:lnTo>
                    <a:pt x="1277" y="363"/>
                  </a:lnTo>
                  <a:lnTo>
                    <a:pt x="1275" y="360"/>
                  </a:lnTo>
                  <a:lnTo>
                    <a:pt x="1272" y="359"/>
                  </a:lnTo>
                  <a:lnTo>
                    <a:pt x="1270" y="357"/>
                  </a:lnTo>
                  <a:lnTo>
                    <a:pt x="1260" y="355"/>
                  </a:lnTo>
                  <a:lnTo>
                    <a:pt x="1259" y="359"/>
                  </a:lnTo>
                  <a:lnTo>
                    <a:pt x="1257" y="363"/>
                  </a:lnTo>
                  <a:lnTo>
                    <a:pt x="1254" y="365"/>
                  </a:lnTo>
                  <a:lnTo>
                    <a:pt x="1252" y="365"/>
                  </a:lnTo>
                  <a:lnTo>
                    <a:pt x="1247" y="367"/>
                  </a:lnTo>
                  <a:lnTo>
                    <a:pt x="1244" y="368"/>
                  </a:lnTo>
                  <a:lnTo>
                    <a:pt x="1241" y="367"/>
                  </a:lnTo>
                  <a:lnTo>
                    <a:pt x="1234" y="367"/>
                  </a:lnTo>
                  <a:lnTo>
                    <a:pt x="1229" y="367"/>
                  </a:lnTo>
                  <a:lnTo>
                    <a:pt x="1228" y="365"/>
                  </a:lnTo>
                  <a:lnTo>
                    <a:pt x="1226" y="359"/>
                  </a:lnTo>
                  <a:lnTo>
                    <a:pt x="1224" y="359"/>
                  </a:lnTo>
                  <a:lnTo>
                    <a:pt x="1219" y="359"/>
                  </a:lnTo>
                  <a:lnTo>
                    <a:pt x="1215" y="362"/>
                  </a:lnTo>
                  <a:lnTo>
                    <a:pt x="1211" y="365"/>
                  </a:lnTo>
                  <a:lnTo>
                    <a:pt x="1208" y="363"/>
                  </a:lnTo>
                  <a:lnTo>
                    <a:pt x="1206" y="365"/>
                  </a:lnTo>
                  <a:lnTo>
                    <a:pt x="1203" y="365"/>
                  </a:lnTo>
                  <a:lnTo>
                    <a:pt x="1202" y="367"/>
                  </a:lnTo>
                  <a:lnTo>
                    <a:pt x="1202" y="370"/>
                  </a:lnTo>
                  <a:lnTo>
                    <a:pt x="1198" y="370"/>
                  </a:lnTo>
                  <a:lnTo>
                    <a:pt x="1193" y="370"/>
                  </a:lnTo>
                  <a:lnTo>
                    <a:pt x="1187" y="370"/>
                  </a:lnTo>
                  <a:lnTo>
                    <a:pt x="1184" y="370"/>
                  </a:lnTo>
                  <a:lnTo>
                    <a:pt x="1180" y="375"/>
                  </a:lnTo>
                  <a:lnTo>
                    <a:pt x="1179" y="373"/>
                  </a:lnTo>
                  <a:lnTo>
                    <a:pt x="1172" y="372"/>
                  </a:lnTo>
                  <a:lnTo>
                    <a:pt x="1167" y="375"/>
                  </a:lnTo>
                  <a:lnTo>
                    <a:pt x="1162" y="376"/>
                  </a:lnTo>
                  <a:lnTo>
                    <a:pt x="1159" y="383"/>
                  </a:lnTo>
                  <a:lnTo>
                    <a:pt x="1156" y="386"/>
                  </a:lnTo>
                  <a:lnTo>
                    <a:pt x="1153" y="386"/>
                  </a:lnTo>
                  <a:lnTo>
                    <a:pt x="1151" y="385"/>
                  </a:lnTo>
                  <a:lnTo>
                    <a:pt x="1148" y="386"/>
                  </a:lnTo>
                  <a:lnTo>
                    <a:pt x="1144" y="386"/>
                  </a:lnTo>
                  <a:lnTo>
                    <a:pt x="1143" y="393"/>
                  </a:lnTo>
                  <a:lnTo>
                    <a:pt x="1140" y="393"/>
                  </a:lnTo>
                  <a:lnTo>
                    <a:pt x="1136" y="390"/>
                  </a:lnTo>
                  <a:lnTo>
                    <a:pt x="1133" y="386"/>
                  </a:lnTo>
                  <a:lnTo>
                    <a:pt x="1130" y="383"/>
                  </a:lnTo>
                  <a:lnTo>
                    <a:pt x="1127" y="385"/>
                  </a:lnTo>
                  <a:lnTo>
                    <a:pt x="1123" y="383"/>
                  </a:lnTo>
                  <a:lnTo>
                    <a:pt x="1122" y="381"/>
                  </a:lnTo>
                  <a:lnTo>
                    <a:pt x="1120" y="378"/>
                  </a:lnTo>
                  <a:lnTo>
                    <a:pt x="1112" y="376"/>
                  </a:lnTo>
                  <a:lnTo>
                    <a:pt x="1110" y="373"/>
                  </a:lnTo>
                  <a:lnTo>
                    <a:pt x="1112" y="372"/>
                  </a:lnTo>
                  <a:lnTo>
                    <a:pt x="1115" y="370"/>
                  </a:lnTo>
                  <a:lnTo>
                    <a:pt x="1115" y="367"/>
                  </a:lnTo>
                  <a:lnTo>
                    <a:pt x="1112" y="368"/>
                  </a:lnTo>
                  <a:lnTo>
                    <a:pt x="1110" y="368"/>
                  </a:lnTo>
                  <a:lnTo>
                    <a:pt x="1110" y="365"/>
                  </a:lnTo>
                  <a:lnTo>
                    <a:pt x="1107" y="363"/>
                  </a:lnTo>
                  <a:lnTo>
                    <a:pt x="1104" y="368"/>
                  </a:lnTo>
                  <a:lnTo>
                    <a:pt x="1100" y="375"/>
                  </a:lnTo>
                  <a:lnTo>
                    <a:pt x="1099" y="376"/>
                  </a:lnTo>
                  <a:lnTo>
                    <a:pt x="1096" y="375"/>
                  </a:lnTo>
                  <a:lnTo>
                    <a:pt x="1092" y="372"/>
                  </a:lnTo>
                  <a:lnTo>
                    <a:pt x="1087" y="372"/>
                  </a:lnTo>
                  <a:lnTo>
                    <a:pt x="1086" y="373"/>
                  </a:lnTo>
                  <a:lnTo>
                    <a:pt x="1084" y="372"/>
                  </a:lnTo>
                  <a:lnTo>
                    <a:pt x="1082" y="360"/>
                  </a:lnTo>
                  <a:lnTo>
                    <a:pt x="1079" y="357"/>
                  </a:lnTo>
                  <a:lnTo>
                    <a:pt x="1076" y="359"/>
                  </a:lnTo>
                  <a:lnTo>
                    <a:pt x="1071" y="359"/>
                  </a:lnTo>
                  <a:lnTo>
                    <a:pt x="1073" y="368"/>
                  </a:lnTo>
                  <a:lnTo>
                    <a:pt x="1066" y="375"/>
                  </a:lnTo>
                  <a:lnTo>
                    <a:pt x="1065" y="373"/>
                  </a:lnTo>
                  <a:lnTo>
                    <a:pt x="1061" y="372"/>
                  </a:lnTo>
                  <a:lnTo>
                    <a:pt x="1060" y="372"/>
                  </a:lnTo>
                  <a:lnTo>
                    <a:pt x="1058" y="375"/>
                  </a:lnTo>
                  <a:lnTo>
                    <a:pt x="1061" y="376"/>
                  </a:lnTo>
                  <a:lnTo>
                    <a:pt x="1060" y="378"/>
                  </a:lnTo>
                  <a:lnTo>
                    <a:pt x="1060" y="385"/>
                  </a:lnTo>
                  <a:lnTo>
                    <a:pt x="1058" y="388"/>
                  </a:lnTo>
                  <a:lnTo>
                    <a:pt x="1055" y="390"/>
                  </a:lnTo>
                  <a:lnTo>
                    <a:pt x="1052" y="390"/>
                  </a:lnTo>
                  <a:lnTo>
                    <a:pt x="1048" y="385"/>
                  </a:lnTo>
                  <a:lnTo>
                    <a:pt x="1047" y="380"/>
                  </a:lnTo>
                  <a:lnTo>
                    <a:pt x="1050" y="376"/>
                  </a:lnTo>
                  <a:lnTo>
                    <a:pt x="1052" y="372"/>
                  </a:lnTo>
                  <a:lnTo>
                    <a:pt x="1052" y="368"/>
                  </a:lnTo>
                  <a:lnTo>
                    <a:pt x="1048" y="365"/>
                  </a:lnTo>
                  <a:lnTo>
                    <a:pt x="1045" y="363"/>
                  </a:lnTo>
                  <a:lnTo>
                    <a:pt x="1043" y="365"/>
                  </a:lnTo>
                  <a:lnTo>
                    <a:pt x="1040" y="370"/>
                  </a:lnTo>
                  <a:lnTo>
                    <a:pt x="1038" y="370"/>
                  </a:lnTo>
                  <a:lnTo>
                    <a:pt x="1035" y="370"/>
                  </a:lnTo>
                  <a:lnTo>
                    <a:pt x="1029" y="378"/>
                  </a:lnTo>
                  <a:lnTo>
                    <a:pt x="1024" y="376"/>
                  </a:lnTo>
                  <a:lnTo>
                    <a:pt x="1021" y="373"/>
                  </a:lnTo>
                  <a:lnTo>
                    <a:pt x="1021" y="367"/>
                  </a:lnTo>
                  <a:lnTo>
                    <a:pt x="1017" y="363"/>
                  </a:lnTo>
                  <a:lnTo>
                    <a:pt x="1014" y="363"/>
                  </a:lnTo>
                  <a:lnTo>
                    <a:pt x="1012" y="362"/>
                  </a:lnTo>
                  <a:lnTo>
                    <a:pt x="1009" y="365"/>
                  </a:lnTo>
                  <a:lnTo>
                    <a:pt x="1007" y="363"/>
                  </a:lnTo>
                  <a:lnTo>
                    <a:pt x="1006" y="359"/>
                  </a:lnTo>
                  <a:lnTo>
                    <a:pt x="1004" y="355"/>
                  </a:lnTo>
                  <a:lnTo>
                    <a:pt x="999" y="354"/>
                  </a:lnTo>
                  <a:lnTo>
                    <a:pt x="996" y="352"/>
                  </a:lnTo>
                  <a:lnTo>
                    <a:pt x="993" y="354"/>
                  </a:lnTo>
                  <a:lnTo>
                    <a:pt x="991" y="357"/>
                  </a:lnTo>
                  <a:lnTo>
                    <a:pt x="988" y="359"/>
                  </a:lnTo>
                  <a:lnTo>
                    <a:pt x="986" y="360"/>
                  </a:lnTo>
                  <a:lnTo>
                    <a:pt x="983" y="365"/>
                  </a:lnTo>
                  <a:lnTo>
                    <a:pt x="980" y="370"/>
                  </a:lnTo>
                  <a:lnTo>
                    <a:pt x="978" y="372"/>
                  </a:lnTo>
                  <a:lnTo>
                    <a:pt x="975" y="372"/>
                  </a:lnTo>
                  <a:lnTo>
                    <a:pt x="973" y="370"/>
                  </a:lnTo>
                  <a:lnTo>
                    <a:pt x="967" y="367"/>
                  </a:lnTo>
                  <a:lnTo>
                    <a:pt x="965" y="362"/>
                  </a:lnTo>
                  <a:lnTo>
                    <a:pt x="967" y="357"/>
                  </a:lnTo>
                  <a:lnTo>
                    <a:pt x="968" y="354"/>
                  </a:lnTo>
                  <a:lnTo>
                    <a:pt x="967" y="352"/>
                  </a:lnTo>
                  <a:lnTo>
                    <a:pt x="963" y="349"/>
                  </a:lnTo>
                  <a:lnTo>
                    <a:pt x="959" y="350"/>
                  </a:lnTo>
                  <a:lnTo>
                    <a:pt x="955" y="349"/>
                  </a:lnTo>
                  <a:lnTo>
                    <a:pt x="952" y="345"/>
                  </a:lnTo>
                  <a:lnTo>
                    <a:pt x="952" y="339"/>
                  </a:lnTo>
                  <a:lnTo>
                    <a:pt x="954" y="336"/>
                  </a:lnTo>
                  <a:lnTo>
                    <a:pt x="954" y="332"/>
                  </a:lnTo>
                  <a:lnTo>
                    <a:pt x="950" y="331"/>
                  </a:lnTo>
                  <a:lnTo>
                    <a:pt x="949" y="331"/>
                  </a:lnTo>
                  <a:lnTo>
                    <a:pt x="946" y="332"/>
                  </a:lnTo>
                  <a:lnTo>
                    <a:pt x="944" y="334"/>
                  </a:lnTo>
                  <a:lnTo>
                    <a:pt x="941" y="334"/>
                  </a:lnTo>
                  <a:lnTo>
                    <a:pt x="932" y="332"/>
                  </a:lnTo>
                  <a:lnTo>
                    <a:pt x="928" y="329"/>
                  </a:lnTo>
                  <a:lnTo>
                    <a:pt x="926" y="329"/>
                  </a:lnTo>
                  <a:lnTo>
                    <a:pt x="923" y="329"/>
                  </a:lnTo>
                  <a:lnTo>
                    <a:pt x="921" y="331"/>
                  </a:lnTo>
                  <a:lnTo>
                    <a:pt x="919" y="339"/>
                  </a:lnTo>
                  <a:lnTo>
                    <a:pt x="918" y="339"/>
                  </a:lnTo>
                  <a:lnTo>
                    <a:pt x="915" y="341"/>
                  </a:lnTo>
                  <a:lnTo>
                    <a:pt x="910" y="341"/>
                  </a:lnTo>
                  <a:lnTo>
                    <a:pt x="908" y="339"/>
                  </a:lnTo>
                  <a:lnTo>
                    <a:pt x="905" y="336"/>
                  </a:lnTo>
                  <a:lnTo>
                    <a:pt x="903" y="331"/>
                  </a:lnTo>
                  <a:lnTo>
                    <a:pt x="901" y="329"/>
                  </a:lnTo>
                  <a:lnTo>
                    <a:pt x="898" y="326"/>
                  </a:lnTo>
                  <a:lnTo>
                    <a:pt x="895" y="328"/>
                  </a:lnTo>
                  <a:lnTo>
                    <a:pt x="892" y="328"/>
                  </a:lnTo>
                  <a:lnTo>
                    <a:pt x="888" y="329"/>
                  </a:lnTo>
                  <a:lnTo>
                    <a:pt x="885" y="331"/>
                  </a:lnTo>
                  <a:lnTo>
                    <a:pt x="882" y="331"/>
                  </a:lnTo>
                  <a:lnTo>
                    <a:pt x="880" y="329"/>
                  </a:lnTo>
                  <a:lnTo>
                    <a:pt x="877" y="328"/>
                  </a:lnTo>
                  <a:lnTo>
                    <a:pt x="872" y="328"/>
                  </a:lnTo>
                  <a:lnTo>
                    <a:pt x="869" y="326"/>
                  </a:lnTo>
                  <a:lnTo>
                    <a:pt x="864" y="324"/>
                  </a:lnTo>
                  <a:lnTo>
                    <a:pt x="861" y="321"/>
                  </a:lnTo>
                  <a:lnTo>
                    <a:pt x="857" y="319"/>
                  </a:lnTo>
                  <a:lnTo>
                    <a:pt x="854" y="319"/>
                  </a:lnTo>
                  <a:lnTo>
                    <a:pt x="851" y="321"/>
                  </a:lnTo>
                  <a:lnTo>
                    <a:pt x="846" y="321"/>
                  </a:lnTo>
                  <a:lnTo>
                    <a:pt x="838" y="319"/>
                  </a:lnTo>
                  <a:lnTo>
                    <a:pt x="835" y="318"/>
                  </a:lnTo>
                  <a:lnTo>
                    <a:pt x="835" y="315"/>
                  </a:lnTo>
                  <a:lnTo>
                    <a:pt x="836" y="306"/>
                  </a:lnTo>
                  <a:lnTo>
                    <a:pt x="836" y="301"/>
                  </a:lnTo>
                  <a:lnTo>
                    <a:pt x="833" y="301"/>
                  </a:lnTo>
                  <a:lnTo>
                    <a:pt x="831" y="298"/>
                  </a:lnTo>
                  <a:lnTo>
                    <a:pt x="828" y="295"/>
                  </a:lnTo>
                  <a:lnTo>
                    <a:pt x="825" y="293"/>
                  </a:lnTo>
                  <a:lnTo>
                    <a:pt x="823" y="292"/>
                  </a:lnTo>
                  <a:lnTo>
                    <a:pt x="822" y="288"/>
                  </a:lnTo>
                  <a:lnTo>
                    <a:pt x="818" y="287"/>
                  </a:lnTo>
                  <a:lnTo>
                    <a:pt x="817" y="287"/>
                  </a:lnTo>
                  <a:lnTo>
                    <a:pt x="815" y="288"/>
                  </a:lnTo>
                  <a:lnTo>
                    <a:pt x="815" y="293"/>
                  </a:lnTo>
                  <a:lnTo>
                    <a:pt x="812" y="297"/>
                  </a:lnTo>
                  <a:lnTo>
                    <a:pt x="810" y="297"/>
                  </a:lnTo>
                  <a:lnTo>
                    <a:pt x="805" y="292"/>
                  </a:lnTo>
                  <a:lnTo>
                    <a:pt x="802" y="292"/>
                  </a:lnTo>
                  <a:lnTo>
                    <a:pt x="797" y="292"/>
                  </a:lnTo>
                  <a:lnTo>
                    <a:pt x="795" y="292"/>
                  </a:lnTo>
                  <a:lnTo>
                    <a:pt x="792" y="297"/>
                  </a:lnTo>
                  <a:lnTo>
                    <a:pt x="791" y="297"/>
                  </a:lnTo>
                  <a:lnTo>
                    <a:pt x="786" y="295"/>
                  </a:lnTo>
                  <a:lnTo>
                    <a:pt x="782" y="295"/>
                  </a:lnTo>
                  <a:lnTo>
                    <a:pt x="779" y="293"/>
                  </a:lnTo>
                  <a:lnTo>
                    <a:pt x="774" y="288"/>
                  </a:lnTo>
                  <a:lnTo>
                    <a:pt x="769" y="282"/>
                  </a:lnTo>
                  <a:lnTo>
                    <a:pt x="769" y="277"/>
                  </a:lnTo>
                  <a:lnTo>
                    <a:pt x="766" y="277"/>
                  </a:lnTo>
                  <a:lnTo>
                    <a:pt x="761" y="272"/>
                  </a:lnTo>
                  <a:lnTo>
                    <a:pt x="758" y="270"/>
                  </a:lnTo>
                  <a:lnTo>
                    <a:pt x="756" y="269"/>
                  </a:lnTo>
                  <a:lnTo>
                    <a:pt x="751" y="269"/>
                  </a:lnTo>
                  <a:lnTo>
                    <a:pt x="750" y="270"/>
                  </a:lnTo>
                  <a:lnTo>
                    <a:pt x="751" y="246"/>
                  </a:lnTo>
                  <a:lnTo>
                    <a:pt x="751" y="209"/>
                  </a:lnTo>
                  <a:lnTo>
                    <a:pt x="753" y="189"/>
                  </a:lnTo>
                  <a:lnTo>
                    <a:pt x="755" y="158"/>
                  </a:lnTo>
                  <a:lnTo>
                    <a:pt x="755" y="132"/>
                  </a:lnTo>
                  <a:lnTo>
                    <a:pt x="756" y="98"/>
                  </a:lnTo>
                  <a:lnTo>
                    <a:pt x="758" y="76"/>
                  </a:lnTo>
                  <a:lnTo>
                    <a:pt x="761" y="18"/>
                  </a:lnTo>
                  <a:lnTo>
                    <a:pt x="704" y="14"/>
                  </a:lnTo>
                  <a:lnTo>
                    <a:pt x="663" y="13"/>
                  </a:lnTo>
                  <a:lnTo>
                    <a:pt x="649" y="13"/>
                  </a:lnTo>
                  <a:lnTo>
                    <a:pt x="592" y="10"/>
                  </a:lnTo>
                  <a:lnTo>
                    <a:pt x="551" y="6"/>
                  </a:lnTo>
                  <a:lnTo>
                    <a:pt x="536" y="5"/>
                  </a:lnTo>
                  <a:lnTo>
                    <a:pt x="446" y="0"/>
                  </a:lnTo>
                  <a:lnTo>
                    <a:pt x="443" y="0"/>
                  </a:lnTo>
                  <a:lnTo>
                    <a:pt x="438" y="57"/>
                  </a:lnTo>
                  <a:lnTo>
                    <a:pt x="435" y="98"/>
                  </a:lnTo>
                  <a:lnTo>
                    <a:pt x="435" y="114"/>
                  </a:lnTo>
                  <a:lnTo>
                    <a:pt x="430" y="171"/>
                  </a:lnTo>
                  <a:lnTo>
                    <a:pt x="427" y="200"/>
                  </a:lnTo>
                  <a:lnTo>
                    <a:pt x="425" y="228"/>
                  </a:lnTo>
                  <a:lnTo>
                    <a:pt x="420" y="282"/>
                  </a:lnTo>
                  <a:lnTo>
                    <a:pt x="420" y="285"/>
                  </a:lnTo>
                  <a:lnTo>
                    <a:pt x="415" y="347"/>
                  </a:lnTo>
                  <a:lnTo>
                    <a:pt x="412" y="381"/>
                  </a:lnTo>
                  <a:lnTo>
                    <a:pt x="411" y="404"/>
                  </a:lnTo>
                  <a:lnTo>
                    <a:pt x="406" y="461"/>
                  </a:lnTo>
                  <a:lnTo>
                    <a:pt x="401" y="517"/>
                  </a:lnTo>
                  <a:lnTo>
                    <a:pt x="396" y="574"/>
                  </a:lnTo>
                  <a:lnTo>
                    <a:pt x="394" y="584"/>
                  </a:lnTo>
                  <a:lnTo>
                    <a:pt x="363" y="582"/>
                  </a:lnTo>
                  <a:lnTo>
                    <a:pt x="324" y="579"/>
                  </a:lnTo>
                  <a:lnTo>
                    <a:pt x="296" y="577"/>
                  </a:lnTo>
                  <a:lnTo>
                    <a:pt x="292" y="575"/>
                  </a:lnTo>
                  <a:lnTo>
                    <a:pt x="199" y="567"/>
                  </a:lnTo>
                  <a:lnTo>
                    <a:pt x="192" y="567"/>
                  </a:lnTo>
                  <a:lnTo>
                    <a:pt x="71" y="554"/>
                  </a:lnTo>
                  <a:lnTo>
                    <a:pt x="29" y="551"/>
                  </a:lnTo>
                  <a:lnTo>
                    <a:pt x="21" y="549"/>
                  </a:lnTo>
                  <a:lnTo>
                    <a:pt x="3" y="546"/>
                  </a:lnTo>
                  <a:lnTo>
                    <a:pt x="0" y="548"/>
                  </a:lnTo>
                  <a:lnTo>
                    <a:pt x="1" y="553"/>
                  </a:lnTo>
                  <a:lnTo>
                    <a:pt x="0" y="557"/>
                  </a:lnTo>
                  <a:lnTo>
                    <a:pt x="0" y="562"/>
                  </a:lnTo>
                  <a:lnTo>
                    <a:pt x="3" y="569"/>
                  </a:lnTo>
                  <a:lnTo>
                    <a:pt x="8" y="575"/>
                  </a:lnTo>
                  <a:lnTo>
                    <a:pt x="13" y="579"/>
                  </a:lnTo>
                  <a:lnTo>
                    <a:pt x="16" y="582"/>
                  </a:lnTo>
                  <a:lnTo>
                    <a:pt x="26" y="582"/>
                  </a:lnTo>
                  <a:lnTo>
                    <a:pt x="31" y="592"/>
                  </a:lnTo>
                  <a:lnTo>
                    <a:pt x="32" y="600"/>
                  </a:lnTo>
                  <a:lnTo>
                    <a:pt x="34" y="608"/>
                  </a:lnTo>
                  <a:lnTo>
                    <a:pt x="39" y="615"/>
                  </a:lnTo>
                  <a:lnTo>
                    <a:pt x="40" y="621"/>
                  </a:lnTo>
                  <a:lnTo>
                    <a:pt x="45" y="624"/>
                  </a:lnTo>
                  <a:lnTo>
                    <a:pt x="50" y="629"/>
                  </a:lnTo>
                  <a:lnTo>
                    <a:pt x="55" y="632"/>
                  </a:lnTo>
                  <a:lnTo>
                    <a:pt x="62" y="632"/>
                  </a:lnTo>
                  <a:lnTo>
                    <a:pt x="63" y="634"/>
                  </a:lnTo>
                  <a:lnTo>
                    <a:pt x="68" y="639"/>
                  </a:lnTo>
                  <a:lnTo>
                    <a:pt x="71" y="646"/>
                  </a:lnTo>
                  <a:lnTo>
                    <a:pt x="76" y="650"/>
                  </a:lnTo>
                  <a:lnTo>
                    <a:pt x="83" y="660"/>
                  </a:lnTo>
                  <a:lnTo>
                    <a:pt x="86" y="667"/>
                  </a:lnTo>
                  <a:lnTo>
                    <a:pt x="94" y="670"/>
                  </a:lnTo>
                  <a:lnTo>
                    <a:pt x="104" y="680"/>
                  </a:lnTo>
                  <a:lnTo>
                    <a:pt x="106" y="686"/>
                  </a:lnTo>
                  <a:lnTo>
                    <a:pt x="109" y="693"/>
                  </a:lnTo>
                  <a:lnTo>
                    <a:pt x="115" y="701"/>
                  </a:lnTo>
                  <a:lnTo>
                    <a:pt x="124" y="711"/>
                  </a:lnTo>
                  <a:lnTo>
                    <a:pt x="135" y="719"/>
                  </a:lnTo>
                  <a:lnTo>
                    <a:pt x="142" y="721"/>
                  </a:lnTo>
                  <a:lnTo>
                    <a:pt x="148" y="725"/>
                  </a:lnTo>
                  <a:lnTo>
                    <a:pt x="153" y="730"/>
                  </a:lnTo>
                  <a:lnTo>
                    <a:pt x="158" y="735"/>
                  </a:lnTo>
                  <a:lnTo>
                    <a:pt x="163" y="738"/>
                  </a:lnTo>
                  <a:lnTo>
                    <a:pt x="166" y="740"/>
                  </a:lnTo>
                  <a:lnTo>
                    <a:pt x="168" y="745"/>
                  </a:lnTo>
                  <a:lnTo>
                    <a:pt x="171" y="748"/>
                  </a:lnTo>
                  <a:lnTo>
                    <a:pt x="177" y="755"/>
                  </a:lnTo>
                  <a:lnTo>
                    <a:pt x="177" y="763"/>
                  </a:lnTo>
                  <a:lnTo>
                    <a:pt x="179" y="774"/>
                  </a:lnTo>
                  <a:lnTo>
                    <a:pt x="179" y="778"/>
                  </a:lnTo>
                  <a:lnTo>
                    <a:pt x="182" y="779"/>
                  </a:lnTo>
                  <a:lnTo>
                    <a:pt x="190" y="794"/>
                  </a:lnTo>
                  <a:lnTo>
                    <a:pt x="194" y="800"/>
                  </a:lnTo>
                  <a:lnTo>
                    <a:pt x="194" y="809"/>
                  </a:lnTo>
                  <a:lnTo>
                    <a:pt x="192" y="817"/>
                  </a:lnTo>
                  <a:lnTo>
                    <a:pt x="190" y="827"/>
                  </a:lnTo>
                  <a:lnTo>
                    <a:pt x="192" y="840"/>
                  </a:lnTo>
                  <a:lnTo>
                    <a:pt x="197" y="846"/>
                  </a:lnTo>
                  <a:lnTo>
                    <a:pt x="199" y="854"/>
                  </a:lnTo>
                  <a:lnTo>
                    <a:pt x="202" y="857"/>
                  </a:lnTo>
                  <a:lnTo>
                    <a:pt x="205" y="874"/>
                  </a:lnTo>
                  <a:lnTo>
                    <a:pt x="208" y="877"/>
                  </a:lnTo>
                  <a:lnTo>
                    <a:pt x="212" y="882"/>
                  </a:lnTo>
                  <a:lnTo>
                    <a:pt x="217" y="884"/>
                  </a:lnTo>
                  <a:lnTo>
                    <a:pt x="221" y="892"/>
                  </a:lnTo>
                  <a:lnTo>
                    <a:pt x="225" y="893"/>
                  </a:lnTo>
                  <a:lnTo>
                    <a:pt x="233" y="895"/>
                  </a:lnTo>
                  <a:lnTo>
                    <a:pt x="238" y="898"/>
                  </a:lnTo>
                  <a:lnTo>
                    <a:pt x="239" y="903"/>
                  </a:lnTo>
                  <a:lnTo>
                    <a:pt x="243" y="911"/>
                  </a:lnTo>
                  <a:lnTo>
                    <a:pt x="246" y="913"/>
                  </a:lnTo>
                  <a:lnTo>
                    <a:pt x="254" y="919"/>
                  </a:lnTo>
                  <a:lnTo>
                    <a:pt x="261" y="926"/>
                  </a:lnTo>
                  <a:lnTo>
                    <a:pt x="272" y="929"/>
                  </a:lnTo>
                  <a:lnTo>
                    <a:pt x="280" y="931"/>
                  </a:lnTo>
                  <a:lnTo>
                    <a:pt x="285" y="932"/>
                  </a:lnTo>
                  <a:lnTo>
                    <a:pt x="287" y="934"/>
                  </a:lnTo>
                  <a:lnTo>
                    <a:pt x="285" y="939"/>
                  </a:lnTo>
                  <a:lnTo>
                    <a:pt x="288" y="939"/>
                  </a:lnTo>
                  <a:lnTo>
                    <a:pt x="292" y="941"/>
                  </a:lnTo>
                  <a:lnTo>
                    <a:pt x="295" y="946"/>
                  </a:lnTo>
                  <a:lnTo>
                    <a:pt x="301" y="947"/>
                  </a:lnTo>
                  <a:lnTo>
                    <a:pt x="309" y="949"/>
                  </a:lnTo>
                  <a:lnTo>
                    <a:pt x="313" y="950"/>
                  </a:lnTo>
                  <a:lnTo>
                    <a:pt x="318" y="954"/>
                  </a:lnTo>
                  <a:lnTo>
                    <a:pt x="321" y="962"/>
                  </a:lnTo>
                  <a:lnTo>
                    <a:pt x="323" y="962"/>
                  </a:lnTo>
                  <a:lnTo>
                    <a:pt x="329" y="968"/>
                  </a:lnTo>
                  <a:lnTo>
                    <a:pt x="331" y="968"/>
                  </a:lnTo>
                  <a:lnTo>
                    <a:pt x="334" y="965"/>
                  </a:lnTo>
                  <a:lnTo>
                    <a:pt x="336" y="965"/>
                  </a:lnTo>
                  <a:lnTo>
                    <a:pt x="340" y="973"/>
                  </a:lnTo>
                  <a:lnTo>
                    <a:pt x="344" y="975"/>
                  </a:lnTo>
                  <a:lnTo>
                    <a:pt x="350" y="973"/>
                  </a:lnTo>
                  <a:lnTo>
                    <a:pt x="355" y="973"/>
                  </a:lnTo>
                  <a:lnTo>
                    <a:pt x="358" y="975"/>
                  </a:lnTo>
                  <a:lnTo>
                    <a:pt x="360" y="973"/>
                  </a:lnTo>
                  <a:lnTo>
                    <a:pt x="362" y="967"/>
                  </a:lnTo>
                  <a:lnTo>
                    <a:pt x="367" y="962"/>
                  </a:lnTo>
                  <a:lnTo>
                    <a:pt x="370" y="959"/>
                  </a:lnTo>
                  <a:lnTo>
                    <a:pt x="373" y="952"/>
                  </a:lnTo>
                  <a:lnTo>
                    <a:pt x="376" y="950"/>
                  </a:lnTo>
                  <a:lnTo>
                    <a:pt x="383" y="949"/>
                  </a:lnTo>
                  <a:lnTo>
                    <a:pt x="386" y="947"/>
                  </a:lnTo>
                  <a:lnTo>
                    <a:pt x="389" y="946"/>
                  </a:lnTo>
                  <a:lnTo>
                    <a:pt x="388" y="939"/>
                  </a:lnTo>
                  <a:lnTo>
                    <a:pt x="388" y="936"/>
                  </a:lnTo>
                  <a:lnTo>
                    <a:pt x="391" y="929"/>
                  </a:lnTo>
                  <a:lnTo>
                    <a:pt x="396" y="928"/>
                  </a:lnTo>
                  <a:lnTo>
                    <a:pt x="398" y="921"/>
                  </a:lnTo>
                  <a:lnTo>
                    <a:pt x="398" y="916"/>
                  </a:lnTo>
                  <a:lnTo>
                    <a:pt x="401" y="911"/>
                  </a:lnTo>
                  <a:lnTo>
                    <a:pt x="401" y="906"/>
                  </a:lnTo>
                  <a:lnTo>
                    <a:pt x="404" y="905"/>
                  </a:lnTo>
                  <a:lnTo>
                    <a:pt x="406" y="902"/>
                  </a:lnTo>
                  <a:lnTo>
                    <a:pt x="406" y="897"/>
                  </a:lnTo>
                  <a:lnTo>
                    <a:pt x="409" y="898"/>
                  </a:lnTo>
                  <a:lnTo>
                    <a:pt x="409" y="893"/>
                  </a:lnTo>
                  <a:lnTo>
                    <a:pt x="414" y="890"/>
                  </a:lnTo>
                  <a:lnTo>
                    <a:pt x="417" y="880"/>
                  </a:lnTo>
                  <a:lnTo>
                    <a:pt x="420" y="880"/>
                  </a:lnTo>
                  <a:lnTo>
                    <a:pt x="424" y="882"/>
                  </a:lnTo>
                  <a:lnTo>
                    <a:pt x="430" y="879"/>
                  </a:lnTo>
                  <a:lnTo>
                    <a:pt x="432" y="880"/>
                  </a:lnTo>
                  <a:lnTo>
                    <a:pt x="435" y="880"/>
                  </a:lnTo>
                  <a:lnTo>
                    <a:pt x="438" y="877"/>
                  </a:lnTo>
                  <a:lnTo>
                    <a:pt x="442" y="880"/>
                  </a:lnTo>
                  <a:lnTo>
                    <a:pt x="450" y="880"/>
                  </a:lnTo>
                  <a:lnTo>
                    <a:pt x="451" y="879"/>
                  </a:lnTo>
                  <a:lnTo>
                    <a:pt x="455" y="869"/>
                  </a:lnTo>
                  <a:lnTo>
                    <a:pt x="460" y="866"/>
                  </a:lnTo>
                  <a:lnTo>
                    <a:pt x="464" y="867"/>
                  </a:lnTo>
                  <a:lnTo>
                    <a:pt x="471" y="871"/>
                  </a:lnTo>
                  <a:lnTo>
                    <a:pt x="489" y="880"/>
                  </a:lnTo>
                  <a:lnTo>
                    <a:pt x="499" y="877"/>
                  </a:lnTo>
                  <a:lnTo>
                    <a:pt x="502" y="882"/>
                  </a:lnTo>
                  <a:lnTo>
                    <a:pt x="515" y="882"/>
                  </a:lnTo>
                  <a:lnTo>
                    <a:pt x="518" y="882"/>
                  </a:lnTo>
                  <a:lnTo>
                    <a:pt x="523" y="884"/>
                  </a:lnTo>
                  <a:lnTo>
                    <a:pt x="526" y="885"/>
                  </a:lnTo>
                  <a:lnTo>
                    <a:pt x="533" y="887"/>
                  </a:lnTo>
                  <a:lnTo>
                    <a:pt x="538" y="887"/>
                  </a:lnTo>
                  <a:lnTo>
                    <a:pt x="543" y="884"/>
                  </a:lnTo>
                  <a:lnTo>
                    <a:pt x="546" y="882"/>
                  </a:lnTo>
                  <a:lnTo>
                    <a:pt x="548" y="884"/>
                  </a:lnTo>
                  <a:lnTo>
                    <a:pt x="548" y="887"/>
                  </a:lnTo>
                  <a:lnTo>
                    <a:pt x="549" y="887"/>
                  </a:lnTo>
                  <a:lnTo>
                    <a:pt x="556" y="887"/>
                  </a:lnTo>
                  <a:lnTo>
                    <a:pt x="556" y="890"/>
                  </a:lnTo>
                  <a:lnTo>
                    <a:pt x="559" y="892"/>
                  </a:lnTo>
                  <a:lnTo>
                    <a:pt x="562" y="890"/>
                  </a:lnTo>
                  <a:lnTo>
                    <a:pt x="564" y="890"/>
                  </a:lnTo>
                  <a:lnTo>
                    <a:pt x="567" y="902"/>
                  </a:lnTo>
                  <a:lnTo>
                    <a:pt x="567" y="903"/>
                  </a:lnTo>
                  <a:lnTo>
                    <a:pt x="570" y="905"/>
                  </a:lnTo>
                  <a:lnTo>
                    <a:pt x="572" y="903"/>
                  </a:lnTo>
                  <a:lnTo>
                    <a:pt x="572" y="906"/>
                  </a:lnTo>
                  <a:lnTo>
                    <a:pt x="570" y="911"/>
                  </a:lnTo>
                  <a:lnTo>
                    <a:pt x="572" y="913"/>
                  </a:lnTo>
                  <a:lnTo>
                    <a:pt x="575" y="913"/>
                  </a:lnTo>
                  <a:lnTo>
                    <a:pt x="577" y="910"/>
                  </a:lnTo>
                  <a:lnTo>
                    <a:pt x="577" y="908"/>
                  </a:lnTo>
                  <a:lnTo>
                    <a:pt x="577" y="906"/>
                  </a:lnTo>
                  <a:lnTo>
                    <a:pt x="579" y="908"/>
                  </a:lnTo>
                  <a:lnTo>
                    <a:pt x="582" y="910"/>
                  </a:lnTo>
                  <a:lnTo>
                    <a:pt x="580" y="915"/>
                  </a:lnTo>
                  <a:lnTo>
                    <a:pt x="579" y="918"/>
                  </a:lnTo>
                  <a:lnTo>
                    <a:pt x="579" y="921"/>
                  </a:lnTo>
                  <a:lnTo>
                    <a:pt x="583" y="921"/>
                  </a:lnTo>
                  <a:lnTo>
                    <a:pt x="588" y="926"/>
                  </a:lnTo>
                  <a:lnTo>
                    <a:pt x="595" y="926"/>
                  </a:lnTo>
                  <a:lnTo>
                    <a:pt x="598" y="929"/>
                  </a:lnTo>
                  <a:lnTo>
                    <a:pt x="600" y="931"/>
                  </a:lnTo>
                  <a:lnTo>
                    <a:pt x="603" y="941"/>
                  </a:lnTo>
                  <a:lnTo>
                    <a:pt x="610" y="946"/>
                  </a:lnTo>
                  <a:lnTo>
                    <a:pt x="616" y="949"/>
                  </a:lnTo>
                  <a:lnTo>
                    <a:pt x="619" y="954"/>
                  </a:lnTo>
                  <a:lnTo>
                    <a:pt x="624" y="957"/>
                  </a:lnTo>
                  <a:lnTo>
                    <a:pt x="627" y="957"/>
                  </a:lnTo>
                  <a:lnTo>
                    <a:pt x="627" y="960"/>
                  </a:lnTo>
                  <a:lnTo>
                    <a:pt x="629" y="967"/>
                  </a:lnTo>
                  <a:lnTo>
                    <a:pt x="631" y="970"/>
                  </a:lnTo>
                  <a:lnTo>
                    <a:pt x="637" y="975"/>
                  </a:lnTo>
                  <a:lnTo>
                    <a:pt x="639" y="980"/>
                  </a:lnTo>
                  <a:lnTo>
                    <a:pt x="639" y="983"/>
                  </a:lnTo>
                  <a:lnTo>
                    <a:pt x="642" y="996"/>
                  </a:lnTo>
                  <a:lnTo>
                    <a:pt x="642" y="1001"/>
                  </a:lnTo>
                  <a:lnTo>
                    <a:pt x="645" y="1006"/>
                  </a:lnTo>
                  <a:lnTo>
                    <a:pt x="649" y="1006"/>
                  </a:lnTo>
                  <a:lnTo>
                    <a:pt x="649" y="1009"/>
                  </a:lnTo>
                  <a:lnTo>
                    <a:pt x="650" y="1014"/>
                  </a:lnTo>
                  <a:lnTo>
                    <a:pt x="652" y="1016"/>
                  </a:lnTo>
                  <a:lnTo>
                    <a:pt x="655" y="1027"/>
                  </a:lnTo>
                  <a:lnTo>
                    <a:pt x="655" y="1032"/>
                  </a:lnTo>
                  <a:lnTo>
                    <a:pt x="657" y="1037"/>
                  </a:lnTo>
                  <a:lnTo>
                    <a:pt x="662" y="1038"/>
                  </a:lnTo>
                  <a:lnTo>
                    <a:pt x="663" y="1042"/>
                  </a:lnTo>
                  <a:lnTo>
                    <a:pt x="665" y="1045"/>
                  </a:lnTo>
                  <a:lnTo>
                    <a:pt x="667" y="1045"/>
                  </a:lnTo>
                  <a:lnTo>
                    <a:pt x="667" y="1048"/>
                  </a:lnTo>
                  <a:lnTo>
                    <a:pt x="667" y="1052"/>
                  </a:lnTo>
                  <a:lnTo>
                    <a:pt x="668" y="1055"/>
                  </a:lnTo>
                  <a:lnTo>
                    <a:pt x="672" y="1056"/>
                  </a:lnTo>
                  <a:lnTo>
                    <a:pt x="673" y="1058"/>
                  </a:lnTo>
                  <a:lnTo>
                    <a:pt x="672" y="1061"/>
                  </a:lnTo>
                  <a:lnTo>
                    <a:pt x="672" y="1063"/>
                  </a:lnTo>
                  <a:lnTo>
                    <a:pt x="675" y="1066"/>
                  </a:lnTo>
                  <a:lnTo>
                    <a:pt x="676" y="1069"/>
                  </a:lnTo>
                  <a:lnTo>
                    <a:pt x="676" y="1074"/>
                  </a:lnTo>
                  <a:lnTo>
                    <a:pt x="678" y="1079"/>
                  </a:lnTo>
                  <a:lnTo>
                    <a:pt x="680" y="1081"/>
                  </a:lnTo>
                  <a:lnTo>
                    <a:pt x="680" y="1084"/>
                  </a:lnTo>
                  <a:lnTo>
                    <a:pt x="681" y="1089"/>
                  </a:lnTo>
                  <a:lnTo>
                    <a:pt x="688" y="1092"/>
                  </a:lnTo>
                  <a:lnTo>
                    <a:pt x="689" y="1097"/>
                  </a:lnTo>
                  <a:lnTo>
                    <a:pt x="693" y="1100"/>
                  </a:lnTo>
                  <a:lnTo>
                    <a:pt x="698" y="1104"/>
                  </a:lnTo>
                  <a:lnTo>
                    <a:pt x="703" y="1107"/>
                  </a:lnTo>
                  <a:lnTo>
                    <a:pt x="706" y="1112"/>
                  </a:lnTo>
                  <a:lnTo>
                    <a:pt x="711" y="1120"/>
                  </a:lnTo>
                  <a:lnTo>
                    <a:pt x="712" y="1127"/>
                  </a:lnTo>
                  <a:lnTo>
                    <a:pt x="716" y="1128"/>
                  </a:lnTo>
                  <a:lnTo>
                    <a:pt x="717" y="1128"/>
                  </a:lnTo>
                  <a:lnTo>
                    <a:pt x="719" y="1131"/>
                  </a:lnTo>
                  <a:lnTo>
                    <a:pt x="720" y="1135"/>
                  </a:lnTo>
                  <a:lnTo>
                    <a:pt x="724" y="1141"/>
                  </a:lnTo>
                  <a:lnTo>
                    <a:pt x="727" y="1148"/>
                  </a:lnTo>
                  <a:lnTo>
                    <a:pt x="729" y="1153"/>
                  </a:lnTo>
                  <a:lnTo>
                    <a:pt x="730" y="1154"/>
                  </a:lnTo>
                  <a:lnTo>
                    <a:pt x="733" y="1156"/>
                  </a:lnTo>
                  <a:lnTo>
                    <a:pt x="735" y="1159"/>
                  </a:lnTo>
                  <a:lnTo>
                    <a:pt x="738" y="1164"/>
                  </a:lnTo>
                  <a:lnTo>
                    <a:pt x="743" y="1169"/>
                  </a:lnTo>
                  <a:lnTo>
                    <a:pt x="748" y="1169"/>
                  </a:lnTo>
                  <a:lnTo>
                    <a:pt x="750" y="1174"/>
                  </a:lnTo>
                  <a:lnTo>
                    <a:pt x="753" y="1172"/>
                  </a:lnTo>
                  <a:lnTo>
                    <a:pt x="763" y="1179"/>
                  </a:lnTo>
                  <a:lnTo>
                    <a:pt x="764" y="1184"/>
                  </a:lnTo>
                  <a:lnTo>
                    <a:pt x="764" y="1188"/>
                  </a:lnTo>
                  <a:lnTo>
                    <a:pt x="768" y="1190"/>
                  </a:lnTo>
                  <a:lnTo>
                    <a:pt x="766" y="1197"/>
                  </a:lnTo>
                  <a:lnTo>
                    <a:pt x="766" y="1202"/>
                  </a:lnTo>
                  <a:lnTo>
                    <a:pt x="766" y="1206"/>
                  </a:lnTo>
                  <a:lnTo>
                    <a:pt x="764" y="1211"/>
                  </a:lnTo>
                  <a:lnTo>
                    <a:pt x="763" y="1215"/>
                  </a:lnTo>
                  <a:lnTo>
                    <a:pt x="766" y="1216"/>
                  </a:lnTo>
                  <a:lnTo>
                    <a:pt x="768" y="1219"/>
                  </a:lnTo>
                  <a:lnTo>
                    <a:pt x="773" y="1224"/>
                  </a:lnTo>
                  <a:lnTo>
                    <a:pt x="773" y="1228"/>
                  </a:lnTo>
                  <a:lnTo>
                    <a:pt x="773" y="1239"/>
                  </a:lnTo>
                  <a:lnTo>
                    <a:pt x="773" y="1244"/>
                  </a:lnTo>
                  <a:lnTo>
                    <a:pt x="769" y="1247"/>
                  </a:lnTo>
                  <a:lnTo>
                    <a:pt x="771" y="1252"/>
                  </a:lnTo>
                  <a:lnTo>
                    <a:pt x="774" y="1255"/>
                  </a:lnTo>
                  <a:lnTo>
                    <a:pt x="778" y="1259"/>
                  </a:lnTo>
                  <a:lnTo>
                    <a:pt x="778" y="1263"/>
                  </a:lnTo>
                  <a:lnTo>
                    <a:pt x="779" y="1265"/>
                  </a:lnTo>
                  <a:lnTo>
                    <a:pt x="782" y="1267"/>
                  </a:lnTo>
                  <a:lnTo>
                    <a:pt x="786" y="1273"/>
                  </a:lnTo>
                  <a:lnTo>
                    <a:pt x="791" y="1275"/>
                  </a:lnTo>
                  <a:lnTo>
                    <a:pt x="799" y="1294"/>
                  </a:lnTo>
                  <a:lnTo>
                    <a:pt x="799" y="1299"/>
                  </a:lnTo>
                  <a:lnTo>
                    <a:pt x="802" y="1304"/>
                  </a:lnTo>
                  <a:lnTo>
                    <a:pt x="804" y="1311"/>
                  </a:lnTo>
                  <a:lnTo>
                    <a:pt x="804" y="1314"/>
                  </a:lnTo>
                  <a:lnTo>
                    <a:pt x="810" y="1324"/>
                  </a:lnTo>
                  <a:lnTo>
                    <a:pt x="809" y="1330"/>
                  </a:lnTo>
                  <a:lnTo>
                    <a:pt x="810" y="1334"/>
                  </a:lnTo>
                  <a:lnTo>
                    <a:pt x="813" y="1335"/>
                  </a:lnTo>
                  <a:lnTo>
                    <a:pt x="817" y="1332"/>
                  </a:lnTo>
                  <a:lnTo>
                    <a:pt x="823" y="1334"/>
                  </a:lnTo>
                  <a:lnTo>
                    <a:pt x="825" y="1337"/>
                  </a:lnTo>
                  <a:lnTo>
                    <a:pt x="830" y="1337"/>
                  </a:lnTo>
                  <a:lnTo>
                    <a:pt x="831" y="1340"/>
                  </a:lnTo>
                  <a:lnTo>
                    <a:pt x="838" y="1338"/>
                  </a:lnTo>
                  <a:lnTo>
                    <a:pt x="841" y="1340"/>
                  </a:lnTo>
                  <a:lnTo>
                    <a:pt x="844" y="1342"/>
                  </a:lnTo>
                  <a:lnTo>
                    <a:pt x="848" y="1343"/>
                  </a:lnTo>
                  <a:lnTo>
                    <a:pt x="851" y="1345"/>
                  </a:lnTo>
                  <a:lnTo>
                    <a:pt x="851" y="1347"/>
                  </a:lnTo>
                  <a:lnTo>
                    <a:pt x="859" y="1356"/>
                  </a:lnTo>
                  <a:lnTo>
                    <a:pt x="864" y="1356"/>
                  </a:lnTo>
                  <a:lnTo>
                    <a:pt x="864" y="1355"/>
                  </a:lnTo>
                  <a:lnTo>
                    <a:pt x="869" y="1355"/>
                  </a:lnTo>
                  <a:lnTo>
                    <a:pt x="870" y="1356"/>
                  </a:lnTo>
                  <a:lnTo>
                    <a:pt x="872" y="1356"/>
                  </a:lnTo>
                  <a:lnTo>
                    <a:pt x="872" y="1355"/>
                  </a:lnTo>
                  <a:lnTo>
                    <a:pt x="875" y="1356"/>
                  </a:lnTo>
                  <a:lnTo>
                    <a:pt x="879" y="1360"/>
                  </a:lnTo>
                  <a:lnTo>
                    <a:pt x="880" y="1358"/>
                  </a:lnTo>
                  <a:lnTo>
                    <a:pt x="884" y="1358"/>
                  </a:lnTo>
                  <a:lnTo>
                    <a:pt x="885" y="1360"/>
                  </a:lnTo>
                  <a:lnTo>
                    <a:pt x="885" y="1361"/>
                  </a:lnTo>
                  <a:lnTo>
                    <a:pt x="887" y="1363"/>
                  </a:lnTo>
                  <a:lnTo>
                    <a:pt x="890" y="1363"/>
                  </a:lnTo>
                  <a:lnTo>
                    <a:pt x="892" y="1366"/>
                  </a:lnTo>
                  <a:lnTo>
                    <a:pt x="893" y="1366"/>
                  </a:lnTo>
                  <a:lnTo>
                    <a:pt x="895" y="1366"/>
                  </a:lnTo>
                  <a:lnTo>
                    <a:pt x="898" y="1368"/>
                  </a:lnTo>
                  <a:lnTo>
                    <a:pt x="900" y="1373"/>
                  </a:lnTo>
                  <a:lnTo>
                    <a:pt x="901" y="1373"/>
                  </a:lnTo>
                  <a:lnTo>
                    <a:pt x="903" y="1371"/>
                  </a:lnTo>
                  <a:lnTo>
                    <a:pt x="905" y="1373"/>
                  </a:lnTo>
                  <a:lnTo>
                    <a:pt x="905" y="1376"/>
                  </a:lnTo>
                  <a:lnTo>
                    <a:pt x="913" y="1379"/>
                  </a:lnTo>
                  <a:lnTo>
                    <a:pt x="916" y="1379"/>
                  </a:lnTo>
                  <a:lnTo>
                    <a:pt x="918" y="1379"/>
                  </a:lnTo>
                  <a:lnTo>
                    <a:pt x="919" y="1381"/>
                  </a:lnTo>
                  <a:lnTo>
                    <a:pt x="924" y="1381"/>
                  </a:lnTo>
                  <a:lnTo>
                    <a:pt x="926" y="1379"/>
                  </a:lnTo>
                  <a:lnTo>
                    <a:pt x="929" y="1383"/>
                  </a:lnTo>
                  <a:lnTo>
                    <a:pt x="932" y="1383"/>
                  </a:lnTo>
                  <a:lnTo>
                    <a:pt x="937" y="1381"/>
                  </a:lnTo>
                  <a:lnTo>
                    <a:pt x="939" y="1381"/>
                  </a:lnTo>
                  <a:lnTo>
                    <a:pt x="941" y="1381"/>
                  </a:lnTo>
                  <a:lnTo>
                    <a:pt x="944" y="1381"/>
                  </a:lnTo>
                  <a:lnTo>
                    <a:pt x="955" y="1381"/>
                  </a:lnTo>
                  <a:lnTo>
                    <a:pt x="957" y="1381"/>
                  </a:lnTo>
                  <a:lnTo>
                    <a:pt x="960" y="1383"/>
                  </a:lnTo>
                  <a:lnTo>
                    <a:pt x="962" y="1381"/>
                  </a:lnTo>
                  <a:lnTo>
                    <a:pt x="963" y="1384"/>
                  </a:lnTo>
                  <a:lnTo>
                    <a:pt x="967" y="1384"/>
                  </a:lnTo>
                  <a:lnTo>
                    <a:pt x="970" y="1386"/>
                  </a:lnTo>
                  <a:lnTo>
                    <a:pt x="973" y="1386"/>
                  </a:lnTo>
                  <a:lnTo>
                    <a:pt x="976" y="1384"/>
                  </a:lnTo>
                  <a:lnTo>
                    <a:pt x="980" y="1386"/>
                  </a:lnTo>
                  <a:lnTo>
                    <a:pt x="985" y="1394"/>
                  </a:lnTo>
                  <a:lnTo>
                    <a:pt x="994" y="1399"/>
                  </a:lnTo>
                  <a:lnTo>
                    <a:pt x="998" y="1399"/>
                  </a:lnTo>
                  <a:lnTo>
                    <a:pt x="1001" y="1399"/>
                  </a:lnTo>
                  <a:lnTo>
                    <a:pt x="1004" y="1399"/>
                  </a:lnTo>
                  <a:lnTo>
                    <a:pt x="1007" y="1399"/>
                  </a:lnTo>
                  <a:lnTo>
                    <a:pt x="1009" y="1399"/>
                  </a:lnTo>
                  <a:lnTo>
                    <a:pt x="1011" y="1399"/>
                  </a:lnTo>
                  <a:lnTo>
                    <a:pt x="1012" y="1399"/>
                  </a:lnTo>
                  <a:lnTo>
                    <a:pt x="1014" y="1399"/>
                  </a:lnTo>
                  <a:lnTo>
                    <a:pt x="1012" y="1399"/>
                  </a:lnTo>
                  <a:lnTo>
                    <a:pt x="1014" y="1399"/>
                  </a:lnTo>
                  <a:lnTo>
                    <a:pt x="1017" y="1399"/>
                  </a:lnTo>
                  <a:lnTo>
                    <a:pt x="1022" y="1399"/>
                  </a:lnTo>
                  <a:lnTo>
                    <a:pt x="1022" y="1396"/>
                  </a:lnTo>
                  <a:lnTo>
                    <a:pt x="1025" y="1396"/>
                  </a:lnTo>
                  <a:lnTo>
                    <a:pt x="1037" y="1396"/>
                  </a:lnTo>
                  <a:lnTo>
                    <a:pt x="1040" y="1384"/>
                  </a:lnTo>
                  <a:lnTo>
                    <a:pt x="1038" y="1381"/>
                  </a:lnTo>
                  <a:lnTo>
                    <a:pt x="1037" y="1381"/>
                  </a:lnTo>
                  <a:lnTo>
                    <a:pt x="1035" y="1383"/>
                  </a:lnTo>
                  <a:lnTo>
                    <a:pt x="1037" y="1389"/>
                  </a:lnTo>
                  <a:lnTo>
                    <a:pt x="1034" y="1386"/>
                  </a:lnTo>
                  <a:lnTo>
                    <a:pt x="1030" y="1387"/>
                  </a:lnTo>
                  <a:lnTo>
                    <a:pt x="1032" y="1389"/>
                  </a:lnTo>
                  <a:lnTo>
                    <a:pt x="1027" y="1391"/>
                  </a:lnTo>
                  <a:lnTo>
                    <a:pt x="1025" y="1386"/>
                  </a:lnTo>
                  <a:lnTo>
                    <a:pt x="1027" y="1383"/>
                  </a:lnTo>
                  <a:lnTo>
                    <a:pt x="1032" y="1379"/>
                  </a:lnTo>
                  <a:lnTo>
                    <a:pt x="1032" y="1378"/>
                  </a:lnTo>
                  <a:lnTo>
                    <a:pt x="1030" y="1376"/>
                  </a:lnTo>
                  <a:lnTo>
                    <a:pt x="1027" y="1376"/>
                  </a:lnTo>
                  <a:lnTo>
                    <a:pt x="1024" y="1378"/>
                  </a:lnTo>
                  <a:lnTo>
                    <a:pt x="1021" y="1376"/>
                  </a:lnTo>
                  <a:lnTo>
                    <a:pt x="1021" y="1373"/>
                  </a:lnTo>
                  <a:lnTo>
                    <a:pt x="1021" y="1369"/>
                  </a:lnTo>
                  <a:lnTo>
                    <a:pt x="1022" y="1365"/>
                  </a:lnTo>
                  <a:lnTo>
                    <a:pt x="1017" y="1361"/>
                  </a:lnTo>
                  <a:lnTo>
                    <a:pt x="1019" y="1356"/>
                  </a:lnTo>
                  <a:lnTo>
                    <a:pt x="1019" y="1355"/>
                  </a:lnTo>
                  <a:lnTo>
                    <a:pt x="1017" y="1353"/>
                  </a:lnTo>
                  <a:lnTo>
                    <a:pt x="1016" y="1355"/>
                  </a:lnTo>
                  <a:lnTo>
                    <a:pt x="1014" y="1352"/>
                  </a:lnTo>
                  <a:lnTo>
                    <a:pt x="1014" y="1343"/>
                  </a:lnTo>
                  <a:lnTo>
                    <a:pt x="1012" y="1340"/>
                  </a:lnTo>
                  <a:lnTo>
                    <a:pt x="1007" y="1338"/>
                  </a:lnTo>
                  <a:lnTo>
                    <a:pt x="1004" y="1337"/>
                  </a:lnTo>
                  <a:lnTo>
                    <a:pt x="1003" y="1329"/>
                  </a:lnTo>
                  <a:lnTo>
                    <a:pt x="1004" y="1322"/>
                  </a:lnTo>
                  <a:lnTo>
                    <a:pt x="1006" y="1321"/>
                  </a:lnTo>
                  <a:lnTo>
                    <a:pt x="1004" y="1312"/>
                  </a:lnTo>
                  <a:lnTo>
                    <a:pt x="1004" y="1306"/>
                  </a:lnTo>
                  <a:lnTo>
                    <a:pt x="1001" y="1293"/>
                  </a:lnTo>
                  <a:lnTo>
                    <a:pt x="999" y="1286"/>
                  </a:lnTo>
                  <a:lnTo>
                    <a:pt x="996" y="1283"/>
                  </a:lnTo>
                  <a:lnTo>
                    <a:pt x="993" y="1280"/>
                  </a:lnTo>
                  <a:lnTo>
                    <a:pt x="991" y="1275"/>
                  </a:lnTo>
                  <a:lnTo>
                    <a:pt x="993" y="1270"/>
                  </a:lnTo>
                  <a:lnTo>
                    <a:pt x="993" y="1265"/>
                  </a:lnTo>
                  <a:lnTo>
                    <a:pt x="993" y="1262"/>
                  </a:lnTo>
                  <a:lnTo>
                    <a:pt x="996" y="1260"/>
                  </a:lnTo>
                  <a:lnTo>
                    <a:pt x="1001" y="1259"/>
                  </a:lnTo>
                  <a:lnTo>
                    <a:pt x="1001" y="1255"/>
                  </a:lnTo>
                  <a:lnTo>
                    <a:pt x="1001" y="1252"/>
                  </a:lnTo>
                  <a:lnTo>
                    <a:pt x="999" y="1249"/>
                  </a:lnTo>
                  <a:lnTo>
                    <a:pt x="1001" y="1246"/>
                  </a:lnTo>
                  <a:lnTo>
                    <a:pt x="1004" y="1246"/>
                  </a:lnTo>
                  <a:lnTo>
                    <a:pt x="1006" y="1242"/>
                  </a:lnTo>
                  <a:lnTo>
                    <a:pt x="1006" y="1236"/>
                  </a:lnTo>
                  <a:lnTo>
                    <a:pt x="1006" y="1229"/>
                  </a:lnTo>
                  <a:lnTo>
                    <a:pt x="1004" y="1228"/>
                  </a:lnTo>
                  <a:lnTo>
                    <a:pt x="1001" y="1229"/>
                  </a:lnTo>
                  <a:lnTo>
                    <a:pt x="996" y="1231"/>
                  </a:lnTo>
                  <a:lnTo>
                    <a:pt x="994" y="1231"/>
                  </a:lnTo>
                  <a:lnTo>
                    <a:pt x="991" y="1229"/>
                  </a:lnTo>
                  <a:lnTo>
                    <a:pt x="988" y="1228"/>
                  </a:lnTo>
                  <a:lnTo>
                    <a:pt x="983" y="1229"/>
                  </a:lnTo>
                  <a:lnTo>
                    <a:pt x="978" y="1229"/>
                  </a:lnTo>
                  <a:lnTo>
                    <a:pt x="975" y="1229"/>
                  </a:lnTo>
                  <a:lnTo>
                    <a:pt x="970" y="1226"/>
                  </a:lnTo>
                  <a:lnTo>
                    <a:pt x="972" y="1224"/>
                  </a:lnTo>
                  <a:lnTo>
                    <a:pt x="976" y="1224"/>
                  </a:lnTo>
                  <a:lnTo>
                    <a:pt x="978" y="1223"/>
                  </a:lnTo>
                  <a:lnTo>
                    <a:pt x="976" y="1219"/>
                  </a:lnTo>
                  <a:lnTo>
                    <a:pt x="973" y="1216"/>
                  </a:lnTo>
                  <a:lnTo>
                    <a:pt x="973" y="1213"/>
                  </a:lnTo>
                  <a:lnTo>
                    <a:pt x="970" y="1210"/>
                  </a:lnTo>
                  <a:lnTo>
                    <a:pt x="970" y="1208"/>
                  </a:lnTo>
                  <a:lnTo>
                    <a:pt x="965" y="1202"/>
                  </a:lnTo>
                  <a:lnTo>
                    <a:pt x="967" y="1202"/>
                  </a:lnTo>
                  <a:lnTo>
                    <a:pt x="968" y="1202"/>
                  </a:lnTo>
                  <a:lnTo>
                    <a:pt x="975" y="1210"/>
                  </a:lnTo>
                  <a:lnTo>
                    <a:pt x="978" y="1215"/>
                  </a:lnTo>
                  <a:lnTo>
                    <a:pt x="981" y="1216"/>
                  </a:lnTo>
                  <a:lnTo>
                    <a:pt x="983" y="1221"/>
                  </a:lnTo>
                  <a:lnTo>
                    <a:pt x="986" y="1223"/>
                  </a:lnTo>
                  <a:lnTo>
                    <a:pt x="988" y="1223"/>
                  </a:lnTo>
                  <a:lnTo>
                    <a:pt x="986" y="1218"/>
                  </a:lnTo>
                  <a:lnTo>
                    <a:pt x="988" y="1218"/>
                  </a:lnTo>
                  <a:lnTo>
                    <a:pt x="993" y="1218"/>
                  </a:lnTo>
                  <a:lnTo>
                    <a:pt x="994" y="1215"/>
                  </a:lnTo>
                  <a:lnTo>
                    <a:pt x="998" y="1211"/>
                  </a:lnTo>
                  <a:lnTo>
                    <a:pt x="996" y="1208"/>
                  </a:lnTo>
                  <a:lnTo>
                    <a:pt x="998" y="1206"/>
                  </a:lnTo>
                  <a:lnTo>
                    <a:pt x="1001" y="1206"/>
                  </a:lnTo>
                  <a:lnTo>
                    <a:pt x="999" y="1213"/>
                  </a:lnTo>
                  <a:lnTo>
                    <a:pt x="999" y="1218"/>
                  </a:lnTo>
                  <a:lnTo>
                    <a:pt x="996" y="1219"/>
                  </a:lnTo>
                  <a:lnTo>
                    <a:pt x="993" y="1221"/>
                  </a:lnTo>
                  <a:lnTo>
                    <a:pt x="994" y="1223"/>
                  </a:lnTo>
                  <a:lnTo>
                    <a:pt x="999" y="1224"/>
                  </a:lnTo>
                  <a:lnTo>
                    <a:pt x="1003" y="1221"/>
                  </a:lnTo>
                  <a:lnTo>
                    <a:pt x="1006" y="1219"/>
                  </a:lnTo>
                  <a:lnTo>
                    <a:pt x="1011" y="1213"/>
                  </a:lnTo>
                  <a:lnTo>
                    <a:pt x="1012" y="1205"/>
                  </a:lnTo>
                  <a:lnTo>
                    <a:pt x="1016" y="1202"/>
                  </a:lnTo>
                  <a:lnTo>
                    <a:pt x="1021" y="1190"/>
                  </a:lnTo>
                  <a:lnTo>
                    <a:pt x="1022" y="1180"/>
                  </a:lnTo>
                  <a:lnTo>
                    <a:pt x="1025" y="1175"/>
                  </a:lnTo>
                  <a:lnTo>
                    <a:pt x="1025" y="1172"/>
                  </a:lnTo>
                  <a:lnTo>
                    <a:pt x="1024" y="1171"/>
                  </a:lnTo>
                  <a:lnTo>
                    <a:pt x="1022" y="1172"/>
                  </a:lnTo>
                  <a:lnTo>
                    <a:pt x="1017" y="1177"/>
                  </a:lnTo>
                  <a:lnTo>
                    <a:pt x="1016" y="1179"/>
                  </a:lnTo>
                  <a:lnTo>
                    <a:pt x="1014" y="1177"/>
                  </a:lnTo>
                  <a:lnTo>
                    <a:pt x="1016" y="1174"/>
                  </a:lnTo>
                  <a:lnTo>
                    <a:pt x="1017" y="1172"/>
                  </a:lnTo>
                  <a:lnTo>
                    <a:pt x="1017" y="1169"/>
                  </a:lnTo>
                  <a:lnTo>
                    <a:pt x="1016" y="1167"/>
                  </a:lnTo>
                  <a:lnTo>
                    <a:pt x="1012" y="1164"/>
                  </a:lnTo>
                  <a:lnTo>
                    <a:pt x="1012" y="1161"/>
                  </a:lnTo>
                  <a:lnTo>
                    <a:pt x="1012" y="1156"/>
                  </a:lnTo>
                  <a:lnTo>
                    <a:pt x="1014" y="1154"/>
                  </a:lnTo>
                  <a:lnTo>
                    <a:pt x="1012" y="1153"/>
                  </a:lnTo>
                  <a:lnTo>
                    <a:pt x="1009" y="1154"/>
                  </a:lnTo>
                  <a:lnTo>
                    <a:pt x="1006" y="1154"/>
                  </a:lnTo>
                  <a:lnTo>
                    <a:pt x="1001" y="1153"/>
                  </a:lnTo>
                  <a:lnTo>
                    <a:pt x="998" y="1151"/>
                  </a:lnTo>
                  <a:lnTo>
                    <a:pt x="994" y="1146"/>
                  </a:lnTo>
                  <a:lnTo>
                    <a:pt x="998" y="1146"/>
                  </a:lnTo>
                  <a:lnTo>
                    <a:pt x="1001" y="1146"/>
                  </a:lnTo>
                  <a:lnTo>
                    <a:pt x="1004" y="1148"/>
                  </a:lnTo>
                  <a:lnTo>
                    <a:pt x="1012" y="1146"/>
                  </a:lnTo>
                  <a:lnTo>
                    <a:pt x="1016" y="1146"/>
                  </a:lnTo>
                  <a:lnTo>
                    <a:pt x="1019" y="1149"/>
                  </a:lnTo>
                  <a:lnTo>
                    <a:pt x="1024" y="1148"/>
                  </a:lnTo>
                  <a:lnTo>
                    <a:pt x="1025" y="1148"/>
                  </a:lnTo>
                  <a:lnTo>
                    <a:pt x="1029" y="1149"/>
                  </a:lnTo>
                  <a:lnTo>
                    <a:pt x="1032" y="1154"/>
                  </a:lnTo>
                  <a:lnTo>
                    <a:pt x="1034" y="1154"/>
                  </a:lnTo>
                  <a:lnTo>
                    <a:pt x="1038" y="1153"/>
                  </a:lnTo>
                  <a:lnTo>
                    <a:pt x="1045" y="1148"/>
                  </a:lnTo>
                  <a:lnTo>
                    <a:pt x="1032" y="1123"/>
                  </a:lnTo>
                  <a:lnTo>
                    <a:pt x="1030" y="1120"/>
                  </a:lnTo>
                  <a:lnTo>
                    <a:pt x="1032" y="1120"/>
                  </a:lnTo>
                  <a:lnTo>
                    <a:pt x="1037" y="1117"/>
                  </a:lnTo>
                  <a:lnTo>
                    <a:pt x="1038" y="1113"/>
                  </a:lnTo>
                  <a:lnTo>
                    <a:pt x="1038" y="1112"/>
                  </a:lnTo>
                  <a:lnTo>
                    <a:pt x="1037" y="1109"/>
                  </a:lnTo>
                  <a:lnTo>
                    <a:pt x="1038" y="1109"/>
                  </a:lnTo>
                  <a:lnTo>
                    <a:pt x="1042" y="1110"/>
                  </a:lnTo>
                  <a:lnTo>
                    <a:pt x="1043" y="1112"/>
                  </a:lnTo>
                  <a:lnTo>
                    <a:pt x="1047" y="1112"/>
                  </a:lnTo>
                  <a:lnTo>
                    <a:pt x="1048" y="1109"/>
                  </a:lnTo>
                  <a:lnTo>
                    <a:pt x="1053" y="1107"/>
                  </a:lnTo>
                  <a:lnTo>
                    <a:pt x="1048" y="1105"/>
                  </a:lnTo>
                  <a:lnTo>
                    <a:pt x="1047" y="1102"/>
                  </a:lnTo>
                  <a:lnTo>
                    <a:pt x="1047" y="1100"/>
                  </a:lnTo>
                  <a:lnTo>
                    <a:pt x="1048" y="1099"/>
                  </a:lnTo>
                  <a:lnTo>
                    <a:pt x="1060" y="1097"/>
                  </a:lnTo>
                  <a:lnTo>
                    <a:pt x="1084" y="1092"/>
                  </a:lnTo>
                  <a:lnTo>
                    <a:pt x="1084" y="1089"/>
                  </a:lnTo>
                  <a:lnTo>
                    <a:pt x="1081" y="1086"/>
                  </a:lnTo>
                  <a:lnTo>
                    <a:pt x="1078" y="1081"/>
                  </a:lnTo>
                  <a:lnTo>
                    <a:pt x="1078" y="1079"/>
                  </a:lnTo>
                  <a:lnTo>
                    <a:pt x="1078" y="1078"/>
                  </a:lnTo>
                  <a:lnTo>
                    <a:pt x="1081" y="1078"/>
                  </a:lnTo>
                  <a:lnTo>
                    <a:pt x="1082" y="1081"/>
                  </a:lnTo>
                  <a:lnTo>
                    <a:pt x="1086" y="1081"/>
                  </a:lnTo>
                  <a:lnTo>
                    <a:pt x="1086" y="1079"/>
                  </a:lnTo>
                  <a:lnTo>
                    <a:pt x="1084" y="1076"/>
                  </a:lnTo>
                  <a:lnTo>
                    <a:pt x="1081" y="1073"/>
                  </a:lnTo>
                  <a:lnTo>
                    <a:pt x="1081" y="1069"/>
                  </a:lnTo>
                  <a:lnTo>
                    <a:pt x="1082" y="1068"/>
                  </a:lnTo>
                  <a:lnTo>
                    <a:pt x="1084" y="1069"/>
                  </a:lnTo>
                  <a:lnTo>
                    <a:pt x="1086" y="1073"/>
                  </a:lnTo>
                  <a:lnTo>
                    <a:pt x="1087" y="1076"/>
                  </a:lnTo>
                  <a:lnTo>
                    <a:pt x="1092" y="1078"/>
                  </a:lnTo>
                  <a:lnTo>
                    <a:pt x="1094" y="1079"/>
                  </a:lnTo>
                  <a:lnTo>
                    <a:pt x="1094" y="1087"/>
                  </a:lnTo>
                  <a:lnTo>
                    <a:pt x="1097" y="1089"/>
                  </a:lnTo>
                  <a:lnTo>
                    <a:pt x="1102" y="1089"/>
                  </a:lnTo>
                  <a:lnTo>
                    <a:pt x="1105" y="1087"/>
                  </a:lnTo>
                  <a:lnTo>
                    <a:pt x="1115" y="1081"/>
                  </a:lnTo>
                  <a:lnTo>
                    <a:pt x="1118" y="1078"/>
                  </a:lnTo>
                  <a:lnTo>
                    <a:pt x="1120" y="1079"/>
                  </a:lnTo>
                  <a:lnTo>
                    <a:pt x="1123" y="1076"/>
                  </a:lnTo>
                  <a:lnTo>
                    <a:pt x="1127" y="1074"/>
                  </a:lnTo>
                  <a:lnTo>
                    <a:pt x="1123" y="1068"/>
                  </a:lnTo>
                  <a:lnTo>
                    <a:pt x="1118" y="1068"/>
                  </a:lnTo>
                  <a:lnTo>
                    <a:pt x="1113" y="1069"/>
                  </a:lnTo>
                  <a:lnTo>
                    <a:pt x="1110" y="1069"/>
                  </a:lnTo>
                  <a:lnTo>
                    <a:pt x="1110" y="1068"/>
                  </a:lnTo>
                  <a:lnTo>
                    <a:pt x="1113" y="1065"/>
                  </a:lnTo>
                  <a:lnTo>
                    <a:pt x="1118" y="1063"/>
                  </a:lnTo>
                  <a:lnTo>
                    <a:pt x="1117" y="1060"/>
                  </a:lnTo>
                  <a:lnTo>
                    <a:pt x="1110" y="1056"/>
                  </a:lnTo>
                  <a:lnTo>
                    <a:pt x="1109" y="1056"/>
                  </a:lnTo>
                  <a:lnTo>
                    <a:pt x="1104" y="1058"/>
                  </a:lnTo>
                  <a:lnTo>
                    <a:pt x="1102" y="1058"/>
                  </a:lnTo>
                  <a:lnTo>
                    <a:pt x="1100" y="1055"/>
                  </a:lnTo>
                  <a:lnTo>
                    <a:pt x="1104" y="1052"/>
                  </a:lnTo>
                  <a:lnTo>
                    <a:pt x="1102" y="1045"/>
                  </a:lnTo>
                  <a:lnTo>
                    <a:pt x="1100" y="1040"/>
                  </a:lnTo>
                  <a:lnTo>
                    <a:pt x="1102" y="1040"/>
                  </a:lnTo>
                  <a:lnTo>
                    <a:pt x="1107" y="1040"/>
                  </a:lnTo>
                  <a:lnTo>
                    <a:pt x="1109" y="1042"/>
                  </a:lnTo>
                  <a:lnTo>
                    <a:pt x="1110" y="1047"/>
                  </a:lnTo>
                  <a:lnTo>
                    <a:pt x="1115" y="1045"/>
                  </a:lnTo>
                  <a:lnTo>
                    <a:pt x="1117" y="1050"/>
                  </a:lnTo>
                  <a:lnTo>
                    <a:pt x="1118" y="1053"/>
                  </a:lnTo>
                  <a:lnTo>
                    <a:pt x="1122" y="1053"/>
                  </a:lnTo>
                  <a:lnTo>
                    <a:pt x="1123" y="1047"/>
                  </a:lnTo>
                  <a:lnTo>
                    <a:pt x="1125" y="1053"/>
                  </a:lnTo>
                  <a:lnTo>
                    <a:pt x="1122" y="1056"/>
                  </a:lnTo>
                  <a:lnTo>
                    <a:pt x="1118" y="1056"/>
                  </a:lnTo>
                  <a:lnTo>
                    <a:pt x="1122" y="1058"/>
                  </a:lnTo>
                  <a:lnTo>
                    <a:pt x="1125" y="1055"/>
                  </a:lnTo>
                  <a:lnTo>
                    <a:pt x="1131" y="1053"/>
                  </a:lnTo>
                  <a:lnTo>
                    <a:pt x="1127" y="1043"/>
                  </a:lnTo>
                  <a:lnTo>
                    <a:pt x="1127" y="1040"/>
                  </a:lnTo>
                  <a:lnTo>
                    <a:pt x="1130" y="1038"/>
                  </a:lnTo>
                  <a:lnTo>
                    <a:pt x="1131" y="1042"/>
                  </a:lnTo>
                  <a:lnTo>
                    <a:pt x="1133" y="1047"/>
                  </a:lnTo>
                  <a:lnTo>
                    <a:pt x="1136" y="1050"/>
                  </a:lnTo>
                  <a:lnTo>
                    <a:pt x="1141" y="1047"/>
                  </a:lnTo>
                  <a:lnTo>
                    <a:pt x="1143" y="1042"/>
                  </a:lnTo>
                  <a:lnTo>
                    <a:pt x="1144" y="1038"/>
                  </a:lnTo>
                  <a:lnTo>
                    <a:pt x="1146" y="1040"/>
                  </a:lnTo>
                  <a:lnTo>
                    <a:pt x="1146" y="1043"/>
                  </a:lnTo>
                  <a:lnTo>
                    <a:pt x="1149" y="1040"/>
                  </a:lnTo>
                  <a:lnTo>
                    <a:pt x="1151" y="1035"/>
                  </a:lnTo>
                  <a:lnTo>
                    <a:pt x="1153" y="1035"/>
                  </a:lnTo>
                  <a:lnTo>
                    <a:pt x="1153" y="1038"/>
                  </a:lnTo>
                  <a:lnTo>
                    <a:pt x="1149" y="1048"/>
                  </a:lnTo>
                  <a:lnTo>
                    <a:pt x="1149" y="1050"/>
                  </a:lnTo>
                  <a:lnTo>
                    <a:pt x="1154" y="1050"/>
                  </a:lnTo>
                  <a:lnTo>
                    <a:pt x="1156" y="1052"/>
                  </a:lnTo>
                  <a:lnTo>
                    <a:pt x="1154" y="1053"/>
                  </a:lnTo>
                  <a:lnTo>
                    <a:pt x="1148" y="1052"/>
                  </a:lnTo>
                  <a:lnTo>
                    <a:pt x="1148" y="1055"/>
                  </a:lnTo>
                  <a:lnTo>
                    <a:pt x="1151" y="1058"/>
                  </a:lnTo>
                  <a:lnTo>
                    <a:pt x="1156" y="1055"/>
                  </a:lnTo>
                  <a:lnTo>
                    <a:pt x="1162" y="1052"/>
                  </a:lnTo>
                  <a:lnTo>
                    <a:pt x="1179" y="1042"/>
                  </a:lnTo>
                  <a:lnTo>
                    <a:pt x="1187" y="1038"/>
                  </a:lnTo>
                  <a:lnTo>
                    <a:pt x="1193" y="1037"/>
                  </a:lnTo>
                  <a:lnTo>
                    <a:pt x="1198" y="1032"/>
                  </a:lnTo>
                  <a:lnTo>
                    <a:pt x="1203" y="1032"/>
                  </a:lnTo>
                  <a:lnTo>
                    <a:pt x="1205" y="1032"/>
                  </a:lnTo>
                  <a:lnTo>
                    <a:pt x="1205" y="1035"/>
                  </a:lnTo>
                  <a:lnTo>
                    <a:pt x="1203" y="1037"/>
                  </a:lnTo>
                  <a:lnTo>
                    <a:pt x="1188" y="1045"/>
                  </a:lnTo>
                  <a:lnTo>
                    <a:pt x="1179" y="1048"/>
                  </a:lnTo>
                  <a:lnTo>
                    <a:pt x="1175" y="1052"/>
                  </a:lnTo>
                  <a:lnTo>
                    <a:pt x="1171" y="1055"/>
                  </a:lnTo>
                  <a:lnTo>
                    <a:pt x="1164" y="1058"/>
                  </a:lnTo>
                  <a:lnTo>
                    <a:pt x="1149" y="1066"/>
                  </a:lnTo>
                  <a:lnTo>
                    <a:pt x="1141" y="1071"/>
                  </a:lnTo>
                  <a:lnTo>
                    <a:pt x="1136" y="1073"/>
                  </a:lnTo>
                  <a:lnTo>
                    <a:pt x="1133" y="1078"/>
                  </a:lnTo>
                  <a:lnTo>
                    <a:pt x="1133" y="1079"/>
                  </a:lnTo>
                  <a:lnTo>
                    <a:pt x="1135" y="1081"/>
                  </a:lnTo>
                  <a:lnTo>
                    <a:pt x="1138" y="1078"/>
                  </a:lnTo>
                  <a:lnTo>
                    <a:pt x="1144" y="1073"/>
                  </a:lnTo>
                  <a:lnTo>
                    <a:pt x="1162" y="1061"/>
                  </a:lnTo>
                  <a:lnTo>
                    <a:pt x="1177" y="1055"/>
                  </a:lnTo>
                  <a:lnTo>
                    <a:pt x="1192" y="1048"/>
                  </a:lnTo>
                  <a:lnTo>
                    <a:pt x="1206" y="1040"/>
                  </a:lnTo>
                  <a:lnTo>
                    <a:pt x="1218" y="1032"/>
                  </a:lnTo>
                  <a:lnTo>
                    <a:pt x="1229" y="1025"/>
                  </a:lnTo>
                  <a:lnTo>
                    <a:pt x="1246" y="1014"/>
                  </a:lnTo>
                  <a:lnTo>
                    <a:pt x="1252" y="1011"/>
                  </a:lnTo>
                  <a:lnTo>
                    <a:pt x="1259" y="1006"/>
                  </a:lnTo>
                  <a:lnTo>
                    <a:pt x="1270" y="999"/>
                  </a:lnTo>
                  <a:lnTo>
                    <a:pt x="1273" y="991"/>
                  </a:lnTo>
                  <a:lnTo>
                    <a:pt x="1273" y="990"/>
                  </a:lnTo>
                  <a:lnTo>
                    <a:pt x="1268" y="991"/>
                  </a:lnTo>
                  <a:lnTo>
                    <a:pt x="1265" y="991"/>
                  </a:lnTo>
                  <a:lnTo>
                    <a:pt x="1265" y="988"/>
                  </a:lnTo>
                  <a:lnTo>
                    <a:pt x="1268" y="985"/>
                  </a:lnTo>
                  <a:lnTo>
                    <a:pt x="1272" y="983"/>
                  </a:lnTo>
                  <a:lnTo>
                    <a:pt x="1272" y="978"/>
                  </a:lnTo>
                  <a:lnTo>
                    <a:pt x="1272" y="975"/>
                  </a:lnTo>
                  <a:lnTo>
                    <a:pt x="1273" y="973"/>
                  </a:lnTo>
                  <a:lnTo>
                    <a:pt x="1277" y="977"/>
                  </a:lnTo>
                  <a:lnTo>
                    <a:pt x="1278" y="977"/>
                  </a:lnTo>
                  <a:lnTo>
                    <a:pt x="1283" y="975"/>
                  </a:lnTo>
                  <a:lnTo>
                    <a:pt x="1286" y="970"/>
                  </a:lnTo>
                  <a:lnTo>
                    <a:pt x="1294" y="960"/>
                  </a:lnTo>
                  <a:lnTo>
                    <a:pt x="1298" y="960"/>
                  </a:lnTo>
                  <a:lnTo>
                    <a:pt x="1301" y="962"/>
                  </a:lnTo>
                  <a:lnTo>
                    <a:pt x="1303" y="959"/>
                  </a:lnTo>
                  <a:lnTo>
                    <a:pt x="1303" y="954"/>
                  </a:lnTo>
                  <a:lnTo>
                    <a:pt x="1303" y="949"/>
                  </a:lnTo>
                  <a:lnTo>
                    <a:pt x="1301" y="944"/>
                  </a:lnTo>
                  <a:lnTo>
                    <a:pt x="1296" y="942"/>
                  </a:lnTo>
                  <a:lnTo>
                    <a:pt x="1296" y="941"/>
                  </a:lnTo>
                  <a:lnTo>
                    <a:pt x="1299" y="939"/>
                  </a:lnTo>
                  <a:lnTo>
                    <a:pt x="1299" y="936"/>
                  </a:lnTo>
                  <a:lnTo>
                    <a:pt x="1294" y="934"/>
                  </a:lnTo>
                  <a:lnTo>
                    <a:pt x="1291" y="932"/>
                  </a:lnTo>
                  <a:lnTo>
                    <a:pt x="1290" y="931"/>
                  </a:lnTo>
                  <a:lnTo>
                    <a:pt x="1290" y="929"/>
                  </a:lnTo>
                  <a:lnTo>
                    <a:pt x="1291" y="926"/>
                  </a:lnTo>
                  <a:lnTo>
                    <a:pt x="1293" y="923"/>
                  </a:lnTo>
                  <a:lnTo>
                    <a:pt x="1291" y="919"/>
                  </a:lnTo>
                  <a:lnTo>
                    <a:pt x="1290" y="918"/>
                  </a:lnTo>
                  <a:lnTo>
                    <a:pt x="1290" y="915"/>
                  </a:lnTo>
                  <a:lnTo>
                    <a:pt x="1290" y="911"/>
                  </a:lnTo>
                  <a:lnTo>
                    <a:pt x="1288" y="910"/>
                  </a:lnTo>
                  <a:lnTo>
                    <a:pt x="1288" y="908"/>
                  </a:lnTo>
                  <a:lnTo>
                    <a:pt x="1291" y="906"/>
                  </a:lnTo>
                  <a:lnTo>
                    <a:pt x="1290" y="908"/>
                  </a:lnTo>
                  <a:lnTo>
                    <a:pt x="1293" y="908"/>
                  </a:lnTo>
                  <a:lnTo>
                    <a:pt x="1294" y="911"/>
                  </a:lnTo>
                  <a:lnTo>
                    <a:pt x="1301" y="915"/>
                  </a:lnTo>
                  <a:lnTo>
                    <a:pt x="1304" y="910"/>
                  </a:lnTo>
                  <a:lnTo>
                    <a:pt x="1309" y="903"/>
                  </a:lnTo>
                  <a:lnTo>
                    <a:pt x="1316" y="900"/>
                  </a:lnTo>
                  <a:lnTo>
                    <a:pt x="1321" y="898"/>
                  </a:lnTo>
                  <a:lnTo>
                    <a:pt x="1324" y="893"/>
                  </a:lnTo>
                  <a:lnTo>
                    <a:pt x="1325" y="895"/>
                  </a:lnTo>
                  <a:lnTo>
                    <a:pt x="1327" y="897"/>
                  </a:lnTo>
                  <a:lnTo>
                    <a:pt x="1325" y="903"/>
                  </a:lnTo>
                  <a:lnTo>
                    <a:pt x="1322" y="916"/>
                  </a:lnTo>
                  <a:lnTo>
                    <a:pt x="1319" y="923"/>
                  </a:lnTo>
                  <a:lnTo>
                    <a:pt x="1316" y="928"/>
                  </a:lnTo>
                  <a:lnTo>
                    <a:pt x="1316" y="931"/>
                  </a:lnTo>
                  <a:lnTo>
                    <a:pt x="1317" y="932"/>
                  </a:lnTo>
                  <a:lnTo>
                    <a:pt x="1321" y="932"/>
                  </a:lnTo>
                  <a:lnTo>
                    <a:pt x="1327" y="929"/>
                  </a:lnTo>
                  <a:lnTo>
                    <a:pt x="1337" y="928"/>
                  </a:lnTo>
                  <a:lnTo>
                    <a:pt x="1342" y="926"/>
                  </a:lnTo>
                  <a:lnTo>
                    <a:pt x="1345" y="926"/>
                  </a:lnTo>
                  <a:lnTo>
                    <a:pt x="1345" y="931"/>
                  </a:lnTo>
                  <a:lnTo>
                    <a:pt x="1343" y="931"/>
                  </a:lnTo>
                  <a:lnTo>
                    <a:pt x="1339" y="931"/>
                  </a:lnTo>
                  <a:lnTo>
                    <a:pt x="1337" y="932"/>
                  </a:lnTo>
                  <a:lnTo>
                    <a:pt x="1334" y="936"/>
                  </a:lnTo>
                  <a:lnTo>
                    <a:pt x="1332" y="937"/>
                  </a:lnTo>
                  <a:lnTo>
                    <a:pt x="1329" y="937"/>
                  </a:lnTo>
                  <a:lnTo>
                    <a:pt x="1324" y="942"/>
                  </a:lnTo>
                  <a:lnTo>
                    <a:pt x="1319" y="946"/>
                  </a:lnTo>
                  <a:lnTo>
                    <a:pt x="1317" y="949"/>
                  </a:lnTo>
                  <a:lnTo>
                    <a:pt x="1317" y="950"/>
                  </a:lnTo>
                  <a:lnTo>
                    <a:pt x="1319" y="952"/>
                  </a:lnTo>
                  <a:lnTo>
                    <a:pt x="1321" y="950"/>
                  </a:lnTo>
                  <a:lnTo>
                    <a:pt x="1324" y="949"/>
                  </a:lnTo>
                  <a:lnTo>
                    <a:pt x="1329" y="944"/>
                  </a:lnTo>
                  <a:lnTo>
                    <a:pt x="1335" y="939"/>
                  </a:lnTo>
                  <a:lnTo>
                    <a:pt x="1345" y="934"/>
                  </a:lnTo>
                  <a:lnTo>
                    <a:pt x="1352" y="931"/>
                  </a:lnTo>
                  <a:lnTo>
                    <a:pt x="1356" y="929"/>
                  </a:lnTo>
                  <a:lnTo>
                    <a:pt x="1363" y="928"/>
                  </a:lnTo>
                  <a:lnTo>
                    <a:pt x="1365" y="926"/>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 name="Freeform 97"/>
            <p:cNvSpPr>
              <a:spLocks/>
            </p:cNvSpPr>
            <p:nvPr/>
          </p:nvSpPr>
          <p:spPr bwMode="auto">
            <a:xfrm>
              <a:off x="1816380" y="2653576"/>
              <a:ext cx="798403" cy="995269"/>
            </a:xfrm>
            <a:custGeom>
              <a:avLst/>
              <a:gdLst>
                <a:gd name="T0" fmla="*/ 161289982 w 584"/>
                <a:gd name="T1" fmla="*/ 801409617 h 728"/>
                <a:gd name="T2" fmla="*/ 103325594 w 584"/>
                <a:gd name="T3" fmla="*/ 1078626910 h 728"/>
                <a:gd name="T4" fmla="*/ 98285284 w 584"/>
                <a:gd name="T5" fmla="*/ 1108868775 h 728"/>
                <a:gd name="T6" fmla="*/ 70564370 w 584"/>
                <a:gd name="T7" fmla="*/ 1247476529 h 728"/>
                <a:gd name="T8" fmla="*/ 37801547 w 584"/>
                <a:gd name="T9" fmla="*/ 1423888994 h 728"/>
                <a:gd name="T10" fmla="*/ 0 w 584"/>
                <a:gd name="T11" fmla="*/ 1622980478 h 728"/>
                <a:gd name="T12" fmla="*/ 55443439 w 584"/>
                <a:gd name="T13" fmla="*/ 1630541738 h 728"/>
                <a:gd name="T14" fmla="*/ 128527171 w 584"/>
                <a:gd name="T15" fmla="*/ 1645662670 h 728"/>
                <a:gd name="T16" fmla="*/ 194051206 w 584"/>
                <a:gd name="T17" fmla="*/ 1658262653 h 728"/>
                <a:gd name="T18" fmla="*/ 267136550 w 584"/>
                <a:gd name="T19" fmla="*/ 1670864621 h 728"/>
                <a:gd name="T20" fmla="*/ 292338102 w 584"/>
                <a:gd name="T21" fmla="*/ 1675904932 h 728"/>
                <a:gd name="T22" fmla="*/ 337700896 w 584"/>
                <a:gd name="T23" fmla="*/ 1683464604 h 728"/>
                <a:gd name="T24" fmla="*/ 388103999 w 584"/>
                <a:gd name="T25" fmla="*/ 1691025864 h 728"/>
                <a:gd name="T26" fmla="*/ 420865322 w 584"/>
                <a:gd name="T27" fmla="*/ 1701106486 h 728"/>
                <a:gd name="T28" fmla="*/ 473789375 w 584"/>
                <a:gd name="T29" fmla="*/ 1708666158 h 728"/>
                <a:gd name="T30" fmla="*/ 539313410 w 584"/>
                <a:gd name="T31" fmla="*/ 1721267729 h 728"/>
                <a:gd name="T32" fmla="*/ 609877756 w 584"/>
                <a:gd name="T33" fmla="*/ 1733867712 h 728"/>
                <a:gd name="T34" fmla="*/ 677922740 w 584"/>
                <a:gd name="T35" fmla="*/ 1741428972 h 728"/>
                <a:gd name="T36" fmla="*/ 700603343 w 584"/>
                <a:gd name="T37" fmla="*/ 1746469283 h 728"/>
                <a:gd name="T38" fmla="*/ 720764585 w 584"/>
                <a:gd name="T39" fmla="*/ 1748988645 h 728"/>
                <a:gd name="T40" fmla="*/ 753525808 w 584"/>
                <a:gd name="T41" fmla="*/ 1759069266 h 728"/>
                <a:gd name="T42" fmla="*/ 826611103 w 584"/>
                <a:gd name="T43" fmla="*/ 1766630526 h 728"/>
                <a:gd name="T44" fmla="*/ 846772543 w 584"/>
                <a:gd name="T45" fmla="*/ 1769149888 h 728"/>
                <a:gd name="T46" fmla="*/ 864412836 w 584"/>
                <a:gd name="T47" fmla="*/ 1774190199 h 728"/>
                <a:gd name="T48" fmla="*/ 899695008 w 584"/>
                <a:gd name="T49" fmla="*/ 1779230510 h 728"/>
                <a:gd name="T50" fmla="*/ 962699682 w 584"/>
                <a:gd name="T51" fmla="*/ 1791832080 h 728"/>
                <a:gd name="T52" fmla="*/ 1020662458 w 584"/>
                <a:gd name="T53" fmla="*/ 1799391753 h 728"/>
                <a:gd name="T54" fmla="*/ 1040823699 w 584"/>
                <a:gd name="T55" fmla="*/ 1799391753 h 728"/>
                <a:gd name="T56" fmla="*/ 1060984941 w 584"/>
                <a:gd name="T57" fmla="*/ 1801912702 h 728"/>
                <a:gd name="T58" fmla="*/ 1113908994 w 584"/>
                <a:gd name="T59" fmla="*/ 1811993324 h 728"/>
                <a:gd name="T60" fmla="*/ 1197073321 w 584"/>
                <a:gd name="T61" fmla="*/ 1824593307 h 728"/>
                <a:gd name="T62" fmla="*/ 1262597357 w 584"/>
                <a:gd name="T63" fmla="*/ 1834673928 h 728"/>
                <a:gd name="T64" fmla="*/ 1290319857 w 584"/>
                <a:gd name="T65" fmla="*/ 1834673928 h 728"/>
                <a:gd name="T66" fmla="*/ 1320561720 w 584"/>
                <a:gd name="T67" fmla="*/ 1630541738 h 728"/>
                <a:gd name="T68" fmla="*/ 1328122979 w 584"/>
                <a:gd name="T69" fmla="*/ 1552416126 h 728"/>
                <a:gd name="T70" fmla="*/ 1340722961 w 584"/>
                <a:gd name="T71" fmla="*/ 1461690532 h 728"/>
                <a:gd name="T72" fmla="*/ 1355843893 w 584"/>
                <a:gd name="T73" fmla="*/ 1343244021 h 728"/>
                <a:gd name="T74" fmla="*/ 1393647014 w 584"/>
                <a:gd name="T75" fmla="*/ 1063505978 h 728"/>
                <a:gd name="T76" fmla="*/ 1401206686 w 584"/>
                <a:gd name="T77" fmla="*/ 1018143180 h 728"/>
                <a:gd name="T78" fmla="*/ 1411287307 w 584"/>
                <a:gd name="T79" fmla="*/ 967740072 h 728"/>
                <a:gd name="T80" fmla="*/ 1433969497 w 584"/>
                <a:gd name="T81" fmla="*/ 783769323 h 728"/>
                <a:gd name="T82" fmla="*/ 1456650100 w 584"/>
                <a:gd name="T83" fmla="*/ 640119671 h 728"/>
                <a:gd name="T84" fmla="*/ 1471771032 w 584"/>
                <a:gd name="T85" fmla="*/ 534273144 h 728"/>
                <a:gd name="T86" fmla="*/ 1237395805 w 584"/>
                <a:gd name="T87" fmla="*/ 496470019 h 728"/>
                <a:gd name="T88" fmla="*/ 1224795822 w 584"/>
                <a:gd name="T89" fmla="*/ 496470019 h 728"/>
                <a:gd name="T90" fmla="*/ 982860923 w 584"/>
                <a:gd name="T91" fmla="*/ 458668482 h 728"/>
                <a:gd name="T92" fmla="*/ 990420595 w 584"/>
                <a:gd name="T93" fmla="*/ 380544359 h 728"/>
                <a:gd name="T94" fmla="*/ 1013102786 w 584"/>
                <a:gd name="T95" fmla="*/ 267136572 h 728"/>
                <a:gd name="T96" fmla="*/ 1033264027 w 584"/>
                <a:gd name="T97" fmla="*/ 131048131 h 728"/>
                <a:gd name="T98" fmla="*/ 929936871 w 584"/>
                <a:gd name="T99" fmla="*/ 113407837 h 728"/>
                <a:gd name="T100" fmla="*/ 922377199 w 584"/>
                <a:gd name="T101" fmla="*/ 110886887 h 728"/>
                <a:gd name="T102" fmla="*/ 778727360 w 584"/>
                <a:gd name="T103" fmla="*/ 90725619 h 728"/>
                <a:gd name="T104" fmla="*/ 766127378 w 584"/>
                <a:gd name="T105" fmla="*/ 85685309 h 728"/>
                <a:gd name="T106" fmla="*/ 559474652 w 584"/>
                <a:gd name="T107" fmla="*/ 47883759 h 728"/>
                <a:gd name="T108" fmla="*/ 312499344 w 584"/>
                <a:gd name="T109" fmla="*/ 0 h 728"/>
                <a:gd name="T110" fmla="*/ 252015619 w 584"/>
                <a:gd name="T111" fmla="*/ 322579991 h 728"/>
                <a:gd name="T112" fmla="*/ 199091516 w 584"/>
                <a:gd name="T113" fmla="*/ 607356857 h 728"/>
                <a:gd name="T114" fmla="*/ 186491534 w 584"/>
                <a:gd name="T115" fmla="*/ 680442158 h 728"/>
                <a:gd name="T116" fmla="*/ 161289982 w 584"/>
                <a:gd name="T117" fmla="*/ 801409617 h 7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4"/>
                <a:gd name="T178" fmla="*/ 0 h 728"/>
                <a:gd name="T179" fmla="*/ 584 w 584"/>
                <a:gd name="T180" fmla="*/ 728 h 7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4" h="728">
                  <a:moveTo>
                    <a:pt x="64" y="318"/>
                  </a:moveTo>
                  <a:lnTo>
                    <a:pt x="41" y="428"/>
                  </a:lnTo>
                  <a:lnTo>
                    <a:pt x="39" y="440"/>
                  </a:lnTo>
                  <a:lnTo>
                    <a:pt x="28" y="495"/>
                  </a:lnTo>
                  <a:lnTo>
                    <a:pt x="15" y="565"/>
                  </a:lnTo>
                  <a:lnTo>
                    <a:pt x="0" y="644"/>
                  </a:lnTo>
                  <a:lnTo>
                    <a:pt x="22" y="647"/>
                  </a:lnTo>
                  <a:lnTo>
                    <a:pt x="51" y="653"/>
                  </a:lnTo>
                  <a:lnTo>
                    <a:pt x="77" y="658"/>
                  </a:lnTo>
                  <a:lnTo>
                    <a:pt x="106" y="663"/>
                  </a:lnTo>
                  <a:lnTo>
                    <a:pt x="116" y="665"/>
                  </a:lnTo>
                  <a:lnTo>
                    <a:pt x="134" y="668"/>
                  </a:lnTo>
                  <a:lnTo>
                    <a:pt x="154" y="671"/>
                  </a:lnTo>
                  <a:lnTo>
                    <a:pt x="167" y="675"/>
                  </a:lnTo>
                  <a:lnTo>
                    <a:pt x="188" y="678"/>
                  </a:lnTo>
                  <a:lnTo>
                    <a:pt x="214" y="683"/>
                  </a:lnTo>
                  <a:lnTo>
                    <a:pt x="242" y="688"/>
                  </a:lnTo>
                  <a:lnTo>
                    <a:pt x="269" y="691"/>
                  </a:lnTo>
                  <a:lnTo>
                    <a:pt x="278" y="693"/>
                  </a:lnTo>
                  <a:lnTo>
                    <a:pt x="286" y="694"/>
                  </a:lnTo>
                  <a:lnTo>
                    <a:pt x="299" y="698"/>
                  </a:lnTo>
                  <a:lnTo>
                    <a:pt x="328" y="701"/>
                  </a:lnTo>
                  <a:lnTo>
                    <a:pt x="336" y="702"/>
                  </a:lnTo>
                  <a:lnTo>
                    <a:pt x="343" y="704"/>
                  </a:lnTo>
                  <a:lnTo>
                    <a:pt x="357" y="706"/>
                  </a:lnTo>
                  <a:lnTo>
                    <a:pt x="382" y="711"/>
                  </a:lnTo>
                  <a:lnTo>
                    <a:pt x="405" y="714"/>
                  </a:lnTo>
                  <a:lnTo>
                    <a:pt x="413" y="714"/>
                  </a:lnTo>
                  <a:lnTo>
                    <a:pt x="421" y="715"/>
                  </a:lnTo>
                  <a:lnTo>
                    <a:pt x="442" y="719"/>
                  </a:lnTo>
                  <a:lnTo>
                    <a:pt x="475" y="724"/>
                  </a:lnTo>
                  <a:lnTo>
                    <a:pt x="501" y="728"/>
                  </a:lnTo>
                  <a:lnTo>
                    <a:pt x="512" y="728"/>
                  </a:lnTo>
                  <a:lnTo>
                    <a:pt x="524" y="647"/>
                  </a:lnTo>
                  <a:lnTo>
                    <a:pt x="527" y="616"/>
                  </a:lnTo>
                  <a:lnTo>
                    <a:pt x="532" y="580"/>
                  </a:lnTo>
                  <a:lnTo>
                    <a:pt x="538" y="533"/>
                  </a:lnTo>
                  <a:lnTo>
                    <a:pt x="553" y="422"/>
                  </a:lnTo>
                  <a:lnTo>
                    <a:pt x="556" y="404"/>
                  </a:lnTo>
                  <a:lnTo>
                    <a:pt x="560" y="384"/>
                  </a:lnTo>
                  <a:lnTo>
                    <a:pt x="569" y="311"/>
                  </a:lnTo>
                  <a:lnTo>
                    <a:pt x="578" y="254"/>
                  </a:lnTo>
                  <a:lnTo>
                    <a:pt x="584" y="212"/>
                  </a:lnTo>
                  <a:lnTo>
                    <a:pt x="491" y="197"/>
                  </a:lnTo>
                  <a:lnTo>
                    <a:pt x="486" y="197"/>
                  </a:lnTo>
                  <a:lnTo>
                    <a:pt x="390" y="182"/>
                  </a:lnTo>
                  <a:lnTo>
                    <a:pt x="393" y="151"/>
                  </a:lnTo>
                  <a:lnTo>
                    <a:pt x="402" y="106"/>
                  </a:lnTo>
                  <a:lnTo>
                    <a:pt x="410" y="52"/>
                  </a:lnTo>
                  <a:lnTo>
                    <a:pt x="369" y="45"/>
                  </a:lnTo>
                  <a:lnTo>
                    <a:pt x="366" y="44"/>
                  </a:lnTo>
                  <a:lnTo>
                    <a:pt x="309" y="36"/>
                  </a:lnTo>
                  <a:lnTo>
                    <a:pt x="304" y="34"/>
                  </a:lnTo>
                  <a:lnTo>
                    <a:pt x="222" y="19"/>
                  </a:lnTo>
                  <a:lnTo>
                    <a:pt x="124" y="0"/>
                  </a:lnTo>
                  <a:lnTo>
                    <a:pt x="100" y="128"/>
                  </a:lnTo>
                  <a:lnTo>
                    <a:pt x="79" y="241"/>
                  </a:lnTo>
                  <a:lnTo>
                    <a:pt x="74" y="270"/>
                  </a:lnTo>
                  <a:lnTo>
                    <a:pt x="64" y="318"/>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 name="Freeform 98"/>
            <p:cNvSpPr>
              <a:spLocks/>
            </p:cNvSpPr>
            <p:nvPr/>
          </p:nvSpPr>
          <p:spPr bwMode="auto">
            <a:xfrm>
              <a:off x="1816380" y="2653576"/>
              <a:ext cx="798403" cy="995269"/>
            </a:xfrm>
            <a:custGeom>
              <a:avLst/>
              <a:gdLst>
                <a:gd name="T0" fmla="*/ 161289982 w 584"/>
                <a:gd name="T1" fmla="*/ 801409617 h 728"/>
                <a:gd name="T2" fmla="*/ 103325594 w 584"/>
                <a:gd name="T3" fmla="*/ 1078626910 h 728"/>
                <a:gd name="T4" fmla="*/ 98285284 w 584"/>
                <a:gd name="T5" fmla="*/ 1108868775 h 728"/>
                <a:gd name="T6" fmla="*/ 70564370 w 584"/>
                <a:gd name="T7" fmla="*/ 1247476529 h 728"/>
                <a:gd name="T8" fmla="*/ 37801547 w 584"/>
                <a:gd name="T9" fmla="*/ 1423888994 h 728"/>
                <a:gd name="T10" fmla="*/ 0 w 584"/>
                <a:gd name="T11" fmla="*/ 1622980478 h 728"/>
                <a:gd name="T12" fmla="*/ 55443439 w 584"/>
                <a:gd name="T13" fmla="*/ 1630541738 h 728"/>
                <a:gd name="T14" fmla="*/ 128527171 w 584"/>
                <a:gd name="T15" fmla="*/ 1645662670 h 728"/>
                <a:gd name="T16" fmla="*/ 194051206 w 584"/>
                <a:gd name="T17" fmla="*/ 1658262653 h 728"/>
                <a:gd name="T18" fmla="*/ 267136550 w 584"/>
                <a:gd name="T19" fmla="*/ 1670864621 h 728"/>
                <a:gd name="T20" fmla="*/ 292338102 w 584"/>
                <a:gd name="T21" fmla="*/ 1675904932 h 728"/>
                <a:gd name="T22" fmla="*/ 337700896 w 584"/>
                <a:gd name="T23" fmla="*/ 1683464604 h 728"/>
                <a:gd name="T24" fmla="*/ 388103999 w 584"/>
                <a:gd name="T25" fmla="*/ 1691025864 h 728"/>
                <a:gd name="T26" fmla="*/ 420865322 w 584"/>
                <a:gd name="T27" fmla="*/ 1701106486 h 728"/>
                <a:gd name="T28" fmla="*/ 473789375 w 584"/>
                <a:gd name="T29" fmla="*/ 1708666158 h 728"/>
                <a:gd name="T30" fmla="*/ 539313410 w 584"/>
                <a:gd name="T31" fmla="*/ 1721267729 h 728"/>
                <a:gd name="T32" fmla="*/ 609877756 w 584"/>
                <a:gd name="T33" fmla="*/ 1733867712 h 728"/>
                <a:gd name="T34" fmla="*/ 677922740 w 584"/>
                <a:gd name="T35" fmla="*/ 1741428972 h 728"/>
                <a:gd name="T36" fmla="*/ 700603343 w 584"/>
                <a:gd name="T37" fmla="*/ 1746469283 h 728"/>
                <a:gd name="T38" fmla="*/ 720764585 w 584"/>
                <a:gd name="T39" fmla="*/ 1748988645 h 728"/>
                <a:gd name="T40" fmla="*/ 753525808 w 584"/>
                <a:gd name="T41" fmla="*/ 1759069266 h 728"/>
                <a:gd name="T42" fmla="*/ 826611103 w 584"/>
                <a:gd name="T43" fmla="*/ 1766630526 h 728"/>
                <a:gd name="T44" fmla="*/ 846772543 w 584"/>
                <a:gd name="T45" fmla="*/ 1769149888 h 728"/>
                <a:gd name="T46" fmla="*/ 864412836 w 584"/>
                <a:gd name="T47" fmla="*/ 1774190199 h 728"/>
                <a:gd name="T48" fmla="*/ 899695008 w 584"/>
                <a:gd name="T49" fmla="*/ 1779230510 h 728"/>
                <a:gd name="T50" fmla="*/ 962699682 w 584"/>
                <a:gd name="T51" fmla="*/ 1791832080 h 728"/>
                <a:gd name="T52" fmla="*/ 1020662458 w 584"/>
                <a:gd name="T53" fmla="*/ 1799391753 h 728"/>
                <a:gd name="T54" fmla="*/ 1040823699 w 584"/>
                <a:gd name="T55" fmla="*/ 1799391753 h 728"/>
                <a:gd name="T56" fmla="*/ 1060984941 w 584"/>
                <a:gd name="T57" fmla="*/ 1801912702 h 728"/>
                <a:gd name="T58" fmla="*/ 1113908994 w 584"/>
                <a:gd name="T59" fmla="*/ 1811993324 h 728"/>
                <a:gd name="T60" fmla="*/ 1197073321 w 584"/>
                <a:gd name="T61" fmla="*/ 1824593307 h 728"/>
                <a:gd name="T62" fmla="*/ 1262597357 w 584"/>
                <a:gd name="T63" fmla="*/ 1834673928 h 728"/>
                <a:gd name="T64" fmla="*/ 1290319857 w 584"/>
                <a:gd name="T65" fmla="*/ 1834673928 h 728"/>
                <a:gd name="T66" fmla="*/ 1320561720 w 584"/>
                <a:gd name="T67" fmla="*/ 1630541738 h 728"/>
                <a:gd name="T68" fmla="*/ 1328122979 w 584"/>
                <a:gd name="T69" fmla="*/ 1552416126 h 728"/>
                <a:gd name="T70" fmla="*/ 1340722961 w 584"/>
                <a:gd name="T71" fmla="*/ 1461690532 h 728"/>
                <a:gd name="T72" fmla="*/ 1355843893 w 584"/>
                <a:gd name="T73" fmla="*/ 1343244021 h 728"/>
                <a:gd name="T74" fmla="*/ 1393647014 w 584"/>
                <a:gd name="T75" fmla="*/ 1063505978 h 728"/>
                <a:gd name="T76" fmla="*/ 1401206686 w 584"/>
                <a:gd name="T77" fmla="*/ 1018143180 h 728"/>
                <a:gd name="T78" fmla="*/ 1411287307 w 584"/>
                <a:gd name="T79" fmla="*/ 967740072 h 728"/>
                <a:gd name="T80" fmla="*/ 1433969497 w 584"/>
                <a:gd name="T81" fmla="*/ 783769323 h 728"/>
                <a:gd name="T82" fmla="*/ 1456650100 w 584"/>
                <a:gd name="T83" fmla="*/ 640119671 h 728"/>
                <a:gd name="T84" fmla="*/ 1471771032 w 584"/>
                <a:gd name="T85" fmla="*/ 534273144 h 728"/>
                <a:gd name="T86" fmla="*/ 1237395805 w 584"/>
                <a:gd name="T87" fmla="*/ 496470019 h 728"/>
                <a:gd name="T88" fmla="*/ 1224795822 w 584"/>
                <a:gd name="T89" fmla="*/ 496470019 h 728"/>
                <a:gd name="T90" fmla="*/ 982860923 w 584"/>
                <a:gd name="T91" fmla="*/ 458668482 h 728"/>
                <a:gd name="T92" fmla="*/ 990420595 w 584"/>
                <a:gd name="T93" fmla="*/ 380544359 h 728"/>
                <a:gd name="T94" fmla="*/ 1013102786 w 584"/>
                <a:gd name="T95" fmla="*/ 267136572 h 728"/>
                <a:gd name="T96" fmla="*/ 1033264027 w 584"/>
                <a:gd name="T97" fmla="*/ 131048131 h 728"/>
                <a:gd name="T98" fmla="*/ 929936871 w 584"/>
                <a:gd name="T99" fmla="*/ 113407837 h 728"/>
                <a:gd name="T100" fmla="*/ 922377199 w 584"/>
                <a:gd name="T101" fmla="*/ 110886887 h 728"/>
                <a:gd name="T102" fmla="*/ 778727360 w 584"/>
                <a:gd name="T103" fmla="*/ 90725619 h 728"/>
                <a:gd name="T104" fmla="*/ 766127378 w 584"/>
                <a:gd name="T105" fmla="*/ 85685309 h 728"/>
                <a:gd name="T106" fmla="*/ 559474652 w 584"/>
                <a:gd name="T107" fmla="*/ 47883759 h 728"/>
                <a:gd name="T108" fmla="*/ 312499344 w 584"/>
                <a:gd name="T109" fmla="*/ 0 h 728"/>
                <a:gd name="T110" fmla="*/ 252015619 w 584"/>
                <a:gd name="T111" fmla="*/ 322579991 h 728"/>
                <a:gd name="T112" fmla="*/ 199091516 w 584"/>
                <a:gd name="T113" fmla="*/ 607356857 h 728"/>
                <a:gd name="T114" fmla="*/ 186491534 w 584"/>
                <a:gd name="T115" fmla="*/ 680442158 h 728"/>
                <a:gd name="T116" fmla="*/ 161289982 w 584"/>
                <a:gd name="T117" fmla="*/ 801409617 h 7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4"/>
                <a:gd name="T178" fmla="*/ 0 h 728"/>
                <a:gd name="T179" fmla="*/ 584 w 584"/>
                <a:gd name="T180" fmla="*/ 728 h 7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4" h="728">
                  <a:moveTo>
                    <a:pt x="64" y="318"/>
                  </a:moveTo>
                  <a:lnTo>
                    <a:pt x="41" y="428"/>
                  </a:lnTo>
                  <a:lnTo>
                    <a:pt x="39" y="440"/>
                  </a:lnTo>
                  <a:lnTo>
                    <a:pt x="28" y="495"/>
                  </a:lnTo>
                  <a:lnTo>
                    <a:pt x="15" y="565"/>
                  </a:lnTo>
                  <a:lnTo>
                    <a:pt x="0" y="644"/>
                  </a:lnTo>
                  <a:lnTo>
                    <a:pt x="22" y="647"/>
                  </a:lnTo>
                  <a:lnTo>
                    <a:pt x="51" y="653"/>
                  </a:lnTo>
                  <a:lnTo>
                    <a:pt x="77" y="658"/>
                  </a:lnTo>
                  <a:lnTo>
                    <a:pt x="106" y="663"/>
                  </a:lnTo>
                  <a:lnTo>
                    <a:pt x="116" y="665"/>
                  </a:lnTo>
                  <a:lnTo>
                    <a:pt x="134" y="668"/>
                  </a:lnTo>
                  <a:lnTo>
                    <a:pt x="154" y="671"/>
                  </a:lnTo>
                  <a:lnTo>
                    <a:pt x="167" y="675"/>
                  </a:lnTo>
                  <a:lnTo>
                    <a:pt x="188" y="678"/>
                  </a:lnTo>
                  <a:lnTo>
                    <a:pt x="214" y="683"/>
                  </a:lnTo>
                  <a:lnTo>
                    <a:pt x="242" y="688"/>
                  </a:lnTo>
                  <a:lnTo>
                    <a:pt x="269" y="691"/>
                  </a:lnTo>
                  <a:lnTo>
                    <a:pt x="278" y="693"/>
                  </a:lnTo>
                  <a:lnTo>
                    <a:pt x="286" y="694"/>
                  </a:lnTo>
                  <a:lnTo>
                    <a:pt x="299" y="698"/>
                  </a:lnTo>
                  <a:lnTo>
                    <a:pt x="328" y="701"/>
                  </a:lnTo>
                  <a:lnTo>
                    <a:pt x="336" y="702"/>
                  </a:lnTo>
                  <a:lnTo>
                    <a:pt x="343" y="704"/>
                  </a:lnTo>
                  <a:lnTo>
                    <a:pt x="357" y="706"/>
                  </a:lnTo>
                  <a:lnTo>
                    <a:pt x="382" y="711"/>
                  </a:lnTo>
                  <a:lnTo>
                    <a:pt x="405" y="714"/>
                  </a:lnTo>
                  <a:lnTo>
                    <a:pt x="413" y="714"/>
                  </a:lnTo>
                  <a:lnTo>
                    <a:pt x="421" y="715"/>
                  </a:lnTo>
                  <a:lnTo>
                    <a:pt x="442" y="719"/>
                  </a:lnTo>
                  <a:lnTo>
                    <a:pt x="475" y="724"/>
                  </a:lnTo>
                  <a:lnTo>
                    <a:pt x="501" y="728"/>
                  </a:lnTo>
                  <a:lnTo>
                    <a:pt x="512" y="728"/>
                  </a:lnTo>
                  <a:lnTo>
                    <a:pt x="524" y="647"/>
                  </a:lnTo>
                  <a:lnTo>
                    <a:pt x="527" y="616"/>
                  </a:lnTo>
                  <a:lnTo>
                    <a:pt x="532" y="580"/>
                  </a:lnTo>
                  <a:lnTo>
                    <a:pt x="538" y="533"/>
                  </a:lnTo>
                  <a:lnTo>
                    <a:pt x="553" y="422"/>
                  </a:lnTo>
                  <a:lnTo>
                    <a:pt x="556" y="404"/>
                  </a:lnTo>
                  <a:lnTo>
                    <a:pt x="560" y="384"/>
                  </a:lnTo>
                  <a:lnTo>
                    <a:pt x="569" y="311"/>
                  </a:lnTo>
                  <a:lnTo>
                    <a:pt x="578" y="254"/>
                  </a:lnTo>
                  <a:lnTo>
                    <a:pt x="584" y="212"/>
                  </a:lnTo>
                  <a:lnTo>
                    <a:pt x="491" y="197"/>
                  </a:lnTo>
                  <a:lnTo>
                    <a:pt x="486" y="197"/>
                  </a:lnTo>
                  <a:lnTo>
                    <a:pt x="390" y="182"/>
                  </a:lnTo>
                  <a:lnTo>
                    <a:pt x="393" y="151"/>
                  </a:lnTo>
                  <a:lnTo>
                    <a:pt x="402" y="106"/>
                  </a:lnTo>
                  <a:lnTo>
                    <a:pt x="410" y="52"/>
                  </a:lnTo>
                  <a:lnTo>
                    <a:pt x="369" y="45"/>
                  </a:lnTo>
                  <a:lnTo>
                    <a:pt x="366" y="44"/>
                  </a:lnTo>
                  <a:lnTo>
                    <a:pt x="309" y="36"/>
                  </a:lnTo>
                  <a:lnTo>
                    <a:pt x="304" y="34"/>
                  </a:lnTo>
                  <a:lnTo>
                    <a:pt x="222" y="19"/>
                  </a:lnTo>
                  <a:lnTo>
                    <a:pt x="124" y="0"/>
                  </a:lnTo>
                  <a:lnTo>
                    <a:pt x="100" y="128"/>
                  </a:lnTo>
                  <a:lnTo>
                    <a:pt x="79" y="241"/>
                  </a:lnTo>
                  <a:lnTo>
                    <a:pt x="74" y="270"/>
                  </a:lnTo>
                  <a:lnTo>
                    <a:pt x="64" y="31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 name="Freeform 99"/>
            <p:cNvSpPr>
              <a:spLocks/>
            </p:cNvSpPr>
            <p:nvPr/>
          </p:nvSpPr>
          <p:spPr bwMode="auto">
            <a:xfrm>
              <a:off x="7216537" y="1957708"/>
              <a:ext cx="243349" cy="448418"/>
            </a:xfrm>
            <a:custGeom>
              <a:avLst/>
              <a:gdLst>
                <a:gd name="T0" fmla="*/ 365423424 w 178"/>
                <a:gd name="T1" fmla="*/ 272176873 h 328"/>
                <a:gd name="T2" fmla="*/ 375504045 w 178"/>
                <a:gd name="T3" fmla="*/ 241935009 h 328"/>
                <a:gd name="T4" fmla="*/ 408265272 w 178"/>
                <a:gd name="T5" fmla="*/ 226814077 h 328"/>
                <a:gd name="T6" fmla="*/ 428426614 w 178"/>
                <a:gd name="T7" fmla="*/ 201612475 h 328"/>
                <a:gd name="T8" fmla="*/ 443547546 w 178"/>
                <a:gd name="T9" fmla="*/ 163810939 h 328"/>
                <a:gd name="T10" fmla="*/ 448587857 w 178"/>
                <a:gd name="T11" fmla="*/ 136088436 h 328"/>
                <a:gd name="T12" fmla="*/ 418345992 w 178"/>
                <a:gd name="T13" fmla="*/ 73083735 h 328"/>
                <a:gd name="T14" fmla="*/ 415826532 w 178"/>
                <a:gd name="T15" fmla="*/ 12601573 h 328"/>
                <a:gd name="T16" fmla="*/ 337700921 w 178"/>
                <a:gd name="T17" fmla="*/ 20161249 h 328"/>
                <a:gd name="T18" fmla="*/ 0 w 178"/>
                <a:gd name="T19" fmla="*/ 105846573 h 328"/>
                <a:gd name="T20" fmla="*/ 5040312 w 178"/>
                <a:gd name="T21" fmla="*/ 156249679 h 328"/>
                <a:gd name="T22" fmla="*/ 20161249 w 178"/>
                <a:gd name="T23" fmla="*/ 181451232 h 328"/>
                <a:gd name="T24" fmla="*/ 32761239 w 178"/>
                <a:gd name="T25" fmla="*/ 249494681 h 328"/>
                <a:gd name="T26" fmla="*/ 50403120 w 178"/>
                <a:gd name="T27" fmla="*/ 279736545 h 328"/>
                <a:gd name="T28" fmla="*/ 63003116 w 178"/>
                <a:gd name="T29" fmla="*/ 327620290 h 328"/>
                <a:gd name="T30" fmla="*/ 57962805 w 178"/>
                <a:gd name="T31" fmla="*/ 370463724 h 328"/>
                <a:gd name="T32" fmla="*/ 52924082 w 178"/>
                <a:gd name="T33" fmla="*/ 415824932 h 328"/>
                <a:gd name="T34" fmla="*/ 70564376 w 178"/>
                <a:gd name="T35" fmla="*/ 451107206 h 328"/>
                <a:gd name="T36" fmla="*/ 85685308 w 178"/>
                <a:gd name="T37" fmla="*/ 488910329 h 328"/>
                <a:gd name="T38" fmla="*/ 95765929 w 178"/>
                <a:gd name="T39" fmla="*/ 509071571 h 328"/>
                <a:gd name="T40" fmla="*/ 90725619 w 178"/>
                <a:gd name="T41" fmla="*/ 541832797 h 328"/>
                <a:gd name="T42" fmla="*/ 103327189 w 178"/>
                <a:gd name="T43" fmla="*/ 561994039 h 328"/>
                <a:gd name="T44" fmla="*/ 115927197 w 178"/>
                <a:gd name="T45" fmla="*/ 549394056 h 328"/>
                <a:gd name="T46" fmla="*/ 131048130 w 178"/>
                <a:gd name="T47" fmla="*/ 561994039 h 328"/>
                <a:gd name="T48" fmla="*/ 141128751 w 178"/>
                <a:gd name="T49" fmla="*/ 587195592 h 328"/>
                <a:gd name="T50" fmla="*/ 151209373 w 178"/>
                <a:gd name="T51" fmla="*/ 640119648 h 328"/>
                <a:gd name="T52" fmla="*/ 168851254 w 178"/>
                <a:gd name="T53" fmla="*/ 705643686 h 328"/>
                <a:gd name="T54" fmla="*/ 176410927 w 178"/>
                <a:gd name="T55" fmla="*/ 761087103 h 328"/>
                <a:gd name="T56" fmla="*/ 186491548 w 178"/>
                <a:gd name="T57" fmla="*/ 801409588 h 328"/>
                <a:gd name="T58" fmla="*/ 254534999 w 178"/>
                <a:gd name="T59" fmla="*/ 814011158 h 328"/>
                <a:gd name="T60" fmla="*/ 375504045 w 178"/>
                <a:gd name="T61" fmla="*/ 771167724 h 328"/>
                <a:gd name="T62" fmla="*/ 357862164 w 178"/>
                <a:gd name="T63" fmla="*/ 730845239 h 328"/>
                <a:gd name="T64" fmla="*/ 365423424 w 178"/>
                <a:gd name="T65" fmla="*/ 698084014 h 328"/>
                <a:gd name="T66" fmla="*/ 362902475 w 178"/>
                <a:gd name="T67" fmla="*/ 672882461 h 328"/>
                <a:gd name="T68" fmla="*/ 350302492 w 178"/>
                <a:gd name="T69" fmla="*/ 624998716 h 328"/>
                <a:gd name="T70" fmla="*/ 345262181 w 178"/>
                <a:gd name="T71" fmla="*/ 559474678 h 328"/>
                <a:gd name="T72" fmla="*/ 345262181 w 178"/>
                <a:gd name="T73" fmla="*/ 501510312 h 328"/>
                <a:gd name="T74" fmla="*/ 350302492 w 178"/>
                <a:gd name="T75" fmla="*/ 468749086 h 328"/>
                <a:gd name="T76" fmla="*/ 362902475 w 178"/>
                <a:gd name="T77" fmla="*/ 435986274 h 328"/>
                <a:gd name="T78" fmla="*/ 362902475 w 178"/>
                <a:gd name="T79" fmla="*/ 405745898 h 328"/>
                <a:gd name="T80" fmla="*/ 370463735 w 178"/>
                <a:gd name="T81" fmla="*/ 360383103 h 328"/>
                <a:gd name="T82" fmla="*/ 375504045 w 178"/>
                <a:gd name="T83" fmla="*/ 332660600 h 328"/>
                <a:gd name="T84" fmla="*/ 370463735 w 178"/>
                <a:gd name="T85" fmla="*/ 299897788 h 3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328"/>
                <a:gd name="T131" fmla="*/ 178 w 178"/>
                <a:gd name="T132" fmla="*/ 328 h 3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328">
                  <a:moveTo>
                    <a:pt x="147" y="119"/>
                  </a:moveTo>
                  <a:lnTo>
                    <a:pt x="145" y="114"/>
                  </a:lnTo>
                  <a:lnTo>
                    <a:pt x="145" y="108"/>
                  </a:lnTo>
                  <a:lnTo>
                    <a:pt x="145" y="103"/>
                  </a:lnTo>
                  <a:lnTo>
                    <a:pt x="147" y="99"/>
                  </a:lnTo>
                  <a:lnTo>
                    <a:pt x="149" y="96"/>
                  </a:lnTo>
                  <a:lnTo>
                    <a:pt x="157" y="94"/>
                  </a:lnTo>
                  <a:lnTo>
                    <a:pt x="160" y="93"/>
                  </a:lnTo>
                  <a:lnTo>
                    <a:pt x="162" y="90"/>
                  </a:lnTo>
                  <a:lnTo>
                    <a:pt x="165" y="85"/>
                  </a:lnTo>
                  <a:lnTo>
                    <a:pt x="166" y="83"/>
                  </a:lnTo>
                  <a:lnTo>
                    <a:pt x="170" y="80"/>
                  </a:lnTo>
                  <a:lnTo>
                    <a:pt x="173" y="75"/>
                  </a:lnTo>
                  <a:lnTo>
                    <a:pt x="176" y="68"/>
                  </a:lnTo>
                  <a:lnTo>
                    <a:pt x="176" y="65"/>
                  </a:lnTo>
                  <a:lnTo>
                    <a:pt x="176" y="60"/>
                  </a:lnTo>
                  <a:lnTo>
                    <a:pt x="178" y="57"/>
                  </a:lnTo>
                  <a:lnTo>
                    <a:pt x="178" y="54"/>
                  </a:lnTo>
                  <a:lnTo>
                    <a:pt x="175" y="49"/>
                  </a:lnTo>
                  <a:lnTo>
                    <a:pt x="166" y="36"/>
                  </a:lnTo>
                  <a:lnTo>
                    <a:pt x="166" y="29"/>
                  </a:lnTo>
                  <a:lnTo>
                    <a:pt x="170" y="16"/>
                  </a:lnTo>
                  <a:lnTo>
                    <a:pt x="168" y="13"/>
                  </a:lnTo>
                  <a:lnTo>
                    <a:pt x="165" y="5"/>
                  </a:lnTo>
                  <a:lnTo>
                    <a:pt x="166" y="3"/>
                  </a:lnTo>
                  <a:lnTo>
                    <a:pt x="168" y="0"/>
                  </a:lnTo>
                  <a:lnTo>
                    <a:pt x="134" y="8"/>
                  </a:lnTo>
                  <a:lnTo>
                    <a:pt x="72" y="24"/>
                  </a:lnTo>
                  <a:lnTo>
                    <a:pt x="15" y="39"/>
                  </a:lnTo>
                  <a:lnTo>
                    <a:pt x="0" y="42"/>
                  </a:lnTo>
                  <a:lnTo>
                    <a:pt x="2" y="49"/>
                  </a:lnTo>
                  <a:lnTo>
                    <a:pt x="3" y="50"/>
                  </a:lnTo>
                  <a:lnTo>
                    <a:pt x="2" y="62"/>
                  </a:lnTo>
                  <a:lnTo>
                    <a:pt x="3" y="67"/>
                  </a:lnTo>
                  <a:lnTo>
                    <a:pt x="7" y="68"/>
                  </a:lnTo>
                  <a:lnTo>
                    <a:pt x="8" y="72"/>
                  </a:lnTo>
                  <a:lnTo>
                    <a:pt x="8" y="85"/>
                  </a:lnTo>
                  <a:lnTo>
                    <a:pt x="12" y="94"/>
                  </a:lnTo>
                  <a:lnTo>
                    <a:pt x="13" y="99"/>
                  </a:lnTo>
                  <a:lnTo>
                    <a:pt x="13" y="101"/>
                  </a:lnTo>
                  <a:lnTo>
                    <a:pt x="16" y="106"/>
                  </a:lnTo>
                  <a:lnTo>
                    <a:pt x="20" y="111"/>
                  </a:lnTo>
                  <a:lnTo>
                    <a:pt x="21" y="117"/>
                  </a:lnTo>
                  <a:lnTo>
                    <a:pt x="23" y="124"/>
                  </a:lnTo>
                  <a:lnTo>
                    <a:pt x="25" y="130"/>
                  </a:lnTo>
                  <a:lnTo>
                    <a:pt x="26" y="135"/>
                  </a:lnTo>
                  <a:lnTo>
                    <a:pt x="26" y="140"/>
                  </a:lnTo>
                  <a:lnTo>
                    <a:pt x="23" y="147"/>
                  </a:lnTo>
                  <a:lnTo>
                    <a:pt x="21" y="150"/>
                  </a:lnTo>
                  <a:lnTo>
                    <a:pt x="21" y="155"/>
                  </a:lnTo>
                  <a:lnTo>
                    <a:pt x="21" y="165"/>
                  </a:lnTo>
                  <a:lnTo>
                    <a:pt x="25" y="171"/>
                  </a:lnTo>
                  <a:lnTo>
                    <a:pt x="26" y="176"/>
                  </a:lnTo>
                  <a:lnTo>
                    <a:pt x="28" y="179"/>
                  </a:lnTo>
                  <a:lnTo>
                    <a:pt x="31" y="184"/>
                  </a:lnTo>
                  <a:lnTo>
                    <a:pt x="33" y="189"/>
                  </a:lnTo>
                  <a:lnTo>
                    <a:pt x="34" y="194"/>
                  </a:lnTo>
                  <a:lnTo>
                    <a:pt x="36" y="197"/>
                  </a:lnTo>
                  <a:lnTo>
                    <a:pt x="38" y="199"/>
                  </a:lnTo>
                  <a:lnTo>
                    <a:pt x="38" y="202"/>
                  </a:lnTo>
                  <a:lnTo>
                    <a:pt x="38" y="205"/>
                  </a:lnTo>
                  <a:lnTo>
                    <a:pt x="36" y="210"/>
                  </a:lnTo>
                  <a:lnTo>
                    <a:pt x="36" y="215"/>
                  </a:lnTo>
                  <a:lnTo>
                    <a:pt x="39" y="225"/>
                  </a:lnTo>
                  <a:lnTo>
                    <a:pt x="41" y="227"/>
                  </a:lnTo>
                  <a:lnTo>
                    <a:pt x="41" y="223"/>
                  </a:lnTo>
                  <a:lnTo>
                    <a:pt x="43" y="220"/>
                  </a:lnTo>
                  <a:lnTo>
                    <a:pt x="44" y="218"/>
                  </a:lnTo>
                  <a:lnTo>
                    <a:pt x="46" y="218"/>
                  </a:lnTo>
                  <a:lnTo>
                    <a:pt x="49" y="218"/>
                  </a:lnTo>
                  <a:lnTo>
                    <a:pt x="51" y="222"/>
                  </a:lnTo>
                  <a:lnTo>
                    <a:pt x="52" y="223"/>
                  </a:lnTo>
                  <a:lnTo>
                    <a:pt x="54" y="225"/>
                  </a:lnTo>
                  <a:lnTo>
                    <a:pt x="56" y="225"/>
                  </a:lnTo>
                  <a:lnTo>
                    <a:pt x="56" y="233"/>
                  </a:lnTo>
                  <a:lnTo>
                    <a:pt x="57" y="236"/>
                  </a:lnTo>
                  <a:lnTo>
                    <a:pt x="59" y="246"/>
                  </a:lnTo>
                  <a:lnTo>
                    <a:pt x="60" y="254"/>
                  </a:lnTo>
                  <a:lnTo>
                    <a:pt x="64" y="271"/>
                  </a:lnTo>
                  <a:lnTo>
                    <a:pt x="65" y="274"/>
                  </a:lnTo>
                  <a:lnTo>
                    <a:pt x="67" y="280"/>
                  </a:lnTo>
                  <a:lnTo>
                    <a:pt x="67" y="285"/>
                  </a:lnTo>
                  <a:lnTo>
                    <a:pt x="69" y="295"/>
                  </a:lnTo>
                  <a:lnTo>
                    <a:pt x="70" y="302"/>
                  </a:lnTo>
                  <a:lnTo>
                    <a:pt x="72" y="308"/>
                  </a:lnTo>
                  <a:lnTo>
                    <a:pt x="75" y="316"/>
                  </a:lnTo>
                  <a:lnTo>
                    <a:pt x="74" y="318"/>
                  </a:lnTo>
                  <a:lnTo>
                    <a:pt x="75" y="323"/>
                  </a:lnTo>
                  <a:lnTo>
                    <a:pt x="77" y="328"/>
                  </a:lnTo>
                  <a:lnTo>
                    <a:pt x="101" y="323"/>
                  </a:lnTo>
                  <a:lnTo>
                    <a:pt x="111" y="321"/>
                  </a:lnTo>
                  <a:lnTo>
                    <a:pt x="152" y="311"/>
                  </a:lnTo>
                  <a:lnTo>
                    <a:pt x="149" y="306"/>
                  </a:lnTo>
                  <a:lnTo>
                    <a:pt x="145" y="305"/>
                  </a:lnTo>
                  <a:lnTo>
                    <a:pt x="140" y="295"/>
                  </a:lnTo>
                  <a:lnTo>
                    <a:pt x="142" y="290"/>
                  </a:lnTo>
                  <a:lnTo>
                    <a:pt x="142" y="285"/>
                  </a:lnTo>
                  <a:lnTo>
                    <a:pt x="144" y="282"/>
                  </a:lnTo>
                  <a:lnTo>
                    <a:pt x="145" y="277"/>
                  </a:lnTo>
                  <a:lnTo>
                    <a:pt x="145" y="274"/>
                  </a:lnTo>
                  <a:lnTo>
                    <a:pt x="144" y="271"/>
                  </a:lnTo>
                  <a:lnTo>
                    <a:pt x="144" y="267"/>
                  </a:lnTo>
                  <a:lnTo>
                    <a:pt x="144" y="262"/>
                  </a:lnTo>
                  <a:lnTo>
                    <a:pt x="142" y="259"/>
                  </a:lnTo>
                  <a:lnTo>
                    <a:pt x="139" y="248"/>
                  </a:lnTo>
                  <a:lnTo>
                    <a:pt x="139" y="241"/>
                  </a:lnTo>
                  <a:lnTo>
                    <a:pt x="139" y="235"/>
                  </a:lnTo>
                  <a:lnTo>
                    <a:pt x="137" y="222"/>
                  </a:lnTo>
                  <a:lnTo>
                    <a:pt x="135" y="205"/>
                  </a:lnTo>
                  <a:lnTo>
                    <a:pt x="135" y="202"/>
                  </a:lnTo>
                  <a:lnTo>
                    <a:pt x="137" y="199"/>
                  </a:lnTo>
                  <a:lnTo>
                    <a:pt x="139" y="194"/>
                  </a:lnTo>
                  <a:lnTo>
                    <a:pt x="139" y="192"/>
                  </a:lnTo>
                  <a:lnTo>
                    <a:pt x="139" y="186"/>
                  </a:lnTo>
                  <a:lnTo>
                    <a:pt x="139" y="183"/>
                  </a:lnTo>
                  <a:lnTo>
                    <a:pt x="142" y="178"/>
                  </a:lnTo>
                  <a:lnTo>
                    <a:pt x="144" y="173"/>
                  </a:lnTo>
                  <a:lnTo>
                    <a:pt x="145" y="169"/>
                  </a:lnTo>
                  <a:lnTo>
                    <a:pt x="145" y="166"/>
                  </a:lnTo>
                  <a:lnTo>
                    <a:pt x="144" y="161"/>
                  </a:lnTo>
                  <a:lnTo>
                    <a:pt x="145" y="152"/>
                  </a:lnTo>
                  <a:lnTo>
                    <a:pt x="147" y="147"/>
                  </a:lnTo>
                  <a:lnTo>
                    <a:pt x="147" y="143"/>
                  </a:lnTo>
                  <a:lnTo>
                    <a:pt x="147" y="142"/>
                  </a:lnTo>
                  <a:lnTo>
                    <a:pt x="147" y="137"/>
                  </a:lnTo>
                  <a:lnTo>
                    <a:pt x="149" y="132"/>
                  </a:lnTo>
                  <a:lnTo>
                    <a:pt x="149" y="130"/>
                  </a:lnTo>
                  <a:lnTo>
                    <a:pt x="149" y="122"/>
                  </a:lnTo>
                  <a:lnTo>
                    <a:pt x="147" y="119"/>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 name="Freeform 100"/>
            <p:cNvSpPr>
              <a:spLocks/>
            </p:cNvSpPr>
            <p:nvPr/>
          </p:nvSpPr>
          <p:spPr bwMode="auto">
            <a:xfrm>
              <a:off x="7216537" y="1957708"/>
              <a:ext cx="243349" cy="448418"/>
            </a:xfrm>
            <a:custGeom>
              <a:avLst/>
              <a:gdLst>
                <a:gd name="T0" fmla="*/ 365423424 w 178"/>
                <a:gd name="T1" fmla="*/ 272176873 h 328"/>
                <a:gd name="T2" fmla="*/ 375504045 w 178"/>
                <a:gd name="T3" fmla="*/ 241935009 h 328"/>
                <a:gd name="T4" fmla="*/ 408265272 w 178"/>
                <a:gd name="T5" fmla="*/ 226814077 h 328"/>
                <a:gd name="T6" fmla="*/ 428426614 w 178"/>
                <a:gd name="T7" fmla="*/ 201612475 h 328"/>
                <a:gd name="T8" fmla="*/ 443547546 w 178"/>
                <a:gd name="T9" fmla="*/ 163810939 h 328"/>
                <a:gd name="T10" fmla="*/ 448587857 w 178"/>
                <a:gd name="T11" fmla="*/ 136088436 h 328"/>
                <a:gd name="T12" fmla="*/ 418345992 w 178"/>
                <a:gd name="T13" fmla="*/ 73083735 h 328"/>
                <a:gd name="T14" fmla="*/ 415826532 w 178"/>
                <a:gd name="T15" fmla="*/ 12601573 h 328"/>
                <a:gd name="T16" fmla="*/ 337700921 w 178"/>
                <a:gd name="T17" fmla="*/ 20161249 h 328"/>
                <a:gd name="T18" fmla="*/ 0 w 178"/>
                <a:gd name="T19" fmla="*/ 105846573 h 328"/>
                <a:gd name="T20" fmla="*/ 5040312 w 178"/>
                <a:gd name="T21" fmla="*/ 156249679 h 328"/>
                <a:gd name="T22" fmla="*/ 20161249 w 178"/>
                <a:gd name="T23" fmla="*/ 181451232 h 328"/>
                <a:gd name="T24" fmla="*/ 32761239 w 178"/>
                <a:gd name="T25" fmla="*/ 249494681 h 328"/>
                <a:gd name="T26" fmla="*/ 50403120 w 178"/>
                <a:gd name="T27" fmla="*/ 279736545 h 328"/>
                <a:gd name="T28" fmla="*/ 63003116 w 178"/>
                <a:gd name="T29" fmla="*/ 327620290 h 328"/>
                <a:gd name="T30" fmla="*/ 57962805 w 178"/>
                <a:gd name="T31" fmla="*/ 370463724 h 328"/>
                <a:gd name="T32" fmla="*/ 52924082 w 178"/>
                <a:gd name="T33" fmla="*/ 415824932 h 328"/>
                <a:gd name="T34" fmla="*/ 70564376 w 178"/>
                <a:gd name="T35" fmla="*/ 451107206 h 328"/>
                <a:gd name="T36" fmla="*/ 85685308 w 178"/>
                <a:gd name="T37" fmla="*/ 488910329 h 328"/>
                <a:gd name="T38" fmla="*/ 95765929 w 178"/>
                <a:gd name="T39" fmla="*/ 509071571 h 328"/>
                <a:gd name="T40" fmla="*/ 90725619 w 178"/>
                <a:gd name="T41" fmla="*/ 541832797 h 328"/>
                <a:gd name="T42" fmla="*/ 103327189 w 178"/>
                <a:gd name="T43" fmla="*/ 561994039 h 328"/>
                <a:gd name="T44" fmla="*/ 115927197 w 178"/>
                <a:gd name="T45" fmla="*/ 549394056 h 328"/>
                <a:gd name="T46" fmla="*/ 131048130 w 178"/>
                <a:gd name="T47" fmla="*/ 561994039 h 328"/>
                <a:gd name="T48" fmla="*/ 141128751 w 178"/>
                <a:gd name="T49" fmla="*/ 587195592 h 328"/>
                <a:gd name="T50" fmla="*/ 151209373 w 178"/>
                <a:gd name="T51" fmla="*/ 640119648 h 328"/>
                <a:gd name="T52" fmla="*/ 168851254 w 178"/>
                <a:gd name="T53" fmla="*/ 705643686 h 328"/>
                <a:gd name="T54" fmla="*/ 176410927 w 178"/>
                <a:gd name="T55" fmla="*/ 761087103 h 328"/>
                <a:gd name="T56" fmla="*/ 186491548 w 178"/>
                <a:gd name="T57" fmla="*/ 801409588 h 328"/>
                <a:gd name="T58" fmla="*/ 254534999 w 178"/>
                <a:gd name="T59" fmla="*/ 814011158 h 328"/>
                <a:gd name="T60" fmla="*/ 375504045 w 178"/>
                <a:gd name="T61" fmla="*/ 771167724 h 328"/>
                <a:gd name="T62" fmla="*/ 357862164 w 178"/>
                <a:gd name="T63" fmla="*/ 730845239 h 328"/>
                <a:gd name="T64" fmla="*/ 365423424 w 178"/>
                <a:gd name="T65" fmla="*/ 698084014 h 328"/>
                <a:gd name="T66" fmla="*/ 362902475 w 178"/>
                <a:gd name="T67" fmla="*/ 672882461 h 328"/>
                <a:gd name="T68" fmla="*/ 350302492 w 178"/>
                <a:gd name="T69" fmla="*/ 624998716 h 328"/>
                <a:gd name="T70" fmla="*/ 345262181 w 178"/>
                <a:gd name="T71" fmla="*/ 559474678 h 328"/>
                <a:gd name="T72" fmla="*/ 345262181 w 178"/>
                <a:gd name="T73" fmla="*/ 501510312 h 328"/>
                <a:gd name="T74" fmla="*/ 350302492 w 178"/>
                <a:gd name="T75" fmla="*/ 468749086 h 328"/>
                <a:gd name="T76" fmla="*/ 362902475 w 178"/>
                <a:gd name="T77" fmla="*/ 435986274 h 328"/>
                <a:gd name="T78" fmla="*/ 362902475 w 178"/>
                <a:gd name="T79" fmla="*/ 405745898 h 328"/>
                <a:gd name="T80" fmla="*/ 370463735 w 178"/>
                <a:gd name="T81" fmla="*/ 360383103 h 328"/>
                <a:gd name="T82" fmla="*/ 375504045 w 178"/>
                <a:gd name="T83" fmla="*/ 332660600 h 328"/>
                <a:gd name="T84" fmla="*/ 370463735 w 178"/>
                <a:gd name="T85" fmla="*/ 299897788 h 3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328"/>
                <a:gd name="T131" fmla="*/ 178 w 178"/>
                <a:gd name="T132" fmla="*/ 328 h 3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328">
                  <a:moveTo>
                    <a:pt x="147" y="119"/>
                  </a:moveTo>
                  <a:lnTo>
                    <a:pt x="145" y="114"/>
                  </a:lnTo>
                  <a:lnTo>
                    <a:pt x="145" y="108"/>
                  </a:lnTo>
                  <a:lnTo>
                    <a:pt x="145" y="103"/>
                  </a:lnTo>
                  <a:lnTo>
                    <a:pt x="147" y="99"/>
                  </a:lnTo>
                  <a:lnTo>
                    <a:pt x="149" y="96"/>
                  </a:lnTo>
                  <a:lnTo>
                    <a:pt x="157" y="94"/>
                  </a:lnTo>
                  <a:lnTo>
                    <a:pt x="160" y="93"/>
                  </a:lnTo>
                  <a:lnTo>
                    <a:pt x="162" y="90"/>
                  </a:lnTo>
                  <a:lnTo>
                    <a:pt x="165" y="85"/>
                  </a:lnTo>
                  <a:lnTo>
                    <a:pt x="166" y="83"/>
                  </a:lnTo>
                  <a:lnTo>
                    <a:pt x="170" y="80"/>
                  </a:lnTo>
                  <a:lnTo>
                    <a:pt x="173" y="75"/>
                  </a:lnTo>
                  <a:lnTo>
                    <a:pt x="176" y="68"/>
                  </a:lnTo>
                  <a:lnTo>
                    <a:pt x="176" y="65"/>
                  </a:lnTo>
                  <a:lnTo>
                    <a:pt x="176" y="60"/>
                  </a:lnTo>
                  <a:lnTo>
                    <a:pt x="178" y="57"/>
                  </a:lnTo>
                  <a:lnTo>
                    <a:pt x="178" y="54"/>
                  </a:lnTo>
                  <a:lnTo>
                    <a:pt x="175" y="49"/>
                  </a:lnTo>
                  <a:lnTo>
                    <a:pt x="166" y="36"/>
                  </a:lnTo>
                  <a:lnTo>
                    <a:pt x="166" y="29"/>
                  </a:lnTo>
                  <a:lnTo>
                    <a:pt x="170" y="16"/>
                  </a:lnTo>
                  <a:lnTo>
                    <a:pt x="168" y="13"/>
                  </a:lnTo>
                  <a:lnTo>
                    <a:pt x="165" y="5"/>
                  </a:lnTo>
                  <a:lnTo>
                    <a:pt x="166" y="3"/>
                  </a:lnTo>
                  <a:lnTo>
                    <a:pt x="168" y="0"/>
                  </a:lnTo>
                  <a:lnTo>
                    <a:pt x="134" y="8"/>
                  </a:lnTo>
                  <a:lnTo>
                    <a:pt x="72" y="24"/>
                  </a:lnTo>
                  <a:lnTo>
                    <a:pt x="15" y="39"/>
                  </a:lnTo>
                  <a:lnTo>
                    <a:pt x="0" y="42"/>
                  </a:lnTo>
                  <a:lnTo>
                    <a:pt x="2" y="49"/>
                  </a:lnTo>
                  <a:lnTo>
                    <a:pt x="3" y="50"/>
                  </a:lnTo>
                  <a:lnTo>
                    <a:pt x="2" y="62"/>
                  </a:lnTo>
                  <a:lnTo>
                    <a:pt x="3" y="67"/>
                  </a:lnTo>
                  <a:lnTo>
                    <a:pt x="7" y="68"/>
                  </a:lnTo>
                  <a:lnTo>
                    <a:pt x="8" y="72"/>
                  </a:lnTo>
                  <a:lnTo>
                    <a:pt x="8" y="85"/>
                  </a:lnTo>
                  <a:lnTo>
                    <a:pt x="12" y="94"/>
                  </a:lnTo>
                  <a:lnTo>
                    <a:pt x="13" y="99"/>
                  </a:lnTo>
                  <a:lnTo>
                    <a:pt x="13" y="101"/>
                  </a:lnTo>
                  <a:lnTo>
                    <a:pt x="16" y="106"/>
                  </a:lnTo>
                  <a:lnTo>
                    <a:pt x="20" y="111"/>
                  </a:lnTo>
                  <a:lnTo>
                    <a:pt x="21" y="117"/>
                  </a:lnTo>
                  <a:lnTo>
                    <a:pt x="23" y="124"/>
                  </a:lnTo>
                  <a:lnTo>
                    <a:pt x="25" y="130"/>
                  </a:lnTo>
                  <a:lnTo>
                    <a:pt x="26" y="135"/>
                  </a:lnTo>
                  <a:lnTo>
                    <a:pt x="26" y="140"/>
                  </a:lnTo>
                  <a:lnTo>
                    <a:pt x="23" y="147"/>
                  </a:lnTo>
                  <a:lnTo>
                    <a:pt x="21" y="150"/>
                  </a:lnTo>
                  <a:lnTo>
                    <a:pt x="21" y="155"/>
                  </a:lnTo>
                  <a:lnTo>
                    <a:pt x="21" y="165"/>
                  </a:lnTo>
                  <a:lnTo>
                    <a:pt x="25" y="171"/>
                  </a:lnTo>
                  <a:lnTo>
                    <a:pt x="26" y="176"/>
                  </a:lnTo>
                  <a:lnTo>
                    <a:pt x="28" y="179"/>
                  </a:lnTo>
                  <a:lnTo>
                    <a:pt x="31" y="184"/>
                  </a:lnTo>
                  <a:lnTo>
                    <a:pt x="33" y="189"/>
                  </a:lnTo>
                  <a:lnTo>
                    <a:pt x="34" y="194"/>
                  </a:lnTo>
                  <a:lnTo>
                    <a:pt x="36" y="197"/>
                  </a:lnTo>
                  <a:lnTo>
                    <a:pt x="38" y="199"/>
                  </a:lnTo>
                  <a:lnTo>
                    <a:pt x="38" y="202"/>
                  </a:lnTo>
                  <a:lnTo>
                    <a:pt x="38" y="205"/>
                  </a:lnTo>
                  <a:lnTo>
                    <a:pt x="36" y="210"/>
                  </a:lnTo>
                  <a:lnTo>
                    <a:pt x="36" y="215"/>
                  </a:lnTo>
                  <a:lnTo>
                    <a:pt x="39" y="225"/>
                  </a:lnTo>
                  <a:lnTo>
                    <a:pt x="41" y="227"/>
                  </a:lnTo>
                  <a:lnTo>
                    <a:pt x="41" y="223"/>
                  </a:lnTo>
                  <a:lnTo>
                    <a:pt x="43" y="220"/>
                  </a:lnTo>
                  <a:lnTo>
                    <a:pt x="44" y="218"/>
                  </a:lnTo>
                  <a:lnTo>
                    <a:pt x="46" y="218"/>
                  </a:lnTo>
                  <a:lnTo>
                    <a:pt x="49" y="218"/>
                  </a:lnTo>
                  <a:lnTo>
                    <a:pt x="51" y="222"/>
                  </a:lnTo>
                  <a:lnTo>
                    <a:pt x="52" y="223"/>
                  </a:lnTo>
                  <a:lnTo>
                    <a:pt x="54" y="225"/>
                  </a:lnTo>
                  <a:lnTo>
                    <a:pt x="56" y="225"/>
                  </a:lnTo>
                  <a:lnTo>
                    <a:pt x="56" y="233"/>
                  </a:lnTo>
                  <a:lnTo>
                    <a:pt x="57" y="236"/>
                  </a:lnTo>
                  <a:lnTo>
                    <a:pt x="59" y="246"/>
                  </a:lnTo>
                  <a:lnTo>
                    <a:pt x="60" y="254"/>
                  </a:lnTo>
                  <a:lnTo>
                    <a:pt x="64" y="271"/>
                  </a:lnTo>
                  <a:lnTo>
                    <a:pt x="65" y="274"/>
                  </a:lnTo>
                  <a:lnTo>
                    <a:pt x="67" y="280"/>
                  </a:lnTo>
                  <a:lnTo>
                    <a:pt x="67" y="285"/>
                  </a:lnTo>
                  <a:lnTo>
                    <a:pt x="69" y="295"/>
                  </a:lnTo>
                  <a:lnTo>
                    <a:pt x="70" y="302"/>
                  </a:lnTo>
                  <a:lnTo>
                    <a:pt x="72" y="308"/>
                  </a:lnTo>
                  <a:lnTo>
                    <a:pt x="75" y="316"/>
                  </a:lnTo>
                  <a:lnTo>
                    <a:pt x="74" y="318"/>
                  </a:lnTo>
                  <a:lnTo>
                    <a:pt x="75" y="323"/>
                  </a:lnTo>
                  <a:lnTo>
                    <a:pt x="77" y="328"/>
                  </a:lnTo>
                  <a:lnTo>
                    <a:pt x="101" y="323"/>
                  </a:lnTo>
                  <a:lnTo>
                    <a:pt x="111" y="321"/>
                  </a:lnTo>
                  <a:lnTo>
                    <a:pt x="152" y="311"/>
                  </a:lnTo>
                  <a:lnTo>
                    <a:pt x="149" y="306"/>
                  </a:lnTo>
                  <a:lnTo>
                    <a:pt x="145" y="305"/>
                  </a:lnTo>
                  <a:lnTo>
                    <a:pt x="140" y="295"/>
                  </a:lnTo>
                  <a:lnTo>
                    <a:pt x="142" y="290"/>
                  </a:lnTo>
                  <a:lnTo>
                    <a:pt x="142" y="285"/>
                  </a:lnTo>
                  <a:lnTo>
                    <a:pt x="144" y="282"/>
                  </a:lnTo>
                  <a:lnTo>
                    <a:pt x="145" y="277"/>
                  </a:lnTo>
                  <a:lnTo>
                    <a:pt x="145" y="274"/>
                  </a:lnTo>
                  <a:lnTo>
                    <a:pt x="144" y="271"/>
                  </a:lnTo>
                  <a:lnTo>
                    <a:pt x="144" y="267"/>
                  </a:lnTo>
                  <a:lnTo>
                    <a:pt x="144" y="262"/>
                  </a:lnTo>
                  <a:lnTo>
                    <a:pt x="142" y="259"/>
                  </a:lnTo>
                  <a:lnTo>
                    <a:pt x="139" y="248"/>
                  </a:lnTo>
                  <a:lnTo>
                    <a:pt x="139" y="241"/>
                  </a:lnTo>
                  <a:lnTo>
                    <a:pt x="139" y="235"/>
                  </a:lnTo>
                  <a:lnTo>
                    <a:pt x="137" y="222"/>
                  </a:lnTo>
                  <a:lnTo>
                    <a:pt x="135" y="205"/>
                  </a:lnTo>
                  <a:lnTo>
                    <a:pt x="135" y="202"/>
                  </a:lnTo>
                  <a:lnTo>
                    <a:pt x="137" y="199"/>
                  </a:lnTo>
                  <a:lnTo>
                    <a:pt x="139" y="194"/>
                  </a:lnTo>
                  <a:lnTo>
                    <a:pt x="139" y="192"/>
                  </a:lnTo>
                  <a:lnTo>
                    <a:pt x="139" y="186"/>
                  </a:lnTo>
                  <a:lnTo>
                    <a:pt x="139" y="183"/>
                  </a:lnTo>
                  <a:lnTo>
                    <a:pt x="142" y="178"/>
                  </a:lnTo>
                  <a:lnTo>
                    <a:pt x="144" y="173"/>
                  </a:lnTo>
                  <a:lnTo>
                    <a:pt x="145" y="169"/>
                  </a:lnTo>
                  <a:lnTo>
                    <a:pt x="145" y="166"/>
                  </a:lnTo>
                  <a:lnTo>
                    <a:pt x="144" y="161"/>
                  </a:lnTo>
                  <a:lnTo>
                    <a:pt x="145" y="152"/>
                  </a:lnTo>
                  <a:lnTo>
                    <a:pt x="147" y="147"/>
                  </a:lnTo>
                  <a:lnTo>
                    <a:pt x="147" y="143"/>
                  </a:lnTo>
                  <a:lnTo>
                    <a:pt x="147" y="142"/>
                  </a:lnTo>
                  <a:lnTo>
                    <a:pt x="147" y="137"/>
                  </a:lnTo>
                  <a:lnTo>
                    <a:pt x="149" y="132"/>
                  </a:lnTo>
                  <a:lnTo>
                    <a:pt x="149" y="130"/>
                  </a:lnTo>
                  <a:lnTo>
                    <a:pt x="149" y="122"/>
                  </a:lnTo>
                  <a:lnTo>
                    <a:pt x="147" y="119"/>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 name="Freeform 104"/>
            <p:cNvSpPr>
              <a:spLocks/>
            </p:cNvSpPr>
            <p:nvPr/>
          </p:nvSpPr>
          <p:spPr bwMode="auto">
            <a:xfrm>
              <a:off x="6229471" y="2962547"/>
              <a:ext cx="639816" cy="632981"/>
            </a:xfrm>
            <a:custGeom>
              <a:avLst/>
              <a:gdLst>
                <a:gd name="T0" fmla="*/ 257055970 w 468"/>
                <a:gd name="T1" fmla="*/ 448588198 h 463"/>
                <a:gd name="T2" fmla="*/ 211693169 w 468"/>
                <a:gd name="T3" fmla="*/ 486391351 h 463"/>
                <a:gd name="T4" fmla="*/ 178931890 w 468"/>
                <a:gd name="T5" fmla="*/ 546875126 h 463"/>
                <a:gd name="T6" fmla="*/ 178931890 w 468"/>
                <a:gd name="T7" fmla="*/ 604837950 h 463"/>
                <a:gd name="T8" fmla="*/ 143649712 w 468"/>
                <a:gd name="T9" fmla="*/ 624999209 h 463"/>
                <a:gd name="T10" fmla="*/ 100806249 w 468"/>
                <a:gd name="T11" fmla="*/ 597278272 h 463"/>
                <a:gd name="T12" fmla="*/ 80645004 w 468"/>
                <a:gd name="T13" fmla="*/ 690523299 h 463"/>
                <a:gd name="T14" fmla="*/ 65524070 w 468"/>
                <a:gd name="T15" fmla="*/ 781248961 h 463"/>
                <a:gd name="T16" fmla="*/ 7561264 w 468"/>
                <a:gd name="T17" fmla="*/ 831652107 h 463"/>
                <a:gd name="T18" fmla="*/ 12601575 w 468"/>
                <a:gd name="T19" fmla="*/ 879536088 h 463"/>
                <a:gd name="T20" fmla="*/ 47883762 w 468"/>
                <a:gd name="T21" fmla="*/ 942539227 h 463"/>
                <a:gd name="T22" fmla="*/ 60483759 w 468"/>
                <a:gd name="T23" fmla="*/ 970261751 h 463"/>
                <a:gd name="T24" fmla="*/ 100806249 w 468"/>
                <a:gd name="T25" fmla="*/ 1015624582 h 463"/>
                <a:gd name="T26" fmla="*/ 143649712 w 468"/>
                <a:gd name="T27" fmla="*/ 1043345519 h 463"/>
                <a:gd name="T28" fmla="*/ 158769058 w 468"/>
                <a:gd name="T29" fmla="*/ 1073587407 h 463"/>
                <a:gd name="T30" fmla="*/ 209173807 w 468"/>
                <a:gd name="T31" fmla="*/ 1081148672 h 463"/>
                <a:gd name="T32" fmla="*/ 211693169 w 468"/>
                <a:gd name="T33" fmla="*/ 1118950238 h 463"/>
                <a:gd name="T34" fmla="*/ 262096281 w 468"/>
                <a:gd name="T35" fmla="*/ 1146672762 h 463"/>
                <a:gd name="T36" fmla="*/ 320059066 w 468"/>
                <a:gd name="T37" fmla="*/ 1164313069 h 463"/>
                <a:gd name="T38" fmla="*/ 357862193 w 468"/>
                <a:gd name="T39" fmla="*/ 1121471189 h 463"/>
                <a:gd name="T40" fmla="*/ 403224994 w 468"/>
                <a:gd name="T41" fmla="*/ 1139111496 h 463"/>
                <a:gd name="T42" fmla="*/ 463708827 w 468"/>
                <a:gd name="T43" fmla="*/ 1111390560 h 463"/>
                <a:gd name="T44" fmla="*/ 483870072 w 468"/>
                <a:gd name="T45" fmla="*/ 1076108358 h 463"/>
                <a:gd name="T46" fmla="*/ 582156934 w 468"/>
                <a:gd name="T47" fmla="*/ 1035785841 h 463"/>
                <a:gd name="T48" fmla="*/ 632558458 w 468"/>
                <a:gd name="T49" fmla="*/ 1008063317 h 463"/>
                <a:gd name="T50" fmla="*/ 624998785 w 468"/>
                <a:gd name="T51" fmla="*/ 957660171 h 463"/>
                <a:gd name="T52" fmla="*/ 635079408 w 468"/>
                <a:gd name="T53" fmla="*/ 909777976 h 463"/>
                <a:gd name="T54" fmla="*/ 680442208 w 468"/>
                <a:gd name="T55" fmla="*/ 831652107 h 463"/>
                <a:gd name="T56" fmla="*/ 710684076 w 468"/>
                <a:gd name="T57" fmla="*/ 748487710 h 463"/>
                <a:gd name="T58" fmla="*/ 725805009 w 468"/>
                <a:gd name="T59" fmla="*/ 710684557 h 463"/>
                <a:gd name="T60" fmla="*/ 768648448 w 468"/>
                <a:gd name="T61" fmla="*/ 645160467 h 463"/>
                <a:gd name="T62" fmla="*/ 834172692 w 468"/>
                <a:gd name="T63" fmla="*/ 670362040 h 463"/>
                <a:gd name="T64" fmla="*/ 859374248 w 468"/>
                <a:gd name="T65" fmla="*/ 604837950 h 463"/>
                <a:gd name="T66" fmla="*/ 874495181 w 468"/>
                <a:gd name="T67" fmla="*/ 551915441 h 463"/>
                <a:gd name="T68" fmla="*/ 924898293 w 468"/>
                <a:gd name="T69" fmla="*/ 544354175 h 463"/>
                <a:gd name="T70" fmla="*/ 965220783 w 468"/>
                <a:gd name="T71" fmla="*/ 461189778 h 463"/>
                <a:gd name="T72" fmla="*/ 980341716 w 468"/>
                <a:gd name="T73" fmla="*/ 430947890 h 463"/>
                <a:gd name="T74" fmla="*/ 1005543272 w 468"/>
                <a:gd name="T75" fmla="*/ 362902750 h 463"/>
                <a:gd name="T76" fmla="*/ 1013102945 w 468"/>
                <a:gd name="T77" fmla="*/ 292338346 h 463"/>
                <a:gd name="T78" fmla="*/ 1166833230 w 468"/>
                <a:gd name="T79" fmla="*/ 337701177 h 463"/>
                <a:gd name="T80" fmla="*/ 1161792919 w 468"/>
                <a:gd name="T81" fmla="*/ 279738353 h 463"/>
                <a:gd name="T82" fmla="*/ 1146671985 w 468"/>
                <a:gd name="T83" fmla="*/ 252015829 h 463"/>
                <a:gd name="T84" fmla="*/ 1134070414 w 468"/>
                <a:gd name="T85" fmla="*/ 231854571 h 463"/>
                <a:gd name="T86" fmla="*/ 1108868858 w 468"/>
                <a:gd name="T87" fmla="*/ 226814256 h 463"/>
                <a:gd name="T88" fmla="*/ 1038304501 w 468"/>
                <a:gd name="T89" fmla="*/ 214214263 h 463"/>
                <a:gd name="T90" fmla="*/ 1010583583 w 468"/>
                <a:gd name="T91" fmla="*/ 234375522 h 463"/>
                <a:gd name="T92" fmla="*/ 985382027 w 468"/>
                <a:gd name="T93" fmla="*/ 254536780 h 463"/>
                <a:gd name="T94" fmla="*/ 972780456 w 468"/>
                <a:gd name="T95" fmla="*/ 279738353 h 463"/>
                <a:gd name="T96" fmla="*/ 907256410 w 468"/>
                <a:gd name="T97" fmla="*/ 277217402 h 463"/>
                <a:gd name="T98" fmla="*/ 892135477 w 468"/>
                <a:gd name="T99" fmla="*/ 264617409 h 463"/>
                <a:gd name="T100" fmla="*/ 861893610 w 468"/>
                <a:gd name="T101" fmla="*/ 325101185 h 463"/>
                <a:gd name="T102" fmla="*/ 824091871 w 468"/>
                <a:gd name="T103" fmla="*/ 325101185 h 463"/>
                <a:gd name="T104" fmla="*/ 783769382 w 468"/>
                <a:gd name="T105" fmla="*/ 378023694 h 463"/>
                <a:gd name="T106" fmla="*/ 743446892 w 468"/>
                <a:gd name="T107" fmla="*/ 423386625 h 463"/>
                <a:gd name="T108" fmla="*/ 443547583 w 468"/>
                <a:gd name="T109" fmla="*/ 226814256 h 463"/>
                <a:gd name="T110" fmla="*/ 398184683 w 468"/>
                <a:gd name="T111" fmla="*/ 5040316 h 463"/>
                <a:gd name="T112" fmla="*/ 393144372 w 468"/>
                <a:gd name="T113" fmla="*/ 63004751 h 463"/>
                <a:gd name="T114" fmla="*/ 398184683 w 468"/>
                <a:gd name="T115" fmla="*/ 123488551 h 463"/>
                <a:gd name="T116" fmla="*/ 385584699 w 468"/>
                <a:gd name="T117" fmla="*/ 206652948 h 463"/>
                <a:gd name="T118" fmla="*/ 372983127 w 468"/>
                <a:gd name="T119" fmla="*/ 267136773 h 463"/>
                <a:gd name="T120" fmla="*/ 367942816 w 468"/>
                <a:gd name="T121" fmla="*/ 345262443 h 4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8"/>
                <a:gd name="T184" fmla="*/ 0 h 463"/>
                <a:gd name="T185" fmla="*/ 468 w 468"/>
                <a:gd name="T186" fmla="*/ 463 h 4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8" h="463">
                  <a:moveTo>
                    <a:pt x="125" y="162"/>
                  </a:moveTo>
                  <a:lnTo>
                    <a:pt x="122" y="165"/>
                  </a:lnTo>
                  <a:lnTo>
                    <a:pt x="117" y="173"/>
                  </a:lnTo>
                  <a:lnTo>
                    <a:pt x="111" y="175"/>
                  </a:lnTo>
                  <a:lnTo>
                    <a:pt x="104" y="180"/>
                  </a:lnTo>
                  <a:lnTo>
                    <a:pt x="102" y="178"/>
                  </a:lnTo>
                  <a:lnTo>
                    <a:pt x="99" y="175"/>
                  </a:lnTo>
                  <a:lnTo>
                    <a:pt x="94" y="173"/>
                  </a:lnTo>
                  <a:lnTo>
                    <a:pt x="93" y="176"/>
                  </a:lnTo>
                  <a:lnTo>
                    <a:pt x="86" y="183"/>
                  </a:lnTo>
                  <a:lnTo>
                    <a:pt x="86" y="188"/>
                  </a:lnTo>
                  <a:lnTo>
                    <a:pt x="84" y="193"/>
                  </a:lnTo>
                  <a:lnTo>
                    <a:pt x="76" y="193"/>
                  </a:lnTo>
                  <a:lnTo>
                    <a:pt x="73" y="194"/>
                  </a:lnTo>
                  <a:lnTo>
                    <a:pt x="73" y="201"/>
                  </a:lnTo>
                  <a:lnTo>
                    <a:pt x="70" y="202"/>
                  </a:lnTo>
                  <a:lnTo>
                    <a:pt x="70" y="207"/>
                  </a:lnTo>
                  <a:lnTo>
                    <a:pt x="71" y="217"/>
                  </a:lnTo>
                  <a:lnTo>
                    <a:pt x="70" y="220"/>
                  </a:lnTo>
                  <a:lnTo>
                    <a:pt x="63" y="222"/>
                  </a:lnTo>
                  <a:lnTo>
                    <a:pt x="65" y="225"/>
                  </a:lnTo>
                  <a:lnTo>
                    <a:pt x="70" y="230"/>
                  </a:lnTo>
                  <a:lnTo>
                    <a:pt x="70" y="235"/>
                  </a:lnTo>
                  <a:lnTo>
                    <a:pt x="71" y="240"/>
                  </a:lnTo>
                  <a:lnTo>
                    <a:pt x="67" y="238"/>
                  </a:lnTo>
                  <a:lnTo>
                    <a:pt x="65" y="240"/>
                  </a:lnTo>
                  <a:lnTo>
                    <a:pt x="63" y="246"/>
                  </a:lnTo>
                  <a:lnTo>
                    <a:pt x="60" y="248"/>
                  </a:lnTo>
                  <a:lnTo>
                    <a:pt x="58" y="248"/>
                  </a:lnTo>
                  <a:lnTo>
                    <a:pt x="57" y="248"/>
                  </a:lnTo>
                  <a:lnTo>
                    <a:pt x="58" y="243"/>
                  </a:lnTo>
                  <a:lnTo>
                    <a:pt x="58" y="240"/>
                  </a:lnTo>
                  <a:lnTo>
                    <a:pt x="55" y="237"/>
                  </a:lnTo>
                  <a:lnTo>
                    <a:pt x="49" y="235"/>
                  </a:lnTo>
                  <a:lnTo>
                    <a:pt x="45" y="232"/>
                  </a:lnTo>
                  <a:lnTo>
                    <a:pt x="40" y="237"/>
                  </a:lnTo>
                  <a:lnTo>
                    <a:pt x="37" y="242"/>
                  </a:lnTo>
                  <a:lnTo>
                    <a:pt x="36" y="248"/>
                  </a:lnTo>
                  <a:lnTo>
                    <a:pt x="36" y="256"/>
                  </a:lnTo>
                  <a:lnTo>
                    <a:pt x="31" y="263"/>
                  </a:lnTo>
                  <a:lnTo>
                    <a:pt x="31" y="268"/>
                  </a:lnTo>
                  <a:lnTo>
                    <a:pt x="32" y="274"/>
                  </a:lnTo>
                  <a:lnTo>
                    <a:pt x="34" y="281"/>
                  </a:lnTo>
                  <a:lnTo>
                    <a:pt x="36" y="289"/>
                  </a:lnTo>
                  <a:lnTo>
                    <a:pt x="34" y="291"/>
                  </a:lnTo>
                  <a:lnTo>
                    <a:pt x="27" y="292"/>
                  </a:lnTo>
                  <a:lnTo>
                    <a:pt x="27" y="294"/>
                  </a:lnTo>
                  <a:lnTo>
                    <a:pt x="26" y="310"/>
                  </a:lnTo>
                  <a:lnTo>
                    <a:pt x="9" y="317"/>
                  </a:lnTo>
                  <a:lnTo>
                    <a:pt x="1" y="318"/>
                  </a:lnTo>
                  <a:lnTo>
                    <a:pt x="1" y="317"/>
                  </a:lnTo>
                  <a:lnTo>
                    <a:pt x="0" y="318"/>
                  </a:lnTo>
                  <a:lnTo>
                    <a:pt x="1" y="326"/>
                  </a:lnTo>
                  <a:lnTo>
                    <a:pt x="3" y="330"/>
                  </a:lnTo>
                  <a:lnTo>
                    <a:pt x="3" y="335"/>
                  </a:lnTo>
                  <a:lnTo>
                    <a:pt x="5" y="338"/>
                  </a:lnTo>
                  <a:lnTo>
                    <a:pt x="5" y="341"/>
                  </a:lnTo>
                  <a:lnTo>
                    <a:pt x="3" y="343"/>
                  </a:lnTo>
                  <a:lnTo>
                    <a:pt x="3" y="346"/>
                  </a:lnTo>
                  <a:lnTo>
                    <a:pt x="5" y="349"/>
                  </a:lnTo>
                  <a:lnTo>
                    <a:pt x="3" y="351"/>
                  </a:lnTo>
                  <a:lnTo>
                    <a:pt x="1" y="352"/>
                  </a:lnTo>
                  <a:lnTo>
                    <a:pt x="1" y="354"/>
                  </a:lnTo>
                  <a:lnTo>
                    <a:pt x="3" y="357"/>
                  </a:lnTo>
                  <a:lnTo>
                    <a:pt x="9" y="364"/>
                  </a:lnTo>
                  <a:lnTo>
                    <a:pt x="19" y="374"/>
                  </a:lnTo>
                  <a:lnTo>
                    <a:pt x="21" y="375"/>
                  </a:lnTo>
                  <a:lnTo>
                    <a:pt x="21" y="377"/>
                  </a:lnTo>
                  <a:lnTo>
                    <a:pt x="19" y="380"/>
                  </a:lnTo>
                  <a:lnTo>
                    <a:pt x="19" y="382"/>
                  </a:lnTo>
                  <a:lnTo>
                    <a:pt x="21" y="385"/>
                  </a:lnTo>
                  <a:lnTo>
                    <a:pt x="24" y="385"/>
                  </a:lnTo>
                  <a:lnTo>
                    <a:pt x="26" y="385"/>
                  </a:lnTo>
                  <a:lnTo>
                    <a:pt x="27" y="392"/>
                  </a:lnTo>
                  <a:lnTo>
                    <a:pt x="31" y="395"/>
                  </a:lnTo>
                  <a:lnTo>
                    <a:pt x="34" y="398"/>
                  </a:lnTo>
                  <a:lnTo>
                    <a:pt x="39" y="400"/>
                  </a:lnTo>
                  <a:lnTo>
                    <a:pt x="40" y="403"/>
                  </a:lnTo>
                  <a:lnTo>
                    <a:pt x="40" y="406"/>
                  </a:lnTo>
                  <a:lnTo>
                    <a:pt x="44" y="410"/>
                  </a:lnTo>
                  <a:lnTo>
                    <a:pt x="49" y="414"/>
                  </a:lnTo>
                  <a:lnTo>
                    <a:pt x="52" y="418"/>
                  </a:lnTo>
                  <a:lnTo>
                    <a:pt x="55" y="414"/>
                  </a:lnTo>
                  <a:lnTo>
                    <a:pt x="57" y="414"/>
                  </a:lnTo>
                  <a:lnTo>
                    <a:pt x="57" y="418"/>
                  </a:lnTo>
                  <a:lnTo>
                    <a:pt x="58" y="419"/>
                  </a:lnTo>
                  <a:lnTo>
                    <a:pt x="62" y="419"/>
                  </a:lnTo>
                  <a:lnTo>
                    <a:pt x="62" y="421"/>
                  </a:lnTo>
                  <a:lnTo>
                    <a:pt x="62" y="424"/>
                  </a:lnTo>
                  <a:lnTo>
                    <a:pt x="63" y="426"/>
                  </a:lnTo>
                  <a:lnTo>
                    <a:pt x="67" y="426"/>
                  </a:lnTo>
                  <a:lnTo>
                    <a:pt x="68" y="426"/>
                  </a:lnTo>
                  <a:lnTo>
                    <a:pt x="75" y="424"/>
                  </a:lnTo>
                  <a:lnTo>
                    <a:pt x="80" y="424"/>
                  </a:lnTo>
                  <a:lnTo>
                    <a:pt x="83" y="427"/>
                  </a:lnTo>
                  <a:lnTo>
                    <a:pt x="83" y="429"/>
                  </a:lnTo>
                  <a:lnTo>
                    <a:pt x="80" y="432"/>
                  </a:lnTo>
                  <a:lnTo>
                    <a:pt x="78" y="434"/>
                  </a:lnTo>
                  <a:lnTo>
                    <a:pt x="80" y="436"/>
                  </a:lnTo>
                  <a:lnTo>
                    <a:pt x="81" y="437"/>
                  </a:lnTo>
                  <a:lnTo>
                    <a:pt x="83" y="439"/>
                  </a:lnTo>
                  <a:lnTo>
                    <a:pt x="84" y="444"/>
                  </a:lnTo>
                  <a:lnTo>
                    <a:pt x="88" y="447"/>
                  </a:lnTo>
                  <a:lnTo>
                    <a:pt x="89" y="450"/>
                  </a:lnTo>
                  <a:lnTo>
                    <a:pt x="93" y="452"/>
                  </a:lnTo>
                  <a:lnTo>
                    <a:pt x="96" y="455"/>
                  </a:lnTo>
                  <a:lnTo>
                    <a:pt x="101" y="455"/>
                  </a:lnTo>
                  <a:lnTo>
                    <a:pt x="104" y="455"/>
                  </a:lnTo>
                  <a:lnTo>
                    <a:pt x="107" y="458"/>
                  </a:lnTo>
                  <a:lnTo>
                    <a:pt x="109" y="460"/>
                  </a:lnTo>
                  <a:lnTo>
                    <a:pt x="112" y="462"/>
                  </a:lnTo>
                  <a:lnTo>
                    <a:pt x="115" y="463"/>
                  </a:lnTo>
                  <a:lnTo>
                    <a:pt x="122" y="463"/>
                  </a:lnTo>
                  <a:lnTo>
                    <a:pt x="127" y="462"/>
                  </a:lnTo>
                  <a:lnTo>
                    <a:pt x="130" y="458"/>
                  </a:lnTo>
                  <a:lnTo>
                    <a:pt x="132" y="455"/>
                  </a:lnTo>
                  <a:lnTo>
                    <a:pt x="133" y="455"/>
                  </a:lnTo>
                  <a:lnTo>
                    <a:pt x="137" y="454"/>
                  </a:lnTo>
                  <a:lnTo>
                    <a:pt x="140" y="450"/>
                  </a:lnTo>
                  <a:lnTo>
                    <a:pt x="142" y="445"/>
                  </a:lnTo>
                  <a:lnTo>
                    <a:pt x="143" y="442"/>
                  </a:lnTo>
                  <a:lnTo>
                    <a:pt x="145" y="442"/>
                  </a:lnTo>
                  <a:lnTo>
                    <a:pt x="146" y="444"/>
                  </a:lnTo>
                  <a:lnTo>
                    <a:pt x="151" y="447"/>
                  </a:lnTo>
                  <a:lnTo>
                    <a:pt x="156" y="452"/>
                  </a:lnTo>
                  <a:lnTo>
                    <a:pt x="160" y="452"/>
                  </a:lnTo>
                  <a:lnTo>
                    <a:pt x="161" y="452"/>
                  </a:lnTo>
                  <a:lnTo>
                    <a:pt x="166" y="449"/>
                  </a:lnTo>
                  <a:lnTo>
                    <a:pt x="171" y="445"/>
                  </a:lnTo>
                  <a:lnTo>
                    <a:pt x="176" y="444"/>
                  </a:lnTo>
                  <a:lnTo>
                    <a:pt x="182" y="442"/>
                  </a:lnTo>
                  <a:lnTo>
                    <a:pt x="184" y="441"/>
                  </a:lnTo>
                  <a:lnTo>
                    <a:pt x="186" y="439"/>
                  </a:lnTo>
                  <a:lnTo>
                    <a:pt x="187" y="442"/>
                  </a:lnTo>
                  <a:lnTo>
                    <a:pt x="195" y="436"/>
                  </a:lnTo>
                  <a:lnTo>
                    <a:pt x="197" y="432"/>
                  </a:lnTo>
                  <a:lnTo>
                    <a:pt x="194" y="429"/>
                  </a:lnTo>
                  <a:lnTo>
                    <a:pt x="192" y="427"/>
                  </a:lnTo>
                  <a:lnTo>
                    <a:pt x="195" y="423"/>
                  </a:lnTo>
                  <a:lnTo>
                    <a:pt x="202" y="423"/>
                  </a:lnTo>
                  <a:lnTo>
                    <a:pt x="205" y="427"/>
                  </a:lnTo>
                  <a:lnTo>
                    <a:pt x="225" y="413"/>
                  </a:lnTo>
                  <a:lnTo>
                    <a:pt x="228" y="411"/>
                  </a:lnTo>
                  <a:lnTo>
                    <a:pt x="231" y="411"/>
                  </a:lnTo>
                  <a:lnTo>
                    <a:pt x="233" y="414"/>
                  </a:lnTo>
                  <a:lnTo>
                    <a:pt x="236" y="416"/>
                  </a:lnTo>
                  <a:lnTo>
                    <a:pt x="238" y="413"/>
                  </a:lnTo>
                  <a:lnTo>
                    <a:pt x="244" y="405"/>
                  </a:lnTo>
                  <a:lnTo>
                    <a:pt x="249" y="401"/>
                  </a:lnTo>
                  <a:lnTo>
                    <a:pt x="251" y="400"/>
                  </a:lnTo>
                  <a:lnTo>
                    <a:pt x="246" y="398"/>
                  </a:lnTo>
                  <a:lnTo>
                    <a:pt x="246" y="397"/>
                  </a:lnTo>
                  <a:lnTo>
                    <a:pt x="246" y="395"/>
                  </a:lnTo>
                  <a:lnTo>
                    <a:pt x="257" y="388"/>
                  </a:lnTo>
                  <a:lnTo>
                    <a:pt x="249" y="385"/>
                  </a:lnTo>
                  <a:lnTo>
                    <a:pt x="248" y="380"/>
                  </a:lnTo>
                  <a:lnTo>
                    <a:pt x="246" y="377"/>
                  </a:lnTo>
                  <a:lnTo>
                    <a:pt x="248" y="377"/>
                  </a:lnTo>
                  <a:lnTo>
                    <a:pt x="249" y="374"/>
                  </a:lnTo>
                  <a:lnTo>
                    <a:pt x="249" y="370"/>
                  </a:lnTo>
                  <a:lnTo>
                    <a:pt x="251" y="367"/>
                  </a:lnTo>
                  <a:lnTo>
                    <a:pt x="252" y="361"/>
                  </a:lnTo>
                  <a:lnTo>
                    <a:pt x="257" y="352"/>
                  </a:lnTo>
                  <a:lnTo>
                    <a:pt x="261" y="346"/>
                  </a:lnTo>
                  <a:lnTo>
                    <a:pt x="264" y="343"/>
                  </a:lnTo>
                  <a:lnTo>
                    <a:pt x="266" y="341"/>
                  </a:lnTo>
                  <a:lnTo>
                    <a:pt x="269" y="336"/>
                  </a:lnTo>
                  <a:lnTo>
                    <a:pt x="270" y="330"/>
                  </a:lnTo>
                  <a:lnTo>
                    <a:pt x="272" y="325"/>
                  </a:lnTo>
                  <a:lnTo>
                    <a:pt x="274" y="320"/>
                  </a:lnTo>
                  <a:lnTo>
                    <a:pt x="274" y="315"/>
                  </a:lnTo>
                  <a:lnTo>
                    <a:pt x="274" y="310"/>
                  </a:lnTo>
                  <a:lnTo>
                    <a:pt x="275" y="305"/>
                  </a:lnTo>
                  <a:lnTo>
                    <a:pt x="282" y="297"/>
                  </a:lnTo>
                  <a:lnTo>
                    <a:pt x="285" y="295"/>
                  </a:lnTo>
                  <a:lnTo>
                    <a:pt x="282" y="292"/>
                  </a:lnTo>
                  <a:lnTo>
                    <a:pt x="282" y="291"/>
                  </a:lnTo>
                  <a:lnTo>
                    <a:pt x="283" y="287"/>
                  </a:lnTo>
                  <a:lnTo>
                    <a:pt x="285" y="284"/>
                  </a:lnTo>
                  <a:lnTo>
                    <a:pt x="288" y="282"/>
                  </a:lnTo>
                  <a:lnTo>
                    <a:pt x="288" y="279"/>
                  </a:lnTo>
                  <a:lnTo>
                    <a:pt x="290" y="273"/>
                  </a:lnTo>
                  <a:lnTo>
                    <a:pt x="288" y="261"/>
                  </a:lnTo>
                  <a:lnTo>
                    <a:pt x="290" y="253"/>
                  </a:lnTo>
                  <a:lnTo>
                    <a:pt x="293" y="250"/>
                  </a:lnTo>
                  <a:lnTo>
                    <a:pt x="305" y="256"/>
                  </a:lnTo>
                  <a:lnTo>
                    <a:pt x="310" y="264"/>
                  </a:lnTo>
                  <a:lnTo>
                    <a:pt x="311" y="266"/>
                  </a:lnTo>
                  <a:lnTo>
                    <a:pt x="313" y="268"/>
                  </a:lnTo>
                  <a:lnTo>
                    <a:pt x="323" y="268"/>
                  </a:lnTo>
                  <a:lnTo>
                    <a:pt x="329" y="268"/>
                  </a:lnTo>
                  <a:lnTo>
                    <a:pt x="331" y="266"/>
                  </a:lnTo>
                  <a:lnTo>
                    <a:pt x="332" y="264"/>
                  </a:lnTo>
                  <a:lnTo>
                    <a:pt x="336" y="261"/>
                  </a:lnTo>
                  <a:lnTo>
                    <a:pt x="337" y="260"/>
                  </a:lnTo>
                  <a:lnTo>
                    <a:pt x="337" y="255"/>
                  </a:lnTo>
                  <a:lnTo>
                    <a:pt x="339" y="248"/>
                  </a:lnTo>
                  <a:lnTo>
                    <a:pt x="341" y="240"/>
                  </a:lnTo>
                  <a:lnTo>
                    <a:pt x="342" y="233"/>
                  </a:lnTo>
                  <a:lnTo>
                    <a:pt x="344" y="230"/>
                  </a:lnTo>
                  <a:lnTo>
                    <a:pt x="345" y="229"/>
                  </a:lnTo>
                  <a:lnTo>
                    <a:pt x="345" y="224"/>
                  </a:lnTo>
                  <a:lnTo>
                    <a:pt x="345" y="220"/>
                  </a:lnTo>
                  <a:lnTo>
                    <a:pt x="347" y="219"/>
                  </a:lnTo>
                  <a:lnTo>
                    <a:pt x="347" y="214"/>
                  </a:lnTo>
                  <a:lnTo>
                    <a:pt x="347" y="212"/>
                  </a:lnTo>
                  <a:lnTo>
                    <a:pt x="349" y="212"/>
                  </a:lnTo>
                  <a:lnTo>
                    <a:pt x="352" y="209"/>
                  </a:lnTo>
                  <a:lnTo>
                    <a:pt x="352" y="207"/>
                  </a:lnTo>
                  <a:lnTo>
                    <a:pt x="367" y="216"/>
                  </a:lnTo>
                  <a:lnTo>
                    <a:pt x="368" y="206"/>
                  </a:lnTo>
                  <a:lnTo>
                    <a:pt x="373" y="193"/>
                  </a:lnTo>
                  <a:lnTo>
                    <a:pt x="375" y="191"/>
                  </a:lnTo>
                  <a:lnTo>
                    <a:pt x="376" y="189"/>
                  </a:lnTo>
                  <a:lnTo>
                    <a:pt x="380" y="191"/>
                  </a:lnTo>
                  <a:lnTo>
                    <a:pt x="383" y="183"/>
                  </a:lnTo>
                  <a:lnTo>
                    <a:pt x="385" y="181"/>
                  </a:lnTo>
                  <a:lnTo>
                    <a:pt x="388" y="181"/>
                  </a:lnTo>
                  <a:lnTo>
                    <a:pt x="391" y="175"/>
                  </a:lnTo>
                  <a:lnTo>
                    <a:pt x="389" y="175"/>
                  </a:lnTo>
                  <a:lnTo>
                    <a:pt x="389" y="173"/>
                  </a:lnTo>
                  <a:lnTo>
                    <a:pt x="389" y="171"/>
                  </a:lnTo>
                  <a:lnTo>
                    <a:pt x="394" y="167"/>
                  </a:lnTo>
                  <a:lnTo>
                    <a:pt x="399" y="158"/>
                  </a:lnTo>
                  <a:lnTo>
                    <a:pt x="401" y="155"/>
                  </a:lnTo>
                  <a:lnTo>
                    <a:pt x="401" y="154"/>
                  </a:lnTo>
                  <a:lnTo>
                    <a:pt x="398" y="152"/>
                  </a:lnTo>
                  <a:lnTo>
                    <a:pt x="399" y="144"/>
                  </a:lnTo>
                  <a:lnTo>
                    <a:pt x="398" y="142"/>
                  </a:lnTo>
                  <a:lnTo>
                    <a:pt x="402" y="129"/>
                  </a:lnTo>
                  <a:lnTo>
                    <a:pt x="399" y="129"/>
                  </a:lnTo>
                  <a:lnTo>
                    <a:pt x="402" y="123"/>
                  </a:lnTo>
                  <a:lnTo>
                    <a:pt x="399" y="123"/>
                  </a:lnTo>
                  <a:lnTo>
                    <a:pt x="402" y="116"/>
                  </a:lnTo>
                  <a:lnTo>
                    <a:pt x="414" y="123"/>
                  </a:lnTo>
                  <a:lnTo>
                    <a:pt x="437" y="134"/>
                  </a:lnTo>
                  <a:lnTo>
                    <a:pt x="460" y="147"/>
                  </a:lnTo>
                  <a:lnTo>
                    <a:pt x="461" y="147"/>
                  </a:lnTo>
                  <a:lnTo>
                    <a:pt x="461" y="142"/>
                  </a:lnTo>
                  <a:lnTo>
                    <a:pt x="463" y="134"/>
                  </a:lnTo>
                  <a:lnTo>
                    <a:pt x="464" y="129"/>
                  </a:lnTo>
                  <a:lnTo>
                    <a:pt x="468" y="121"/>
                  </a:lnTo>
                  <a:lnTo>
                    <a:pt x="463" y="118"/>
                  </a:lnTo>
                  <a:lnTo>
                    <a:pt x="463" y="114"/>
                  </a:lnTo>
                  <a:lnTo>
                    <a:pt x="463" y="113"/>
                  </a:lnTo>
                  <a:lnTo>
                    <a:pt x="461" y="111"/>
                  </a:lnTo>
                  <a:lnTo>
                    <a:pt x="458" y="110"/>
                  </a:lnTo>
                  <a:lnTo>
                    <a:pt x="456" y="108"/>
                  </a:lnTo>
                  <a:lnTo>
                    <a:pt x="456" y="105"/>
                  </a:lnTo>
                  <a:lnTo>
                    <a:pt x="458" y="101"/>
                  </a:lnTo>
                  <a:lnTo>
                    <a:pt x="458" y="100"/>
                  </a:lnTo>
                  <a:lnTo>
                    <a:pt x="455" y="100"/>
                  </a:lnTo>
                  <a:lnTo>
                    <a:pt x="453" y="101"/>
                  </a:lnTo>
                  <a:lnTo>
                    <a:pt x="451" y="101"/>
                  </a:lnTo>
                  <a:lnTo>
                    <a:pt x="448" y="98"/>
                  </a:lnTo>
                  <a:lnTo>
                    <a:pt x="447" y="96"/>
                  </a:lnTo>
                  <a:lnTo>
                    <a:pt x="448" y="95"/>
                  </a:lnTo>
                  <a:lnTo>
                    <a:pt x="450" y="92"/>
                  </a:lnTo>
                  <a:lnTo>
                    <a:pt x="450" y="90"/>
                  </a:lnTo>
                  <a:lnTo>
                    <a:pt x="447" y="88"/>
                  </a:lnTo>
                  <a:lnTo>
                    <a:pt x="445" y="87"/>
                  </a:lnTo>
                  <a:lnTo>
                    <a:pt x="443" y="88"/>
                  </a:lnTo>
                  <a:lnTo>
                    <a:pt x="442" y="90"/>
                  </a:lnTo>
                  <a:lnTo>
                    <a:pt x="440" y="90"/>
                  </a:lnTo>
                  <a:lnTo>
                    <a:pt x="437" y="90"/>
                  </a:lnTo>
                  <a:lnTo>
                    <a:pt x="432" y="92"/>
                  </a:lnTo>
                  <a:lnTo>
                    <a:pt x="429" y="90"/>
                  </a:lnTo>
                  <a:lnTo>
                    <a:pt x="420" y="85"/>
                  </a:lnTo>
                  <a:lnTo>
                    <a:pt x="417" y="83"/>
                  </a:lnTo>
                  <a:lnTo>
                    <a:pt x="412" y="85"/>
                  </a:lnTo>
                  <a:lnTo>
                    <a:pt x="409" y="87"/>
                  </a:lnTo>
                  <a:lnTo>
                    <a:pt x="407" y="88"/>
                  </a:lnTo>
                  <a:lnTo>
                    <a:pt x="406" y="92"/>
                  </a:lnTo>
                  <a:lnTo>
                    <a:pt x="404" y="93"/>
                  </a:lnTo>
                  <a:lnTo>
                    <a:pt x="402" y="93"/>
                  </a:lnTo>
                  <a:lnTo>
                    <a:pt x="401" y="93"/>
                  </a:lnTo>
                  <a:lnTo>
                    <a:pt x="398" y="93"/>
                  </a:lnTo>
                  <a:lnTo>
                    <a:pt x="393" y="96"/>
                  </a:lnTo>
                  <a:lnTo>
                    <a:pt x="389" y="96"/>
                  </a:lnTo>
                  <a:lnTo>
                    <a:pt x="388" y="98"/>
                  </a:lnTo>
                  <a:lnTo>
                    <a:pt x="389" y="100"/>
                  </a:lnTo>
                  <a:lnTo>
                    <a:pt x="391" y="101"/>
                  </a:lnTo>
                  <a:lnTo>
                    <a:pt x="389" y="103"/>
                  </a:lnTo>
                  <a:lnTo>
                    <a:pt x="388" y="105"/>
                  </a:lnTo>
                  <a:lnTo>
                    <a:pt x="388" y="106"/>
                  </a:lnTo>
                  <a:lnTo>
                    <a:pt x="386" y="108"/>
                  </a:lnTo>
                  <a:lnTo>
                    <a:pt x="388" y="110"/>
                  </a:lnTo>
                  <a:lnTo>
                    <a:pt x="386" y="111"/>
                  </a:lnTo>
                  <a:lnTo>
                    <a:pt x="385" y="113"/>
                  </a:lnTo>
                  <a:lnTo>
                    <a:pt x="381" y="111"/>
                  </a:lnTo>
                  <a:lnTo>
                    <a:pt x="375" y="111"/>
                  </a:lnTo>
                  <a:lnTo>
                    <a:pt x="370" y="111"/>
                  </a:lnTo>
                  <a:lnTo>
                    <a:pt x="365" y="111"/>
                  </a:lnTo>
                  <a:lnTo>
                    <a:pt x="360" y="110"/>
                  </a:lnTo>
                  <a:lnTo>
                    <a:pt x="358" y="106"/>
                  </a:lnTo>
                  <a:lnTo>
                    <a:pt x="358" y="103"/>
                  </a:lnTo>
                  <a:lnTo>
                    <a:pt x="358" y="101"/>
                  </a:lnTo>
                  <a:lnTo>
                    <a:pt x="357" y="101"/>
                  </a:lnTo>
                  <a:lnTo>
                    <a:pt x="355" y="101"/>
                  </a:lnTo>
                  <a:lnTo>
                    <a:pt x="354" y="105"/>
                  </a:lnTo>
                  <a:lnTo>
                    <a:pt x="352" y="108"/>
                  </a:lnTo>
                  <a:lnTo>
                    <a:pt x="352" y="111"/>
                  </a:lnTo>
                  <a:lnTo>
                    <a:pt x="350" y="113"/>
                  </a:lnTo>
                  <a:lnTo>
                    <a:pt x="349" y="114"/>
                  </a:lnTo>
                  <a:lnTo>
                    <a:pt x="345" y="123"/>
                  </a:lnTo>
                  <a:lnTo>
                    <a:pt x="342" y="129"/>
                  </a:lnTo>
                  <a:lnTo>
                    <a:pt x="339" y="131"/>
                  </a:lnTo>
                  <a:lnTo>
                    <a:pt x="336" y="129"/>
                  </a:lnTo>
                  <a:lnTo>
                    <a:pt x="332" y="127"/>
                  </a:lnTo>
                  <a:lnTo>
                    <a:pt x="331" y="127"/>
                  </a:lnTo>
                  <a:lnTo>
                    <a:pt x="327" y="127"/>
                  </a:lnTo>
                  <a:lnTo>
                    <a:pt x="327" y="129"/>
                  </a:lnTo>
                  <a:lnTo>
                    <a:pt x="326" y="134"/>
                  </a:lnTo>
                  <a:lnTo>
                    <a:pt x="324" y="136"/>
                  </a:lnTo>
                  <a:lnTo>
                    <a:pt x="318" y="142"/>
                  </a:lnTo>
                  <a:lnTo>
                    <a:pt x="314" y="145"/>
                  </a:lnTo>
                  <a:lnTo>
                    <a:pt x="313" y="147"/>
                  </a:lnTo>
                  <a:lnTo>
                    <a:pt x="311" y="150"/>
                  </a:lnTo>
                  <a:lnTo>
                    <a:pt x="311" y="152"/>
                  </a:lnTo>
                  <a:lnTo>
                    <a:pt x="308" y="154"/>
                  </a:lnTo>
                  <a:lnTo>
                    <a:pt x="305" y="155"/>
                  </a:lnTo>
                  <a:lnTo>
                    <a:pt x="301" y="158"/>
                  </a:lnTo>
                  <a:lnTo>
                    <a:pt x="296" y="165"/>
                  </a:lnTo>
                  <a:lnTo>
                    <a:pt x="295" y="168"/>
                  </a:lnTo>
                  <a:lnTo>
                    <a:pt x="282" y="103"/>
                  </a:lnTo>
                  <a:lnTo>
                    <a:pt x="256" y="106"/>
                  </a:lnTo>
                  <a:lnTo>
                    <a:pt x="244" y="108"/>
                  </a:lnTo>
                  <a:lnTo>
                    <a:pt x="192" y="118"/>
                  </a:lnTo>
                  <a:lnTo>
                    <a:pt x="181" y="119"/>
                  </a:lnTo>
                  <a:lnTo>
                    <a:pt x="176" y="90"/>
                  </a:lnTo>
                  <a:lnTo>
                    <a:pt x="174" y="82"/>
                  </a:lnTo>
                  <a:lnTo>
                    <a:pt x="173" y="62"/>
                  </a:lnTo>
                  <a:lnTo>
                    <a:pt x="166" y="31"/>
                  </a:lnTo>
                  <a:lnTo>
                    <a:pt x="164" y="21"/>
                  </a:lnTo>
                  <a:lnTo>
                    <a:pt x="161" y="0"/>
                  </a:lnTo>
                  <a:lnTo>
                    <a:pt x="158" y="2"/>
                  </a:lnTo>
                  <a:lnTo>
                    <a:pt x="151" y="4"/>
                  </a:lnTo>
                  <a:lnTo>
                    <a:pt x="148" y="7"/>
                  </a:lnTo>
                  <a:lnTo>
                    <a:pt x="148" y="8"/>
                  </a:lnTo>
                  <a:lnTo>
                    <a:pt x="148" y="10"/>
                  </a:lnTo>
                  <a:lnTo>
                    <a:pt x="155" y="20"/>
                  </a:lnTo>
                  <a:lnTo>
                    <a:pt x="156" y="25"/>
                  </a:lnTo>
                  <a:lnTo>
                    <a:pt x="156" y="30"/>
                  </a:lnTo>
                  <a:lnTo>
                    <a:pt x="156" y="33"/>
                  </a:lnTo>
                  <a:lnTo>
                    <a:pt x="156" y="36"/>
                  </a:lnTo>
                  <a:lnTo>
                    <a:pt x="160" y="41"/>
                  </a:lnTo>
                  <a:lnTo>
                    <a:pt x="160" y="44"/>
                  </a:lnTo>
                  <a:lnTo>
                    <a:pt x="158" y="49"/>
                  </a:lnTo>
                  <a:lnTo>
                    <a:pt x="156" y="54"/>
                  </a:lnTo>
                  <a:lnTo>
                    <a:pt x="155" y="61"/>
                  </a:lnTo>
                  <a:lnTo>
                    <a:pt x="153" y="66"/>
                  </a:lnTo>
                  <a:lnTo>
                    <a:pt x="151" y="79"/>
                  </a:lnTo>
                  <a:lnTo>
                    <a:pt x="151" y="82"/>
                  </a:lnTo>
                  <a:lnTo>
                    <a:pt x="153" y="82"/>
                  </a:lnTo>
                  <a:lnTo>
                    <a:pt x="151" y="92"/>
                  </a:lnTo>
                  <a:lnTo>
                    <a:pt x="151" y="95"/>
                  </a:lnTo>
                  <a:lnTo>
                    <a:pt x="148" y="96"/>
                  </a:lnTo>
                  <a:lnTo>
                    <a:pt x="148" y="100"/>
                  </a:lnTo>
                  <a:lnTo>
                    <a:pt x="150" y="103"/>
                  </a:lnTo>
                  <a:lnTo>
                    <a:pt x="148" y="106"/>
                  </a:lnTo>
                  <a:lnTo>
                    <a:pt x="148" y="111"/>
                  </a:lnTo>
                  <a:lnTo>
                    <a:pt x="146" y="118"/>
                  </a:lnTo>
                  <a:lnTo>
                    <a:pt x="150" y="123"/>
                  </a:lnTo>
                  <a:lnTo>
                    <a:pt x="150" y="124"/>
                  </a:lnTo>
                  <a:lnTo>
                    <a:pt x="148" y="127"/>
                  </a:lnTo>
                  <a:lnTo>
                    <a:pt x="146" y="137"/>
                  </a:lnTo>
                  <a:lnTo>
                    <a:pt x="143" y="139"/>
                  </a:lnTo>
                  <a:lnTo>
                    <a:pt x="137" y="144"/>
                  </a:lnTo>
                  <a:lnTo>
                    <a:pt x="133" y="149"/>
                  </a:lnTo>
                  <a:lnTo>
                    <a:pt x="127" y="160"/>
                  </a:lnTo>
                  <a:lnTo>
                    <a:pt x="125" y="162"/>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 name="Freeform 106"/>
            <p:cNvSpPr>
              <a:spLocks/>
            </p:cNvSpPr>
            <p:nvPr/>
          </p:nvSpPr>
          <p:spPr bwMode="auto">
            <a:xfrm>
              <a:off x="4752972" y="1995988"/>
              <a:ext cx="758756" cy="781997"/>
            </a:xfrm>
            <a:custGeom>
              <a:avLst/>
              <a:gdLst>
                <a:gd name="T0" fmla="*/ 456147226 w 555"/>
                <a:gd name="T1" fmla="*/ 1232355483 h 572"/>
                <a:gd name="T2" fmla="*/ 481348764 w 555"/>
                <a:gd name="T3" fmla="*/ 1368445450 h 572"/>
                <a:gd name="T4" fmla="*/ 572074297 w 555"/>
                <a:gd name="T5" fmla="*/ 1408767933 h 572"/>
                <a:gd name="T6" fmla="*/ 892134811 w 555"/>
                <a:gd name="T7" fmla="*/ 1423888864 h 572"/>
                <a:gd name="T8" fmla="*/ 1277717535 w 555"/>
                <a:gd name="T9" fmla="*/ 1396166363 h 572"/>
                <a:gd name="T10" fmla="*/ 1277717535 w 555"/>
                <a:gd name="T11" fmla="*/ 1310481088 h 572"/>
                <a:gd name="T12" fmla="*/ 1242435383 w 555"/>
                <a:gd name="T13" fmla="*/ 1227315173 h 572"/>
                <a:gd name="T14" fmla="*/ 1232354768 w 555"/>
                <a:gd name="T15" fmla="*/ 1161791139 h 572"/>
                <a:gd name="T16" fmla="*/ 1257556305 w 555"/>
                <a:gd name="T17" fmla="*/ 1043344639 h 572"/>
                <a:gd name="T18" fmla="*/ 1257556305 w 555"/>
                <a:gd name="T19" fmla="*/ 940017483 h 572"/>
                <a:gd name="T20" fmla="*/ 1270156280 w 555"/>
                <a:gd name="T21" fmla="*/ 861893467 h 572"/>
                <a:gd name="T22" fmla="*/ 1290319097 w 555"/>
                <a:gd name="T23" fmla="*/ 758566112 h 572"/>
                <a:gd name="T24" fmla="*/ 1323080302 w 555"/>
                <a:gd name="T25" fmla="*/ 657761493 h 572"/>
                <a:gd name="T26" fmla="*/ 1365923708 w 555"/>
                <a:gd name="T27" fmla="*/ 556953698 h 572"/>
                <a:gd name="T28" fmla="*/ 1386084938 w 555"/>
                <a:gd name="T29" fmla="*/ 496469974 h 572"/>
                <a:gd name="T30" fmla="*/ 1373483376 w 555"/>
                <a:gd name="T31" fmla="*/ 471268422 h 572"/>
                <a:gd name="T32" fmla="*/ 1348281839 w 555"/>
                <a:gd name="T33" fmla="*/ 511590905 h 572"/>
                <a:gd name="T34" fmla="*/ 1315520634 w 555"/>
                <a:gd name="T35" fmla="*/ 569555268 h 572"/>
                <a:gd name="T36" fmla="*/ 1302919072 w 555"/>
                <a:gd name="T37" fmla="*/ 612397112 h 572"/>
                <a:gd name="T38" fmla="*/ 1265115972 w 555"/>
                <a:gd name="T39" fmla="*/ 627518043 h 572"/>
                <a:gd name="T40" fmla="*/ 1197072616 w 555"/>
                <a:gd name="T41" fmla="*/ 710683958 h 572"/>
                <a:gd name="T42" fmla="*/ 1171871079 w 555"/>
                <a:gd name="T43" fmla="*/ 713204907 h 572"/>
                <a:gd name="T44" fmla="*/ 1192032309 w 555"/>
                <a:gd name="T45" fmla="*/ 635079302 h 572"/>
                <a:gd name="T46" fmla="*/ 1244954743 w 555"/>
                <a:gd name="T47" fmla="*/ 579635889 h 572"/>
                <a:gd name="T48" fmla="*/ 1217233846 w 555"/>
                <a:gd name="T49" fmla="*/ 521671526 h 572"/>
                <a:gd name="T50" fmla="*/ 1192032309 w 555"/>
                <a:gd name="T51" fmla="*/ 468749061 h 572"/>
                <a:gd name="T52" fmla="*/ 1184471054 w 555"/>
                <a:gd name="T53" fmla="*/ 398184617 h 572"/>
                <a:gd name="T54" fmla="*/ 1179430746 w 555"/>
                <a:gd name="T55" fmla="*/ 347781513 h 572"/>
                <a:gd name="T56" fmla="*/ 1108866442 w 555"/>
                <a:gd name="T57" fmla="*/ 322579962 h 572"/>
                <a:gd name="T58" fmla="*/ 1106347082 w 555"/>
                <a:gd name="T59" fmla="*/ 282257479 h 572"/>
                <a:gd name="T60" fmla="*/ 1028223111 w 555"/>
                <a:gd name="T61" fmla="*/ 269655909 h 572"/>
                <a:gd name="T62" fmla="*/ 945057245 w 555"/>
                <a:gd name="T63" fmla="*/ 267136548 h 572"/>
                <a:gd name="T64" fmla="*/ 821570308 w 555"/>
                <a:gd name="T65" fmla="*/ 224293116 h 572"/>
                <a:gd name="T66" fmla="*/ 632557986 w 555"/>
                <a:gd name="T67" fmla="*/ 166330291 h 572"/>
                <a:gd name="T68" fmla="*/ 587195219 w 555"/>
                <a:gd name="T69" fmla="*/ 123486859 h 572"/>
                <a:gd name="T70" fmla="*/ 514111556 w 555"/>
                <a:gd name="T71" fmla="*/ 93244973 h 572"/>
                <a:gd name="T72" fmla="*/ 463708481 w 555"/>
                <a:gd name="T73" fmla="*/ 113406239 h 572"/>
                <a:gd name="T74" fmla="*/ 481348764 w 555"/>
                <a:gd name="T75" fmla="*/ 35282185 h 572"/>
                <a:gd name="T76" fmla="*/ 456147226 w 555"/>
                <a:gd name="T77" fmla="*/ 0 h 572"/>
                <a:gd name="T78" fmla="*/ 357861926 w 555"/>
                <a:gd name="T79" fmla="*/ 47882167 h 572"/>
                <a:gd name="T80" fmla="*/ 254534830 w 555"/>
                <a:gd name="T81" fmla="*/ 90725611 h 572"/>
                <a:gd name="T82" fmla="*/ 183970477 w 555"/>
                <a:gd name="T83" fmla="*/ 80644990 h 572"/>
                <a:gd name="T84" fmla="*/ 151209272 w 555"/>
                <a:gd name="T85" fmla="*/ 100806232 h 572"/>
                <a:gd name="T86" fmla="*/ 128527095 w 555"/>
                <a:gd name="T87" fmla="*/ 312499341 h 572"/>
                <a:gd name="T88" fmla="*/ 40322472 w 555"/>
                <a:gd name="T89" fmla="*/ 365421806 h 572"/>
                <a:gd name="T90" fmla="*/ 0 w 555"/>
                <a:gd name="T91" fmla="*/ 446066871 h 572"/>
                <a:gd name="T92" fmla="*/ 50403087 w 555"/>
                <a:gd name="T93" fmla="*/ 524192475 h 572"/>
                <a:gd name="T94" fmla="*/ 37801524 w 555"/>
                <a:gd name="T95" fmla="*/ 622477733 h 572"/>
                <a:gd name="T96" fmla="*/ 57962766 w 555"/>
                <a:gd name="T97" fmla="*/ 743445181 h 572"/>
                <a:gd name="T98" fmla="*/ 151209272 w 555"/>
                <a:gd name="T99" fmla="*/ 791328923 h 572"/>
                <a:gd name="T100" fmla="*/ 259575138 w 555"/>
                <a:gd name="T101" fmla="*/ 861893467 h 572"/>
                <a:gd name="T102" fmla="*/ 332660389 w 555"/>
                <a:gd name="T103" fmla="*/ 940017483 h 572"/>
                <a:gd name="T104" fmla="*/ 410784360 w 555"/>
                <a:gd name="T105" fmla="*/ 1005541518 h 572"/>
                <a:gd name="T106" fmla="*/ 423386022 w 555"/>
                <a:gd name="T107" fmla="*/ 1091226794 h 5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5"/>
                <a:gd name="T163" fmla="*/ 0 h 572"/>
                <a:gd name="T164" fmla="*/ 555 w 555"/>
                <a:gd name="T165" fmla="*/ 572 h 5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5" h="572">
                  <a:moveTo>
                    <a:pt x="173" y="455"/>
                  </a:moveTo>
                  <a:lnTo>
                    <a:pt x="176" y="456"/>
                  </a:lnTo>
                  <a:lnTo>
                    <a:pt x="179" y="463"/>
                  </a:lnTo>
                  <a:lnTo>
                    <a:pt x="186" y="471"/>
                  </a:lnTo>
                  <a:lnTo>
                    <a:pt x="189" y="476"/>
                  </a:lnTo>
                  <a:lnTo>
                    <a:pt x="186" y="479"/>
                  </a:lnTo>
                  <a:lnTo>
                    <a:pt x="181" y="489"/>
                  </a:lnTo>
                  <a:lnTo>
                    <a:pt x="178" y="494"/>
                  </a:lnTo>
                  <a:lnTo>
                    <a:pt x="178" y="500"/>
                  </a:lnTo>
                  <a:lnTo>
                    <a:pt x="181" y="512"/>
                  </a:lnTo>
                  <a:lnTo>
                    <a:pt x="184" y="521"/>
                  </a:lnTo>
                  <a:lnTo>
                    <a:pt x="188" y="526"/>
                  </a:lnTo>
                  <a:lnTo>
                    <a:pt x="189" y="538"/>
                  </a:lnTo>
                  <a:lnTo>
                    <a:pt x="191" y="543"/>
                  </a:lnTo>
                  <a:lnTo>
                    <a:pt x="196" y="544"/>
                  </a:lnTo>
                  <a:lnTo>
                    <a:pt x="202" y="547"/>
                  </a:lnTo>
                  <a:lnTo>
                    <a:pt x="207" y="549"/>
                  </a:lnTo>
                  <a:lnTo>
                    <a:pt x="210" y="551"/>
                  </a:lnTo>
                  <a:lnTo>
                    <a:pt x="215" y="552"/>
                  </a:lnTo>
                  <a:lnTo>
                    <a:pt x="222" y="554"/>
                  </a:lnTo>
                  <a:lnTo>
                    <a:pt x="227" y="559"/>
                  </a:lnTo>
                  <a:lnTo>
                    <a:pt x="230" y="564"/>
                  </a:lnTo>
                  <a:lnTo>
                    <a:pt x="232" y="567"/>
                  </a:lnTo>
                  <a:lnTo>
                    <a:pt x="233" y="572"/>
                  </a:lnTo>
                  <a:lnTo>
                    <a:pt x="255" y="570"/>
                  </a:lnTo>
                  <a:lnTo>
                    <a:pt x="303" y="569"/>
                  </a:lnTo>
                  <a:lnTo>
                    <a:pt x="310" y="567"/>
                  </a:lnTo>
                  <a:lnTo>
                    <a:pt x="354" y="565"/>
                  </a:lnTo>
                  <a:lnTo>
                    <a:pt x="356" y="565"/>
                  </a:lnTo>
                  <a:lnTo>
                    <a:pt x="396" y="562"/>
                  </a:lnTo>
                  <a:lnTo>
                    <a:pt x="413" y="562"/>
                  </a:lnTo>
                  <a:lnTo>
                    <a:pt x="421" y="561"/>
                  </a:lnTo>
                  <a:lnTo>
                    <a:pt x="457" y="557"/>
                  </a:lnTo>
                  <a:lnTo>
                    <a:pt x="468" y="557"/>
                  </a:lnTo>
                  <a:lnTo>
                    <a:pt x="507" y="554"/>
                  </a:lnTo>
                  <a:lnTo>
                    <a:pt x="506" y="549"/>
                  </a:lnTo>
                  <a:lnTo>
                    <a:pt x="504" y="544"/>
                  </a:lnTo>
                  <a:lnTo>
                    <a:pt x="504" y="539"/>
                  </a:lnTo>
                  <a:lnTo>
                    <a:pt x="506" y="533"/>
                  </a:lnTo>
                  <a:lnTo>
                    <a:pt x="506" y="530"/>
                  </a:lnTo>
                  <a:lnTo>
                    <a:pt x="507" y="525"/>
                  </a:lnTo>
                  <a:lnTo>
                    <a:pt x="507" y="520"/>
                  </a:lnTo>
                  <a:lnTo>
                    <a:pt x="506" y="517"/>
                  </a:lnTo>
                  <a:lnTo>
                    <a:pt x="502" y="512"/>
                  </a:lnTo>
                  <a:lnTo>
                    <a:pt x="501" y="510"/>
                  </a:lnTo>
                  <a:lnTo>
                    <a:pt x="499" y="505"/>
                  </a:lnTo>
                  <a:lnTo>
                    <a:pt x="499" y="500"/>
                  </a:lnTo>
                  <a:lnTo>
                    <a:pt x="497" y="495"/>
                  </a:lnTo>
                  <a:lnTo>
                    <a:pt x="493" y="487"/>
                  </a:lnTo>
                  <a:lnTo>
                    <a:pt x="493" y="484"/>
                  </a:lnTo>
                  <a:lnTo>
                    <a:pt x="494" y="482"/>
                  </a:lnTo>
                  <a:lnTo>
                    <a:pt x="494" y="479"/>
                  </a:lnTo>
                  <a:lnTo>
                    <a:pt x="493" y="474"/>
                  </a:lnTo>
                  <a:lnTo>
                    <a:pt x="491" y="469"/>
                  </a:lnTo>
                  <a:lnTo>
                    <a:pt x="491" y="464"/>
                  </a:lnTo>
                  <a:lnTo>
                    <a:pt x="489" y="461"/>
                  </a:lnTo>
                  <a:lnTo>
                    <a:pt x="489" y="455"/>
                  </a:lnTo>
                  <a:lnTo>
                    <a:pt x="491" y="448"/>
                  </a:lnTo>
                  <a:lnTo>
                    <a:pt x="493" y="440"/>
                  </a:lnTo>
                  <a:lnTo>
                    <a:pt x="496" y="435"/>
                  </a:lnTo>
                  <a:lnTo>
                    <a:pt x="497" y="428"/>
                  </a:lnTo>
                  <a:lnTo>
                    <a:pt x="499" y="419"/>
                  </a:lnTo>
                  <a:lnTo>
                    <a:pt x="499" y="414"/>
                  </a:lnTo>
                  <a:lnTo>
                    <a:pt x="499" y="407"/>
                  </a:lnTo>
                  <a:lnTo>
                    <a:pt x="502" y="402"/>
                  </a:lnTo>
                  <a:lnTo>
                    <a:pt x="504" y="397"/>
                  </a:lnTo>
                  <a:lnTo>
                    <a:pt x="504" y="394"/>
                  </a:lnTo>
                  <a:lnTo>
                    <a:pt x="501" y="381"/>
                  </a:lnTo>
                  <a:lnTo>
                    <a:pt x="499" y="378"/>
                  </a:lnTo>
                  <a:lnTo>
                    <a:pt x="499" y="373"/>
                  </a:lnTo>
                  <a:lnTo>
                    <a:pt x="499" y="371"/>
                  </a:lnTo>
                  <a:lnTo>
                    <a:pt x="501" y="366"/>
                  </a:lnTo>
                  <a:lnTo>
                    <a:pt x="502" y="363"/>
                  </a:lnTo>
                  <a:lnTo>
                    <a:pt x="501" y="357"/>
                  </a:lnTo>
                  <a:lnTo>
                    <a:pt x="504" y="352"/>
                  </a:lnTo>
                  <a:lnTo>
                    <a:pt x="504" y="345"/>
                  </a:lnTo>
                  <a:lnTo>
                    <a:pt x="504" y="342"/>
                  </a:lnTo>
                  <a:lnTo>
                    <a:pt x="511" y="339"/>
                  </a:lnTo>
                  <a:lnTo>
                    <a:pt x="515" y="332"/>
                  </a:lnTo>
                  <a:lnTo>
                    <a:pt x="515" y="327"/>
                  </a:lnTo>
                  <a:lnTo>
                    <a:pt x="514" y="321"/>
                  </a:lnTo>
                  <a:lnTo>
                    <a:pt x="514" y="316"/>
                  </a:lnTo>
                  <a:lnTo>
                    <a:pt x="512" y="308"/>
                  </a:lnTo>
                  <a:lnTo>
                    <a:pt x="512" y="301"/>
                  </a:lnTo>
                  <a:lnTo>
                    <a:pt x="514" y="295"/>
                  </a:lnTo>
                  <a:lnTo>
                    <a:pt x="515" y="287"/>
                  </a:lnTo>
                  <a:lnTo>
                    <a:pt x="519" y="278"/>
                  </a:lnTo>
                  <a:lnTo>
                    <a:pt x="522" y="274"/>
                  </a:lnTo>
                  <a:lnTo>
                    <a:pt x="524" y="270"/>
                  </a:lnTo>
                  <a:lnTo>
                    <a:pt x="524" y="264"/>
                  </a:lnTo>
                  <a:lnTo>
                    <a:pt x="525" y="261"/>
                  </a:lnTo>
                  <a:lnTo>
                    <a:pt x="527" y="252"/>
                  </a:lnTo>
                  <a:lnTo>
                    <a:pt x="532" y="246"/>
                  </a:lnTo>
                  <a:lnTo>
                    <a:pt x="537" y="238"/>
                  </a:lnTo>
                  <a:lnTo>
                    <a:pt x="537" y="231"/>
                  </a:lnTo>
                  <a:lnTo>
                    <a:pt x="538" y="226"/>
                  </a:lnTo>
                  <a:lnTo>
                    <a:pt x="540" y="225"/>
                  </a:lnTo>
                  <a:lnTo>
                    <a:pt x="542" y="221"/>
                  </a:lnTo>
                  <a:lnTo>
                    <a:pt x="542" y="216"/>
                  </a:lnTo>
                  <a:lnTo>
                    <a:pt x="545" y="213"/>
                  </a:lnTo>
                  <a:lnTo>
                    <a:pt x="548" y="212"/>
                  </a:lnTo>
                  <a:lnTo>
                    <a:pt x="548" y="207"/>
                  </a:lnTo>
                  <a:lnTo>
                    <a:pt x="548" y="203"/>
                  </a:lnTo>
                  <a:lnTo>
                    <a:pt x="548" y="200"/>
                  </a:lnTo>
                  <a:lnTo>
                    <a:pt x="550" y="197"/>
                  </a:lnTo>
                  <a:lnTo>
                    <a:pt x="553" y="192"/>
                  </a:lnTo>
                  <a:lnTo>
                    <a:pt x="555" y="190"/>
                  </a:lnTo>
                  <a:lnTo>
                    <a:pt x="553" y="187"/>
                  </a:lnTo>
                  <a:lnTo>
                    <a:pt x="551" y="187"/>
                  </a:lnTo>
                  <a:lnTo>
                    <a:pt x="548" y="186"/>
                  </a:lnTo>
                  <a:lnTo>
                    <a:pt x="546" y="187"/>
                  </a:lnTo>
                  <a:lnTo>
                    <a:pt x="545" y="187"/>
                  </a:lnTo>
                  <a:lnTo>
                    <a:pt x="543" y="187"/>
                  </a:lnTo>
                  <a:lnTo>
                    <a:pt x="543" y="190"/>
                  </a:lnTo>
                  <a:lnTo>
                    <a:pt x="540" y="192"/>
                  </a:lnTo>
                  <a:lnTo>
                    <a:pt x="542" y="199"/>
                  </a:lnTo>
                  <a:lnTo>
                    <a:pt x="537" y="200"/>
                  </a:lnTo>
                  <a:lnTo>
                    <a:pt x="538" y="203"/>
                  </a:lnTo>
                  <a:lnTo>
                    <a:pt x="535" y="203"/>
                  </a:lnTo>
                  <a:lnTo>
                    <a:pt x="532" y="203"/>
                  </a:lnTo>
                  <a:lnTo>
                    <a:pt x="530" y="203"/>
                  </a:lnTo>
                  <a:lnTo>
                    <a:pt x="530" y="210"/>
                  </a:lnTo>
                  <a:lnTo>
                    <a:pt x="528" y="215"/>
                  </a:lnTo>
                  <a:lnTo>
                    <a:pt x="527" y="220"/>
                  </a:lnTo>
                  <a:lnTo>
                    <a:pt x="524" y="223"/>
                  </a:lnTo>
                  <a:lnTo>
                    <a:pt x="522" y="226"/>
                  </a:lnTo>
                  <a:lnTo>
                    <a:pt x="520" y="234"/>
                  </a:lnTo>
                  <a:lnTo>
                    <a:pt x="519" y="238"/>
                  </a:lnTo>
                  <a:lnTo>
                    <a:pt x="522" y="243"/>
                  </a:lnTo>
                  <a:lnTo>
                    <a:pt x="520" y="246"/>
                  </a:lnTo>
                  <a:lnTo>
                    <a:pt x="519" y="247"/>
                  </a:lnTo>
                  <a:lnTo>
                    <a:pt x="519" y="246"/>
                  </a:lnTo>
                  <a:lnTo>
                    <a:pt x="517" y="243"/>
                  </a:lnTo>
                  <a:lnTo>
                    <a:pt x="515" y="241"/>
                  </a:lnTo>
                  <a:lnTo>
                    <a:pt x="514" y="243"/>
                  </a:lnTo>
                  <a:lnTo>
                    <a:pt x="512" y="243"/>
                  </a:lnTo>
                  <a:lnTo>
                    <a:pt x="511" y="246"/>
                  </a:lnTo>
                  <a:lnTo>
                    <a:pt x="506" y="247"/>
                  </a:lnTo>
                  <a:lnTo>
                    <a:pt x="504" y="249"/>
                  </a:lnTo>
                  <a:lnTo>
                    <a:pt x="502" y="249"/>
                  </a:lnTo>
                  <a:lnTo>
                    <a:pt x="499" y="247"/>
                  </a:lnTo>
                  <a:lnTo>
                    <a:pt x="496" y="251"/>
                  </a:lnTo>
                  <a:lnTo>
                    <a:pt x="493" y="262"/>
                  </a:lnTo>
                  <a:lnTo>
                    <a:pt x="488" y="274"/>
                  </a:lnTo>
                  <a:lnTo>
                    <a:pt x="486" y="275"/>
                  </a:lnTo>
                  <a:lnTo>
                    <a:pt x="481" y="277"/>
                  </a:lnTo>
                  <a:lnTo>
                    <a:pt x="475" y="282"/>
                  </a:lnTo>
                  <a:lnTo>
                    <a:pt x="471" y="290"/>
                  </a:lnTo>
                  <a:lnTo>
                    <a:pt x="467" y="291"/>
                  </a:lnTo>
                  <a:lnTo>
                    <a:pt x="463" y="293"/>
                  </a:lnTo>
                  <a:lnTo>
                    <a:pt x="462" y="291"/>
                  </a:lnTo>
                  <a:lnTo>
                    <a:pt x="462" y="288"/>
                  </a:lnTo>
                  <a:lnTo>
                    <a:pt x="463" y="287"/>
                  </a:lnTo>
                  <a:lnTo>
                    <a:pt x="465" y="283"/>
                  </a:lnTo>
                  <a:lnTo>
                    <a:pt x="463" y="278"/>
                  </a:lnTo>
                  <a:lnTo>
                    <a:pt x="465" y="274"/>
                  </a:lnTo>
                  <a:lnTo>
                    <a:pt x="467" y="270"/>
                  </a:lnTo>
                  <a:lnTo>
                    <a:pt x="465" y="267"/>
                  </a:lnTo>
                  <a:lnTo>
                    <a:pt x="471" y="261"/>
                  </a:lnTo>
                  <a:lnTo>
                    <a:pt x="471" y="256"/>
                  </a:lnTo>
                  <a:lnTo>
                    <a:pt x="473" y="252"/>
                  </a:lnTo>
                  <a:lnTo>
                    <a:pt x="476" y="249"/>
                  </a:lnTo>
                  <a:lnTo>
                    <a:pt x="478" y="246"/>
                  </a:lnTo>
                  <a:lnTo>
                    <a:pt x="480" y="241"/>
                  </a:lnTo>
                  <a:lnTo>
                    <a:pt x="480" y="238"/>
                  </a:lnTo>
                  <a:lnTo>
                    <a:pt x="483" y="234"/>
                  </a:lnTo>
                  <a:lnTo>
                    <a:pt x="486" y="233"/>
                  </a:lnTo>
                  <a:lnTo>
                    <a:pt x="494" y="230"/>
                  </a:lnTo>
                  <a:lnTo>
                    <a:pt x="496" y="228"/>
                  </a:lnTo>
                  <a:lnTo>
                    <a:pt x="496" y="220"/>
                  </a:lnTo>
                  <a:lnTo>
                    <a:pt x="497" y="216"/>
                  </a:lnTo>
                  <a:lnTo>
                    <a:pt x="494" y="215"/>
                  </a:lnTo>
                  <a:lnTo>
                    <a:pt x="491" y="213"/>
                  </a:lnTo>
                  <a:lnTo>
                    <a:pt x="488" y="210"/>
                  </a:lnTo>
                  <a:lnTo>
                    <a:pt x="483" y="207"/>
                  </a:lnTo>
                  <a:lnTo>
                    <a:pt x="481" y="203"/>
                  </a:lnTo>
                  <a:lnTo>
                    <a:pt x="483" y="199"/>
                  </a:lnTo>
                  <a:lnTo>
                    <a:pt x="486" y="190"/>
                  </a:lnTo>
                  <a:lnTo>
                    <a:pt x="488" y="184"/>
                  </a:lnTo>
                  <a:lnTo>
                    <a:pt x="484" y="181"/>
                  </a:lnTo>
                  <a:lnTo>
                    <a:pt x="481" y="182"/>
                  </a:lnTo>
                  <a:lnTo>
                    <a:pt x="473" y="186"/>
                  </a:lnTo>
                  <a:lnTo>
                    <a:pt x="470" y="186"/>
                  </a:lnTo>
                  <a:lnTo>
                    <a:pt x="467" y="182"/>
                  </a:lnTo>
                  <a:lnTo>
                    <a:pt x="468" y="179"/>
                  </a:lnTo>
                  <a:lnTo>
                    <a:pt x="470" y="172"/>
                  </a:lnTo>
                  <a:lnTo>
                    <a:pt x="471" y="166"/>
                  </a:lnTo>
                  <a:lnTo>
                    <a:pt x="471" y="161"/>
                  </a:lnTo>
                  <a:lnTo>
                    <a:pt x="470" y="158"/>
                  </a:lnTo>
                  <a:lnTo>
                    <a:pt x="471" y="155"/>
                  </a:lnTo>
                  <a:lnTo>
                    <a:pt x="473" y="151"/>
                  </a:lnTo>
                  <a:lnTo>
                    <a:pt x="471" y="148"/>
                  </a:lnTo>
                  <a:lnTo>
                    <a:pt x="468" y="145"/>
                  </a:lnTo>
                  <a:lnTo>
                    <a:pt x="471" y="143"/>
                  </a:lnTo>
                  <a:lnTo>
                    <a:pt x="471" y="141"/>
                  </a:lnTo>
                  <a:lnTo>
                    <a:pt x="468" y="138"/>
                  </a:lnTo>
                  <a:lnTo>
                    <a:pt x="462" y="133"/>
                  </a:lnTo>
                  <a:lnTo>
                    <a:pt x="455" y="132"/>
                  </a:lnTo>
                  <a:lnTo>
                    <a:pt x="452" y="130"/>
                  </a:lnTo>
                  <a:lnTo>
                    <a:pt x="450" y="130"/>
                  </a:lnTo>
                  <a:lnTo>
                    <a:pt x="447" y="132"/>
                  </a:lnTo>
                  <a:lnTo>
                    <a:pt x="444" y="130"/>
                  </a:lnTo>
                  <a:lnTo>
                    <a:pt x="440" y="128"/>
                  </a:lnTo>
                  <a:lnTo>
                    <a:pt x="439" y="127"/>
                  </a:lnTo>
                  <a:lnTo>
                    <a:pt x="439" y="124"/>
                  </a:lnTo>
                  <a:lnTo>
                    <a:pt x="442" y="120"/>
                  </a:lnTo>
                  <a:lnTo>
                    <a:pt x="442" y="119"/>
                  </a:lnTo>
                  <a:lnTo>
                    <a:pt x="440" y="115"/>
                  </a:lnTo>
                  <a:lnTo>
                    <a:pt x="440" y="114"/>
                  </a:lnTo>
                  <a:lnTo>
                    <a:pt x="439" y="112"/>
                  </a:lnTo>
                  <a:lnTo>
                    <a:pt x="436" y="111"/>
                  </a:lnTo>
                  <a:lnTo>
                    <a:pt x="434" y="111"/>
                  </a:lnTo>
                  <a:lnTo>
                    <a:pt x="427" y="109"/>
                  </a:lnTo>
                  <a:lnTo>
                    <a:pt x="419" y="109"/>
                  </a:lnTo>
                  <a:lnTo>
                    <a:pt x="416" y="107"/>
                  </a:lnTo>
                  <a:lnTo>
                    <a:pt x="413" y="107"/>
                  </a:lnTo>
                  <a:lnTo>
                    <a:pt x="408" y="107"/>
                  </a:lnTo>
                  <a:lnTo>
                    <a:pt x="400" y="104"/>
                  </a:lnTo>
                  <a:lnTo>
                    <a:pt x="395" y="106"/>
                  </a:lnTo>
                  <a:lnTo>
                    <a:pt x="391" y="107"/>
                  </a:lnTo>
                  <a:lnTo>
                    <a:pt x="390" y="107"/>
                  </a:lnTo>
                  <a:lnTo>
                    <a:pt x="387" y="106"/>
                  </a:lnTo>
                  <a:lnTo>
                    <a:pt x="382" y="104"/>
                  </a:lnTo>
                  <a:lnTo>
                    <a:pt x="375" y="106"/>
                  </a:lnTo>
                  <a:lnTo>
                    <a:pt x="372" y="104"/>
                  </a:lnTo>
                  <a:lnTo>
                    <a:pt x="364" y="99"/>
                  </a:lnTo>
                  <a:lnTo>
                    <a:pt x="359" y="96"/>
                  </a:lnTo>
                  <a:lnTo>
                    <a:pt x="354" y="94"/>
                  </a:lnTo>
                  <a:lnTo>
                    <a:pt x="351" y="93"/>
                  </a:lnTo>
                  <a:lnTo>
                    <a:pt x="347" y="93"/>
                  </a:lnTo>
                  <a:lnTo>
                    <a:pt x="326" y="89"/>
                  </a:lnTo>
                  <a:lnTo>
                    <a:pt x="294" y="83"/>
                  </a:lnTo>
                  <a:lnTo>
                    <a:pt x="276" y="78"/>
                  </a:lnTo>
                  <a:lnTo>
                    <a:pt x="272" y="78"/>
                  </a:lnTo>
                  <a:lnTo>
                    <a:pt x="256" y="75"/>
                  </a:lnTo>
                  <a:lnTo>
                    <a:pt x="255" y="73"/>
                  </a:lnTo>
                  <a:lnTo>
                    <a:pt x="253" y="71"/>
                  </a:lnTo>
                  <a:lnTo>
                    <a:pt x="251" y="66"/>
                  </a:lnTo>
                  <a:lnTo>
                    <a:pt x="248" y="58"/>
                  </a:lnTo>
                  <a:lnTo>
                    <a:pt x="246" y="55"/>
                  </a:lnTo>
                  <a:lnTo>
                    <a:pt x="243" y="52"/>
                  </a:lnTo>
                  <a:lnTo>
                    <a:pt x="241" y="52"/>
                  </a:lnTo>
                  <a:lnTo>
                    <a:pt x="237" y="52"/>
                  </a:lnTo>
                  <a:lnTo>
                    <a:pt x="235" y="52"/>
                  </a:lnTo>
                  <a:lnTo>
                    <a:pt x="233" y="49"/>
                  </a:lnTo>
                  <a:lnTo>
                    <a:pt x="228" y="49"/>
                  </a:lnTo>
                  <a:lnTo>
                    <a:pt x="227" y="49"/>
                  </a:lnTo>
                  <a:lnTo>
                    <a:pt x="225" y="45"/>
                  </a:lnTo>
                  <a:lnTo>
                    <a:pt x="222" y="45"/>
                  </a:lnTo>
                  <a:lnTo>
                    <a:pt x="217" y="44"/>
                  </a:lnTo>
                  <a:lnTo>
                    <a:pt x="212" y="42"/>
                  </a:lnTo>
                  <a:lnTo>
                    <a:pt x="204" y="37"/>
                  </a:lnTo>
                  <a:lnTo>
                    <a:pt x="199" y="34"/>
                  </a:lnTo>
                  <a:lnTo>
                    <a:pt x="197" y="36"/>
                  </a:lnTo>
                  <a:lnTo>
                    <a:pt x="196" y="37"/>
                  </a:lnTo>
                  <a:lnTo>
                    <a:pt x="193" y="39"/>
                  </a:lnTo>
                  <a:lnTo>
                    <a:pt x="189" y="40"/>
                  </a:lnTo>
                  <a:lnTo>
                    <a:pt x="186" y="42"/>
                  </a:lnTo>
                  <a:lnTo>
                    <a:pt x="184" y="45"/>
                  </a:lnTo>
                  <a:lnTo>
                    <a:pt x="179" y="44"/>
                  </a:lnTo>
                  <a:lnTo>
                    <a:pt x="181" y="39"/>
                  </a:lnTo>
                  <a:lnTo>
                    <a:pt x="186" y="34"/>
                  </a:lnTo>
                  <a:lnTo>
                    <a:pt x="186" y="32"/>
                  </a:lnTo>
                  <a:lnTo>
                    <a:pt x="184" y="26"/>
                  </a:lnTo>
                  <a:lnTo>
                    <a:pt x="188" y="19"/>
                  </a:lnTo>
                  <a:lnTo>
                    <a:pt x="191" y="14"/>
                  </a:lnTo>
                  <a:lnTo>
                    <a:pt x="193" y="11"/>
                  </a:lnTo>
                  <a:lnTo>
                    <a:pt x="193" y="6"/>
                  </a:lnTo>
                  <a:lnTo>
                    <a:pt x="193" y="3"/>
                  </a:lnTo>
                  <a:lnTo>
                    <a:pt x="188" y="3"/>
                  </a:lnTo>
                  <a:lnTo>
                    <a:pt x="186" y="1"/>
                  </a:lnTo>
                  <a:lnTo>
                    <a:pt x="184" y="0"/>
                  </a:lnTo>
                  <a:lnTo>
                    <a:pt x="181" y="0"/>
                  </a:lnTo>
                  <a:lnTo>
                    <a:pt x="178" y="3"/>
                  </a:lnTo>
                  <a:lnTo>
                    <a:pt x="173" y="3"/>
                  </a:lnTo>
                  <a:lnTo>
                    <a:pt x="168" y="8"/>
                  </a:lnTo>
                  <a:lnTo>
                    <a:pt x="155" y="14"/>
                  </a:lnTo>
                  <a:lnTo>
                    <a:pt x="152" y="13"/>
                  </a:lnTo>
                  <a:lnTo>
                    <a:pt x="149" y="14"/>
                  </a:lnTo>
                  <a:lnTo>
                    <a:pt x="142" y="19"/>
                  </a:lnTo>
                  <a:lnTo>
                    <a:pt x="137" y="22"/>
                  </a:lnTo>
                  <a:lnTo>
                    <a:pt x="132" y="26"/>
                  </a:lnTo>
                  <a:lnTo>
                    <a:pt x="127" y="27"/>
                  </a:lnTo>
                  <a:lnTo>
                    <a:pt x="121" y="29"/>
                  </a:lnTo>
                  <a:lnTo>
                    <a:pt x="114" y="29"/>
                  </a:lnTo>
                  <a:lnTo>
                    <a:pt x="109" y="32"/>
                  </a:lnTo>
                  <a:lnTo>
                    <a:pt x="101" y="36"/>
                  </a:lnTo>
                  <a:lnTo>
                    <a:pt x="98" y="37"/>
                  </a:lnTo>
                  <a:lnTo>
                    <a:pt x="91" y="37"/>
                  </a:lnTo>
                  <a:lnTo>
                    <a:pt x="88" y="39"/>
                  </a:lnTo>
                  <a:lnTo>
                    <a:pt x="83" y="37"/>
                  </a:lnTo>
                  <a:lnTo>
                    <a:pt x="82" y="37"/>
                  </a:lnTo>
                  <a:lnTo>
                    <a:pt x="77" y="34"/>
                  </a:lnTo>
                  <a:lnTo>
                    <a:pt x="73" y="32"/>
                  </a:lnTo>
                  <a:lnTo>
                    <a:pt x="72" y="31"/>
                  </a:lnTo>
                  <a:lnTo>
                    <a:pt x="70" y="32"/>
                  </a:lnTo>
                  <a:lnTo>
                    <a:pt x="69" y="37"/>
                  </a:lnTo>
                  <a:lnTo>
                    <a:pt x="65" y="37"/>
                  </a:lnTo>
                  <a:lnTo>
                    <a:pt x="67" y="31"/>
                  </a:lnTo>
                  <a:lnTo>
                    <a:pt x="62" y="34"/>
                  </a:lnTo>
                  <a:lnTo>
                    <a:pt x="60" y="40"/>
                  </a:lnTo>
                  <a:lnTo>
                    <a:pt x="57" y="40"/>
                  </a:lnTo>
                  <a:lnTo>
                    <a:pt x="54" y="42"/>
                  </a:lnTo>
                  <a:lnTo>
                    <a:pt x="56" y="71"/>
                  </a:lnTo>
                  <a:lnTo>
                    <a:pt x="57" y="106"/>
                  </a:lnTo>
                  <a:lnTo>
                    <a:pt x="56" y="117"/>
                  </a:lnTo>
                  <a:lnTo>
                    <a:pt x="54" y="119"/>
                  </a:lnTo>
                  <a:lnTo>
                    <a:pt x="51" y="124"/>
                  </a:lnTo>
                  <a:lnTo>
                    <a:pt x="44" y="124"/>
                  </a:lnTo>
                  <a:lnTo>
                    <a:pt x="41" y="128"/>
                  </a:lnTo>
                  <a:lnTo>
                    <a:pt x="36" y="130"/>
                  </a:lnTo>
                  <a:lnTo>
                    <a:pt x="31" y="133"/>
                  </a:lnTo>
                  <a:lnTo>
                    <a:pt x="21" y="138"/>
                  </a:lnTo>
                  <a:lnTo>
                    <a:pt x="18" y="141"/>
                  </a:lnTo>
                  <a:lnTo>
                    <a:pt x="16" y="145"/>
                  </a:lnTo>
                  <a:lnTo>
                    <a:pt x="15" y="148"/>
                  </a:lnTo>
                  <a:lnTo>
                    <a:pt x="13" y="156"/>
                  </a:lnTo>
                  <a:lnTo>
                    <a:pt x="12" y="159"/>
                  </a:lnTo>
                  <a:lnTo>
                    <a:pt x="8" y="163"/>
                  </a:lnTo>
                  <a:lnTo>
                    <a:pt x="5" y="166"/>
                  </a:lnTo>
                  <a:lnTo>
                    <a:pt x="3" y="174"/>
                  </a:lnTo>
                  <a:lnTo>
                    <a:pt x="0" y="177"/>
                  </a:lnTo>
                  <a:lnTo>
                    <a:pt x="3" y="182"/>
                  </a:lnTo>
                  <a:lnTo>
                    <a:pt x="15" y="184"/>
                  </a:lnTo>
                  <a:lnTo>
                    <a:pt x="18" y="190"/>
                  </a:lnTo>
                  <a:lnTo>
                    <a:pt x="25" y="197"/>
                  </a:lnTo>
                  <a:lnTo>
                    <a:pt x="26" y="200"/>
                  </a:lnTo>
                  <a:lnTo>
                    <a:pt x="25" y="203"/>
                  </a:lnTo>
                  <a:lnTo>
                    <a:pt x="20" y="208"/>
                  </a:lnTo>
                  <a:lnTo>
                    <a:pt x="18" y="213"/>
                  </a:lnTo>
                  <a:lnTo>
                    <a:pt x="18" y="218"/>
                  </a:lnTo>
                  <a:lnTo>
                    <a:pt x="16" y="220"/>
                  </a:lnTo>
                  <a:lnTo>
                    <a:pt x="18" y="230"/>
                  </a:lnTo>
                  <a:lnTo>
                    <a:pt x="16" y="231"/>
                  </a:lnTo>
                  <a:lnTo>
                    <a:pt x="16" y="239"/>
                  </a:lnTo>
                  <a:lnTo>
                    <a:pt x="15" y="247"/>
                  </a:lnTo>
                  <a:lnTo>
                    <a:pt x="16" y="251"/>
                  </a:lnTo>
                  <a:lnTo>
                    <a:pt x="20" y="262"/>
                  </a:lnTo>
                  <a:lnTo>
                    <a:pt x="18" y="269"/>
                  </a:lnTo>
                  <a:lnTo>
                    <a:pt x="20" y="274"/>
                  </a:lnTo>
                  <a:lnTo>
                    <a:pt x="16" y="278"/>
                  </a:lnTo>
                  <a:lnTo>
                    <a:pt x="16" y="288"/>
                  </a:lnTo>
                  <a:lnTo>
                    <a:pt x="23" y="295"/>
                  </a:lnTo>
                  <a:lnTo>
                    <a:pt x="28" y="296"/>
                  </a:lnTo>
                  <a:lnTo>
                    <a:pt x="33" y="301"/>
                  </a:lnTo>
                  <a:lnTo>
                    <a:pt x="36" y="308"/>
                  </a:lnTo>
                  <a:lnTo>
                    <a:pt x="42" y="311"/>
                  </a:lnTo>
                  <a:lnTo>
                    <a:pt x="51" y="311"/>
                  </a:lnTo>
                  <a:lnTo>
                    <a:pt x="59" y="313"/>
                  </a:lnTo>
                  <a:lnTo>
                    <a:pt x="60" y="314"/>
                  </a:lnTo>
                  <a:lnTo>
                    <a:pt x="62" y="318"/>
                  </a:lnTo>
                  <a:lnTo>
                    <a:pt x="65" y="322"/>
                  </a:lnTo>
                  <a:lnTo>
                    <a:pt x="69" y="326"/>
                  </a:lnTo>
                  <a:lnTo>
                    <a:pt x="83" y="329"/>
                  </a:lnTo>
                  <a:lnTo>
                    <a:pt x="91" y="332"/>
                  </a:lnTo>
                  <a:lnTo>
                    <a:pt x="98" y="337"/>
                  </a:lnTo>
                  <a:lnTo>
                    <a:pt x="103" y="342"/>
                  </a:lnTo>
                  <a:lnTo>
                    <a:pt x="104" y="349"/>
                  </a:lnTo>
                  <a:lnTo>
                    <a:pt x="106" y="353"/>
                  </a:lnTo>
                  <a:lnTo>
                    <a:pt x="109" y="358"/>
                  </a:lnTo>
                  <a:lnTo>
                    <a:pt x="113" y="360"/>
                  </a:lnTo>
                  <a:lnTo>
                    <a:pt x="121" y="365"/>
                  </a:lnTo>
                  <a:lnTo>
                    <a:pt x="126" y="370"/>
                  </a:lnTo>
                  <a:lnTo>
                    <a:pt x="132" y="373"/>
                  </a:lnTo>
                  <a:lnTo>
                    <a:pt x="137" y="378"/>
                  </a:lnTo>
                  <a:lnTo>
                    <a:pt x="142" y="381"/>
                  </a:lnTo>
                  <a:lnTo>
                    <a:pt x="147" y="383"/>
                  </a:lnTo>
                  <a:lnTo>
                    <a:pt x="152" y="386"/>
                  </a:lnTo>
                  <a:lnTo>
                    <a:pt x="157" y="391"/>
                  </a:lnTo>
                  <a:lnTo>
                    <a:pt x="160" y="396"/>
                  </a:lnTo>
                  <a:lnTo>
                    <a:pt x="163" y="399"/>
                  </a:lnTo>
                  <a:lnTo>
                    <a:pt x="165" y="402"/>
                  </a:lnTo>
                  <a:lnTo>
                    <a:pt x="168" y="407"/>
                  </a:lnTo>
                  <a:lnTo>
                    <a:pt x="168" y="409"/>
                  </a:lnTo>
                  <a:lnTo>
                    <a:pt x="166" y="415"/>
                  </a:lnTo>
                  <a:lnTo>
                    <a:pt x="165" y="420"/>
                  </a:lnTo>
                  <a:lnTo>
                    <a:pt x="170" y="428"/>
                  </a:lnTo>
                  <a:lnTo>
                    <a:pt x="168" y="433"/>
                  </a:lnTo>
                  <a:lnTo>
                    <a:pt x="168" y="438"/>
                  </a:lnTo>
                  <a:lnTo>
                    <a:pt x="171" y="445"/>
                  </a:lnTo>
                  <a:lnTo>
                    <a:pt x="171" y="443"/>
                  </a:lnTo>
                  <a:lnTo>
                    <a:pt x="171" y="446"/>
                  </a:lnTo>
                  <a:lnTo>
                    <a:pt x="171" y="453"/>
                  </a:lnTo>
                  <a:lnTo>
                    <a:pt x="173" y="45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6" name="Freeform 107"/>
            <p:cNvSpPr>
              <a:spLocks/>
            </p:cNvSpPr>
            <p:nvPr/>
          </p:nvSpPr>
          <p:spPr bwMode="auto">
            <a:xfrm>
              <a:off x="2349560" y="2201057"/>
              <a:ext cx="996636" cy="814808"/>
            </a:xfrm>
            <a:custGeom>
              <a:avLst/>
              <a:gdLst>
                <a:gd name="T0" fmla="*/ 1192032595 w 729"/>
                <a:gd name="T1" fmla="*/ 1449090441 h 596"/>
                <a:gd name="T2" fmla="*/ 1499491422 w 729"/>
                <a:gd name="T3" fmla="*/ 1481851665 h 596"/>
                <a:gd name="T4" fmla="*/ 1731346016 w 729"/>
                <a:gd name="T5" fmla="*/ 1376005146 h 596"/>
                <a:gd name="T6" fmla="*/ 1738907273 w 729"/>
                <a:gd name="T7" fmla="*/ 1272677988 h 596"/>
                <a:gd name="T8" fmla="*/ 1764108816 w 729"/>
                <a:gd name="T9" fmla="*/ 977820621 h 596"/>
                <a:gd name="T10" fmla="*/ 1786789411 w 729"/>
                <a:gd name="T11" fmla="*/ 693043677 h 596"/>
                <a:gd name="T12" fmla="*/ 1799390976 w 729"/>
                <a:gd name="T13" fmla="*/ 569555278 h 596"/>
                <a:gd name="T14" fmla="*/ 1811990954 w 729"/>
                <a:gd name="T15" fmla="*/ 463708758 h 596"/>
                <a:gd name="T16" fmla="*/ 1837192497 w 729"/>
                <a:gd name="T17" fmla="*/ 196572157 h 596"/>
                <a:gd name="T18" fmla="*/ 1766628176 w 729"/>
                <a:gd name="T19" fmla="*/ 189010897 h 596"/>
                <a:gd name="T20" fmla="*/ 1665822004 w 729"/>
                <a:gd name="T21" fmla="*/ 178931864 h 596"/>
                <a:gd name="T22" fmla="*/ 1607858851 w 729"/>
                <a:gd name="T23" fmla="*/ 171370604 h 596"/>
                <a:gd name="T24" fmla="*/ 1570055743 w 729"/>
                <a:gd name="T25" fmla="*/ 171370604 h 596"/>
                <a:gd name="T26" fmla="*/ 1454128644 w 729"/>
                <a:gd name="T27" fmla="*/ 158769035 h 596"/>
                <a:gd name="T28" fmla="*/ 1376004654 w 729"/>
                <a:gd name="T29" fmla="*/ 151209363 h 596"/>
                <a:gd name="T30" fmla="*/ 1297879076 w 729"/>
                <a:gd name="T31" fmla="*/ 143648103 h 596"/>
                <a:gd name="T32" fmla="*/ 1141629509 w 729"/>
                <a:gd name="T33" fmla="*/ 126007810 h 596"/>
                <a:gd name="T34" fmla="*/ 1010581484 w 729"/>
                <a:gd name="T35" fmla="*/ 110886879 h 596"/>
                <a:gd name="T36" fmla="*/ 937497803 w 729"/>
                <a:gd name="T37" fmla="*/ 100806234 h 596"/>
                <a:gd name="T38" fmla="*/ 773686780 w 729"/>
                <a:gd name="T39" fmla="*/ 80644992 h 596"/>
                <a:gd name="T40" fmla="*/ 685482173 w 729"/>
                <a:gd name="T41" fmla="*/ 68043422 h 596"/>
                <a:gd name="T42" fmla="*/ 572074435 w 729"/>
                <a:gd name="T43" fmla="*/ 52922491 h 596"/>
                <a:gd name="T44" fmla="*/ 496469805 w 729"/>
                <a:gd name="T45" fmla="*/ 40322496 h 596"/>
                <a:gd name="T46" fmla="*/ 209172114 w 729"/>
                <a:gd name="T47" fmla="*/ 0 h 596"/>
                <a:gd name="T48" fmla="*/ 161289926 w 729"/>
                <a:gd name="T49" fmla="*/ 269655914 h 596"/>
                <a:gd name="T50" fmla="*/ 128527126 w 729"/>
                <a:gd name="T51" fmla="*/ 476308741 h 596"/>
                <a:gd name="T52" fmla="*/ 103325558 w 729"/>
                <a:gd name="T53" fmla="*/ 632558364 h 596"/>
                <a:gd name="T54" fmla="*/ 50403099 w 729"/>
                <a:gd name="T55" fmla="*/ 965219051 h 596"/>
                <a:gd name="T56" fmla="*/ 7559672 w 729"/>
                <a:gd name="T57" fmla="*/ 1214715212 h 596"/>
                <a:gd name="T58" fmla="*/ 241934914 w 729"/>
                <a:gd name="T59" fmla="*/ 1330642352 h 596"/>
                <a:gd name="T60" fmla="*/ 488910136 w 729"/>
                <a:gd name="T61" fmla="*/ 1368445474 h 596"/>
                <a:gd name="T62" fmla="*/ 917336568 w 729"/>
                <a:gd name="T63" fmla="*/ 1416327629 h 596"/>
                <a:gd name="T64" fmla="*/ 1159271383 w 729"/>
                <a:gd name="T65" fmla="*/ 1446569492 h 5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9"/>
                <a:gd name="T100" fmla="*/ 0 h 596"/>
                <a:gd name="T101" fmla="*/ 729 w 729"/>
                <a:gd name="T102" fmla="*/ 596 h 5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9" h="596">
                  <a:moveTo>
                    <a:pt x="460" y="574"/>
                  </a:moveTo>
                  <a:lnTo>
                    <a:pt x="473" y="575"/>
                  </a:lnTo>
                  <a:lnTo>
                    <a:pt x="563" y="585"/>
                  </a:lnTo>
                  <a:lnTo>
                    <a:pt x="595" y="588"/>
                  </a:lnTo>
                  <a:lnTo>
                    <a:pt x="682" y="596"/>
                  </a:lnTo>
                  <a:lnTo>
                    <a:pt x="687" y="546"/>
                  </a:lnTo>
                  <a:lnTo>
                    <a:pt x="688" y="525"/>
                  </a:lnTo>
                  <a:lnTo>
                    <a:pt x="690" y="505"/>
                  </a:lnTo>
                  <a:lnTo>
                    <a:pt x="695" y="468"/>
                  </a:lnTo>
                  <a:lnTo>
                    <a:pt x="700" y="388"/>
                  </a:lnTo>
                  <a:lnTo>
                    <a:pt x="705" y="337"/>
                  </a:lnTo>
                  <a:lnTo>
                    <a:pt x="709" y="275"/>
                  </a:lnTo>
                  <a:lnTo>
                    <a:pt x="711" y="272"/>
                  </a:lnTo>
                  <a:lnTo>
                    <a:pt x="714" y="226"/>
                  </a:lnTo>
                  <a:lnTo>
                    <a:pt x="718" y="190"/>
                  </a:lnTo>
                  <a:lnTo>
                    <a:pt x="719" y="184"/>
                  </a:lnTo>
                  <a:lnTo>
                    <a:pt x="724" y="132"/>
                  </a:lnTo>
                  <a:lnTo>
                    <a:pt x="729" y="78"/>
                  </a:lnTo>
                  <a:lnTo>
                    <a:pt x="719" y="76"/>
                  </a:lnTo>
                  <a:lnTo>
                    <a:pt x="701" y="75"/>
                  </a:lnTo>
                  <a:lnTo>
                    <a:pt x="680" y="73"/>
                  </a:lnTo>
                  <a:lnTo>
                    <a:pt x="661" y="71"/>
                  </a:lnTo>
                  <a:lnTo>
                    <a:pt x="648" y="70"/>
                  </a:lnTo>
                  <a:lnTo>
                    <a:pt x="638" y="68"/>
                  </a:lnTo>
                  <a:lnTo>
                    <a:pt x="633" y="70"/>
                  </a:lnTo>
                  <a:lnTo>
                    <a:pt x="623" y="68"/>
                  </a:lnTo>
                  <a:lnTo>
                    <a:pt x="607" y="66"/>
                  </a:lnTo>
                  <a:lnTo>
                    <a:pt x="577" y="63"/>
                  </a:lnTo>
                  <a:lnTo>
                    <a:pt x="556" y="60"/>
                  </a:lnTo>
                  <a:lnTo>
                    <a:pt x="546" y="60"/>
                  </a:lnTo>
                  <a:lnTo>
                    <a:pt x="527" y="57"/>
                  </a:lnTo>
                  <a:lnTo>
                    <a:pt x="515" y="57"/>
                  </a:lnTo>
                  <a:lnTo>
                    <a:pt x="484" y="53"/>
                  </a:lnTo>
                  <a:lnTo>
                    <a:pt x="453" y="50"/>
                  </a:lnTo>
                  <a:lnTo>
                    <a:pt x="426" y="45"/>
                  </a:lnTo>
                  <a:lnTo>
                    <a:pt x="401" y="44"/>
                  </a:lnTo>
                  <a:lnTo>
                    <a:pt x="383" y="40"/>
                  </a:lnTo>
                  <a:lnTo>
                    <a:pt x="372" y="40"/>
                  </a:lnTo>
                  <a:lnTo>
                    <a:pt x="338" y="36"/>
                  </a:lnTo>
                  <a:lnTo>
                    <a:pt x="307" y="32"/>
                  </a:lnTo>
                  <a:lnTo>
                    <a:pt x="290" y="29"/>
                  </a:lnTo>
                  <a:lnTo>
                    <a:pt x="272" y="27"/>
                  </a:lnTo>
                  <a:lnTo>
                    <a:pt x="246" y="22"/>
                  </a:lnTo>
                  <a:lnTo>
                    <a:pt x="227" y="21"/>
                  </a:lnTo>
                  <a:lnTo>
                    <a:pt x="204" y="16"/>
                  </a:lnTo>
                  <a:lnTo>
                    <a:pt x="197" y="16"/>
                  </a:lnTo>
                  <a:lnTo>
                    <a:pt x="179" y="14"/>
                  </a:lnTo>
                  <a:lnTo>
                    <a:pt x="83" y="0"/>
                  </a:lnTo>
                  <a:lnTo>
                    <a:pt x="72" y="63"/>
                  </a:lnTo>
                  <a:lnTo>
                    <a:pt x="64" y="107"/>
                  </a:lnTo>
                  <a:lnTo>
                    <a:pt x="62" y="127"/>
                  </a:lnTo>
                  <a:lnTo>
                    <a:pt x="51" y="189"/>
                  </a:lnTo>
                  <a:lnTo>
                    <a:pt x="47" y="216"/>
                  </a:lnTo>
                  <a:lnTo>
                    <a:pt x="41" y="251"/>
                  </a:lnTo>
                  <a:lnTo>
                    <a:pt x="31" y="316"/>
                  </a:lnTo>
                  <a:lnTo>
                    <a:pt x="20" y="383"/>
                  </a:lnTo>
                  <a:lnTo>
                    <a:pt x="12" y="437"/>
                  </a:lnTo>
                  <a:lnTo>
                    <a:pt x="3" y="482"/>
                  </a:lnTo>
                  <a:lnTo>
                    <a:pt x="0" y="513"/>
                  </a:lnTo>
                  <a:lnTo>
                    <a:pt x="96" y="528"/>
                  </a:lnTo>
                  <a:lnTo>
                    <a:pt x="101" y="528"/>
                  </a:lnTo>
                  <a:lnTo>
                    <a:pt x="194" y="543"/>
                  </a:lnTo>
                  <a:lnTo>
                    <a:pt x="305" y="554"/>
                  </a:lnTo>
                  <a:lnTo>
                    <a:pt x="364" y="562"/>
                  </a:lnTo>
                  <a:lnTo>
                    <a:pt x="408" y="567"/>
                  </a:lnTo>
                  <a:lnTo>
                    <a:pt x="460" y="574"/>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7" name="Freeform 108"/>
            <p:cNvSpPr>
              <a:spLocks/>
            </p:cNvSpPr>
            <p:nvPr/>
          </p:nvSpPr>
          <p:spPr bwMode="auto">
            <a:xfrm>
              <a:off x="2349560" y="2201057"/>
              <a:ext cx="996636" cy="814808"/>
            </a:xfrm>
            <a:custGeom>
              <a:avLst/>
              <a:gdLst>
                <a:gd name="T0" fmla="*/ 1192032595 w 729"/>
                <a:gd name="T1" fmla="*/ 1449090441 h 596"/>
                <a:gd name="T2" fmla="*/ 1499491422 w 729"/>
                <a:gd name="T3" fmla="*/ 1481851665 h 596"/>
                <a:gd name="T4" fmla="*/ 1731346016 w 729"/>
                <a:gd name="T5" fmla="*/ 1376005146 h 596"/>
                <a:gd name="T6" fmla="*/ 1738907273 w 729"/>
                <a:gd name="T7" fmla="*/ 1272677988 h 596"/>
                <a:gd name="T8" fmla="*/ 1764108816 w 729"/>
                <a:gd name="T9" fmla="*/ 977820621 h 596"/>
                <a:gd name="T10" fmla="*/ 1786789411 w 729"/>
                <a:gd name="T11" fmla="*/ 693043677 h 596"/>
                <a:gd name="T12" fmla="*/ 1799390976 w 729"/>
                <a:gd name="T13" fmla="*/ 569555278 h 596"/>
                <a:gd name="T14" fmla="*/ 1811990954 w 729"/>
                <a:gd name="T15" fmla="*/ 463708758 h 596"/>
                <a:gd name="T16" fmla="*/ 1837192497 w 729"/>
                <a:gd name="T17" fmla="*/ 196572157 h 596"/>
                <a:gd name="T18" fmla="*/ 1766628176 w 729"/>
                <a:gd name="T19" fmla="*/ 189010897 h 596"/>
                <a:gd name="T20" fmla="*/ 1665822004 w 729"/>
                <a:gd name="T21" fmla="*/ 178931864 h 596"/>
                <a:gd name="T22" fmla="*/ 1607858851 w 729"/>
                <a:gd name="T23" fmla="*/ 171370604 h 596"/>
                <a:gd name="T24" fmla="*/ 1570055743 w 729"/>
                <a:gd name="T25" fmla="*/ 171370604 h 596"/>
                <a:gd name="T26" fmla="*/ 1454128644 w 729"/>
                <a:gd name="T27" fmla="*/ 158769035 h 596"/>
                <a:gd name="T28" fmla="*/ 1376004654 w 729"/>
                <a:gd name="T29" fmla="*/ 151209363 h 596"/>
                <a:gd name="T30" fmla="*/ 1297879076 w 729"/>
                <a:gd name="T31" fmla="*/ 143648103 h 596"/>
                <a:gd name="T32" fmla="*/ 1141629509 w 729"/>
                <a:gd name="T33" fmla="*/ 126007810 h 596"/>
                <a:gd name="T34" fmla="*/ 1010581484 w 729"/>
                <a:gd name="T35" fmla="*/ 110886879 h 596"/>
                <a:gd name="T36" fmla="*/ 937497803 w 729"/>
                <a:gd name="T37" fmla="*/ 100806234 h 596"/>
                <a:gd name="T38" fmla="*/ 773686780 w 729"/>
                <a:gd name="T39" fmla="*/ 80644992 h 596"/>
                <a:gd name="T40" fmla="*/ 685482173 w 729"/>
                <a:gd name="T41" fmla="*/ 68043422 h 596"/>
                <a:gd name="T42" fmla="*/ 572074435 w 729"/>
                <a:gd name="T43" fmla="*/ 52922491 h 596"/>
                <a:gd name="T44" fmla="*/ 496469805 w 729"/>
                <a:gd name="T45" fmla="*/ 40322496 h 596"/>
                <a:gd name="T46" fmla="*/ 209172114 w 729"/>
                <a:gd name="T47" fmla="*/ 0 h 596"/>
                <a:gd name="T48" fmla="*/ 161289926 w 729"/>
                <a:gd name="T49" fmla="*/ 269655914 h 596"/>
                <a:gd name="T50" fmla="*/ 128527126 w 729"/>
                <a:gd name="T51" fmla="*/ 476308741 h 596"/>
                <a:gd name="T52" fmla="*/ 103325558 w 729"/>
                <a:gd name="T53" fmla="*/ 632558364 h 596"/>
                <a:gd name="T54" fmla="*/ 50403099 w 729"/>
                <a:gd name="T55" fmla="*/ 965219051 h 596"/>
                <a:gd name="T56" fmla="*/ 7559672 w 729"/>
                <a:gd name="T57" fmla="*/ 1214715212 h 596"/>
                <a:gd name="T58" fmla="*/ 241934914 w 729"/>
                <a:gd name="T59" fmla="*/ 1330642352 h 596"/>
                <a:gd name="T60" fmla="*/ 488910136 w 729"/>
                <a:gd name="T61" fmla="*/ 1368445474 h 596"/>
                <a:gd name="T62" fmla="*/ 917336568 w 729"/>
                <a:gd name="T63" fmla="*/ 1416327629 h 596"/>
                <a:gd name="T64" fmla="*/ 1159271383 w 729"/>
                <a:gd name="T65" fmla="*/ 1446569492 h 5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9"/>
                <a:gd name="T100" fmla="*/ 0 h 596"/>
                <a:gd name="T101" fmla="*/ 729 w 729"/>
                <a:gd name="T102" fmla="*/ 596 h 5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9" h="596">
                  <a:moveTo>
                    <a:pt x="460" y="574"/>
                  </a:moveTo>
                  <a:lnTo>
                    <a:pt x="473" y="575"/>
                  </a:lnTo>
                  <a:lnTo>
                    <a:pt x="563" y="585"/>
                  </a:lnTo>
                  <a:lnTo>
                    <a:pt x="595" y="588"/>
                  </a:lnTo>
                  <a:lnTo>
                    <a:pt x="682" y="596"/>
                  </a:lnTo>
                  <a:lnTo>
                    <a:pt x="687" y="546"/>
                  </a:lnTo>
                  <a:lnTo>
                    <a:pt x="688" y="525"/>
                  </a:lnTo>
                  <a:lnTo>
                    <a:pt x="690" y="505"/>
                  </a:lnTo>
                  <a:lnTo>
                    <a:pt x="695" y="468"/>
                  </a:lnTo>
                  <a:lnTo>
                    <a:pt x="700" y="388"/>
                  </a:lnTo>
                  <a:lnTo>
                    <a:pt x="705" y="337"/>
                  </a:lnTo>
                  <a:lnTo>
                    <a:pt x="709" y="275"/>
                  </a:lnTo>
                  <a:lnTo>
                    <a:pt x="711" y="272"/>
                  </a:lnTo>
                  <a:lnTo>
                    <a:pt x="714" y="226"/>
                  </a:lnTo>
                  <a:lnTo>
                    <a:pt x="718" y="190"/>
                  </a:lnTo>
                  <a:lnTo>
                    <a:pt x="719" y="184"/>
                  </a:lnTo>
                  <a:lnTo>
                    <a:pt x="724" y="132"/>
                  </a:lnTo>
                  <a:lnTo>
                    <a:pt x="729" y="78"/>
                  </a:lnTo>
                  <a:lnTo>
                    <a:pt x="719" y="76"/>
                  </a:lnTo>
                  <a:lnTo>
                    <a:pt x="701" y="75"/>
                  </a:lnTo>
                  <a:lnTo>
                    <a:pt x="680" y="73"/>
                  </a:lnTo>
                  <a:lnTo>
                    <a:pt x="661" y="71"/>
                  </a:lnTo>
                  <a:lnTo>
                    <a:pt x="648" y="70"/>
                  </a:lnTo>
                  <a:lnTo>
                    <a:pt x="638" y="68"/>
                  </a:lnTo>
                  <a:lnTo>
                    <a:pt x="633" y="70"/>
                  </a:lnTo>
                  <a:lnTo>
                    <a:pt x="623" y="68"/>
                  </a:lnTo>
                  <a:lnTo>
                    <a:pt x="607" y="66"/>
                  </a:lnTo>
                  <a:lnTo>
                    <a:pt x="577" y="63"/>
                  </a:lnTo>
                  <a:lnTo>
                    <a:pt x="556" y="60"/>
                  </a:lnTo>
                  <a:lnTo>
                    <a:pt x="546" y="60"/>
                  </a:lnTo>
                  <a:lnTo>
                    <a:pt x="527" y="57"/>
                  </a:lnTo>
                  <a:lnTo>
                    <a:pt x="515" y="57"/>
                  </a:lnTo>
                  <a:lnTo>
                    <a:pt x="484" y="53"/>
                  </a:lnTo>
                  <a:lnTo>
                    <a:pt x="453" y="50"/>
                  </a:lnTo>
                  <a:lnTo>
                    <a:pt x="426" y="45"/>
                  </a:lnTo>
                  <a:lnTo>
                    <a:pt x="401" y="44"/>
                  </a:lnTo>
                  <a:lnTo>
                    <a:pt x="383" y="40"/>
                  </a:lnTo>
                  <a:lnTo>
                    <a:pt x="372" y="40"/>
                  </a:lnTo>
                  <a:lnTo>
                    <a:pt x="338" y="36"/>
                  </a:lnTo>
                  <a:lnTo>
                    <a:pt x="307" y="32"/>
                  </a:lnTo>
                  <a:lnTo>
                    <a:pt x="290" y="29"/>
                  </a:lnTo>
                  <a:lnTo>
                    <a:pt x="272" y="27"/>
                  </a:lnTo>
                  <a:lnTo>
                    <a:pt x="246" y="22"/>
                  </a:lnTo>
                  <a:lnTo>
                    <a:pt x="227" y="21"/>
                  </a:lnTo>
                  <a:lnTo>
                    <a:pt x="204" y="16"/>
                  </a:lnTo>
                  <a:lnTo>
                    <a:pt x="197" y="16"/>
                  </a:lnTo>
                  <a:lnTo>
                    <a:pt x="179" y="14"/>
                  </a:lnTo>
                  <a:lnTo>
                    <a:pt x="83" y="0"/>
                  </a:lnTo>
                  <a:lnTo>
                    <a:pt x="72" y="63"/>
                  </a:lnTo>
                  <a:lnTo>
                    <a:pt x="64" y="107"/>
                  </a:lnTo>
                  <a:lnTo>
                    <a:pt x="62" y="127"/>
                  </a:lnTo>
                  <a:lnTo>
                    <a:pt x="51" y="189"/>
                  </a:lnTo>
                  <a:lnTo>
                    <a:pt x="47" y="216"/>
                  </a:lnTo>
                  <a:lnTo>
                    <a:pt x="41" y="251"/>
                  </a:lnTo>
                  <a:lnTo>
                    <a:pt x="31" y="316"/>
                  </a:lnTo>
                  <a:lnTo>
                    <a:pt x="20" y="383"/>
                  </a:lnTo>
                  <a:lnTo>
                    <a:pt x="12" y="437"/>
                  </a:lnTo>
                  <a:lnTo>
                    <a:pt x="3" y="482"/>
                  </a:lnTo>
                  <a:lnTo>
                    <a:pt x="0" y="513"/>
                  </a:lnTo>
                  <a:lnTo>
                    <a:pt x="96" y="528"/>
                  </a:lnTo>
                  <a:lnTo>
                    <a:pt x="101" y="528"/>
                  </a:lnTo>
                  <a:lnTo>
                    <a:pt x="194" y="543"/>
                  </a:lnTo>
                  <a:lnTo>
                    <a:pt x="305" y="554"/>
                  </a:lnTo>
                  <a:lnTo>
                    <a:pt x="364" y="562"/>
                  </a:lnTo>
                  <a:lnTo>
                    <a:pt x="408" y="567"/>
                  </a:lnTo>
                  <a:lnTo>
                    <a:pt x="460" y="574"/>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8" name="Freeform 110"/>
            <p:cNvSpPr>
              <a:spLocks/>
            </p:cNvSpPr>
            <p:nvPr/>
          </p:nvSpPr>
          <p:spPr bwMode="auto">
            <a:xfrm>
              <a:off x="7174156" y="3293392"/>
              <a:ext cx="62888" cy="173626"/>
            </a:xfrm>
            <a:custGeom>
              <a:avLst/>
              <a:gdLst>
                <a:gd name="T0" fmla="*/ 50403121 w 46"/>
                <a:gd name="T1" fmla="*/ 191532354 h 127"/>
                <a:gd name="T2" fmla="*/ 63003116 w 46"/>
                <a:gd name="T3" fmla="*/ 189012985 h 127"/>
                <a:gd name="T4" fmla="*/ 65524066 w 46"/>
                <a:gd name="T5" fmla="*/ 176411382 h 127"/>
                <a:gd name="T6" fmla="*/ 70564376 w 46"/>
                <a:gd name="T7" fmla="*/ 163811366 h 127"/>
                <a:gd name="T8" fmla="*/ 75604687 w 46"/>
                <a:gd name="T9" fmla="*/ 151209763 h 127"/>
                <a:gd name="T10" fmla="*/ 83165947 w 46"/>
                <a:gd name="T11" fmla="*/ 146169439 h 127"/>
                <a:gd name="T12" fmla="*/ 78124049 w 46"/>
                <a:gd name="T13" fmla="*/ 131048468 h 127"/>
                <a:gd name="T14" fmla="*/ 83165947 w 46"/>
                <a:gd name="T15" fmla="*/ 110887173 h 127"/>
                <a:gd name="T16" fmla="*/ 90725620 w 46"/>
                <a:gd name="T17" fmla="*/ 88206485 h 127"/>
                <a:gd name="T18" fmla="*/ 95765931 w 46"/>
                <a:gd name="T19" fmla="*/ 68045190 h 127"/>
                <a:gd name="T20" fmla="*/ 103327191 w 46"/>
                <a:gd name="T21" fmla="*/ 47883882 h 127"/>
                <a:gd name="T22" fmla="*/ 103327191 w 46"/>
                <a:gd name="T23" fmla="*/ 35282279 h 127"/>
                <a:gd name="T24" fmla="*/ 103327191 w 46"/>
                <a:gd name="T25" fmla="*/ 27722587 h 127"/>
                <a:gd name="T26" fmla="*/ 108367526 w 46"/>
                <a:gd name="T27" fmla="*/ 10080651 h 127"/>
                <a:gd name="T28" fmla="*/ 50403121 w 46"/>
                <a:gd name="T29" fmla="*/ 22682257 h 127"/>
                <a:gd name="T30" fmla="*/ 50403121 w 46"/>
                <a:gd name="T31" fmla="*/ 35282279 h 127"/>
                <a:gd name="T32" fmla="*/ 32761239 w 46"/>
                <a:gd name="T33" fmla="*/ 45362927 h 127"/>
                <a:gd name="T34" fmla="*/ 30241877 w 46"/>
                <a:gd name="T35" fmla="*/ 55443586 h 127"/>
                <a:gd name="T36" fmla="*/ 40322499 w 46"/>
                <a:gd name="T37" fmla="*/ 65524234 h 127"/>
                <a:gd name="T38" fmla="*/ 45362810 w 46"/>
                <a:gd name="T39" fmla="*/ 78125837 h 127"/>
                <a:gd name="T40" fmla="*/ 37801550 w 46"/>
                <a:gd name="T41" fmla="*/ 85685529 h 127"/>
                <a:gd name="T42" fmla="*/ 37801550 w 46"/>
                <a:gd name="T43" fmla="*/ 98287132 h 127"/>
                <a:gd name="T44" fmla="*/ 25201560 w 46"/>
                <a:gd name="T45" fmla="*/ 98287132 h 127"/>
                <a:gd name="T46" fmla="*/ 20161250 w 46"/>
                <a:gd name="T47" fmla="*/ 110887173 h 127"/>
                <a:gd name="T48" fmla="*/ 17640300 w 46"/>
                <a:gd name="T49" fmla="*/ 123488776 h 127"/>
                <a:gd name="T50" fmla="*/ 17640300 w 46"/>
                <a:gd name="T51" fmla="*/ 133569424 h 127"/>
                <a:gd name="T52" fmla="*/ 12601574 w 46"/>
                <a:gd name="T53" fmla="*/ 143650071 h 127"/>
                <a:gd name="T54" fmla="*/ 7559676 w 46"/>
                <a:gd name="T55" fmla="*/ 151209763 h 127"/>
                <a:gd name="T56" fmla="*/ 12601574 w 46"/>
                <a:gd name="T57" fmla="*/ 158771043 h 127"/>
                <a:gd name="T58" fmla="*/ 5040312 w 46"/>
                <a:gd name="T59" fmla="*/ 171371058 h 127"/>
                <a:gd name="T60" fmla="*/ 5040312 w 46"/>
                <a:gd name="T61" fmla="*/ 178932338 h 127"/>
                <a:gd name="T62" fmla="*/ 0 w 46"/>
                <a:gd name="T63" fmla="*/ 199093633 h 127"/>
                <a:gd name="T64" fmla="*/ 0 w 46"/>
                <a:gd name="T65" fmla="*/ 221774346 h 127"/>
                <a:gd name="T66" fmla="*/ 5040312 w 46"/>
                <a:gd name="T67" fmla="*/ 229335625 h 127"/>
                <a:gd name="T68" fmla="*/ 5040312 w 46"/>
                <a:gd name="T69" fmla="*/ 236895317 h 127"/>
                <a:gd name="T70" fmla="*/ 0 w 46"/>
                <a:gd name="T71" fmla="*/ 254537244 h 127"/>
                <a:gd name="T72" fmla="*/ 0 w 46"/>
                <a:gd name="T73" fmla="*/ 267137260 h 127"/>
                <a:gd name="T74" fmla="*/ 7559676 w 46"/>
                <a:gd name="T75" fmla="*/ 282258231 h 127"/>
                <a:gd name="T76" fmla="*/ 5040312 w 46"/>
                <a:gd name="T77" fmla="*/ 294859835 h 127"/>
                <a:gd name="T78" fmla="*/ 25201560 w 46"/>
                <a:gd name="T79" fmla="*/ 320061454 h 127"/>
                <a:gd name="T80" fmla="*/ 30241877 w 46"/>
                <a:gd name="T81" fmla="*/ 312500174 h 127"/>
                <a:gd name="T82" fmla="*/ 25201560 w 46"/>
                <a:gd name="T83" fmla="*/ 299900158 h 127"/>
                <a:gd name="T84" fmla="*/ 32761239 w 46"/>
                <a:gd name="T85" fmla="*/ 274698539 h 127"/>
                <a:gd name="T86" fmla="*/ 32761239 w 46"/>
                <a:gd name="T87" fmla="*/ 262096936 h 127"/>
                <a:gd name="T88" fmla="*/ 37801550 w 46"/>
                <a:gd name="T89" fmla="*/ 241935641 h 127"/>
                <a:gd name="T90" fmla="*/ 45362810 w 46"/>
                <a:gd name="T91" fmla="*/ 234375949 h 127"/>
                <a:gd name="T92" fmla="*/ 45362810 w 46"/>
                <a:gd name="T93" fmla="*/ 221774346 h 127"/>
                <a:gd name="T94" fmla="*/ 45362810 w 46"/>
                <a:gd name="T95" fmla="*/ 196572677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127"/>
                <a:gd name="T146" fmla="*/ 46 w 46"/>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127">
                  <a:moveTo>
                    <a:pt x="18" y="78"/>
                  </a:moveTo>
                  <a:lnTo>
                    <a:pt x="20" y="76"/>
                  </a:lnTo>
                  <a:lnTo>
                    <a:pt x="21" y="75"/>
                  </a:lnTo>
                  <a:lnTo>
                    <a:pt x="25" y="75"/>
                  </a:lnTo>
                  <a:lnTo>
                    <a:pt x="25" y="73"/>
                  </a:lnTo>
                  <a:lnTo>
                    <a:pt x="26" y="70"/>
                  </a:lnTo>
                  <a:lnTo>
                    <a:pt x="28" y="70"/>
                  </a:lnTo>
                  <a:lnTo>
                    <a:pt x="28" y="65"/>
                  </a:lnTo>
                  <a:lnTo>
                    <a:pt x="28" y="62"/>
                  </a:lnTo>
                  <a:lnTo>
                    <a:pt x="30" y="60"/>
                  </a:lnTo>
                  <a:lnTo>
                    <a:pt x="31" y="60"/>
                  </a:lnTo>
                  <a:lnTo>
                    <a:pt x="33" y="58"/>
                  </a:lnTo>
                  <a:lnTo>
                    <a:pt x="33" y="55"/>
                  </a:lnTo>
                  <a:lnTo>
                    <a:pt x="31" y="52"/>
                  </a:lnTo>
                  <a:lnTo>
                    <a:pt x="33" y="47"/>
                  </a:lnTo>
                  <a:lnTo>
                    <a:pt x="33" y="44"/>
                  </a:lnTo>
                  <a:lnTo>
                    <a:pt x="33" y="40"/>
                  </a:lnTo>
                  <a:lnTo>
                    <a:pt x="36" y="35"/>
                  </a:lnTo>
                  <a:lnTo>
                    <a:pt x="38" y="31"/>
                  </a:lnTo>
                  <a:lnTo>
                    <a:pt x="38" y="27"/>
                  </a:lnTo>
                  <a:lnTo>
                    <a:pt x="41" y="21"/>
                  </a:lnTo>
                  <a:lnTo>
                    <a:pt x="41" y="19"/>
                  </a:lnTo>
                  <a:lnTo>
                    <a:pt x="39" y="18"/>
                  </a:lnTo>
                  <a:lnTo>
                    <a:pt x="41" y="14"/>
                  </a:lnTo>
                  <a:lnTo>
                    <a:pt x="41" y="13"/>
                  </a:lnTo>
                  <a:lnTo>
                    <a:pt x="41" y="11"/>
                  </a:lnTo>
                  <a:lnTo>
                    <a:pt x="41" y="8"/>
                  </a:lnTo>
                  <a:lnTo>
                    <a:pt x="43" y="4"/>
                  </a:lnTo>
                  <a:lnTo>
                    <a:pt x="46" y="0"/>
                  </a:lnTo>
                  <a:lnTo>
                    <a:pt x="20" y="9"/>
                  </a:lnTo>
                  <a:lnTo>
                    <a:pt x="18" y="13"/>
                  </a:lnTo>
                  <a:lnTo>
                    <a:pt x="20" y="14"/>
                  </a:lnTo>
                  <a:lnTo>
                    <a:pt x="18" y="16"/>
                  </a:lnTo>
                  <a:lnTo>
                    <a:pt x="13" y="18"/>
                  </a:lnTo>
                  <a:lnTo>
                    <a:pt x="12" y="21"/>
                  </a:lnTo>
                  <a:lnTo>
                    <a:pt x="12" y="22"/>
                  </a:lnTo>
                  <a:lnTo>
                    <a:pt x="15" y="22"/>
                  </a:lnTo>
                  <a:lnTo>
                    <a:pt x="16" y="26"/>
                  </a:lnTo>
                  <a:lnTo>
                    <a:pt x="18" y="29"/>
                  </a:lnTo>
                  <a:lnTo>
                    <a:pt x="18" y="31"/>
                  </a:lnTo>
                  <a:lnTo>
                    <a:pt x="16" y="31"/>
                  </a:lnTo>
                  <a:lnTo>
                    <a:pt x="15" y="34"/>
                  </a:lnTo>
                  <a:lnTo>
                    <a:pt x="16" y="37"/>
                  </a:lnTo>
                  <a:lnTo>
                    <a:pt x="15" y="39"/>
                  </a:lnTo>
                  <a:lnTo>
                    <a:pt x="12" y="39"/>
                  </a:lnTo>
                  <a:lnTo>
                    <a:pt x="10" y="39"/>
                  </a:lnTo>
                  <a:lnTo>
                    <a:pt x="7" y="39"/>
                  </a:lnTo>
                  <a:lnTo>
                    <a:pt x="8" y="44"/>
                  </a:lnTo>
                  <a:lnTo>
                    <a:pt x="8" y="47"/>
                  </a:lnTo>
                  <a:lnTo>
                    <a:pt x="7" y="49"/>
                  </a:lnTo>
                  <a:lnTo>
                    <a:pt x="7" y="50"/>
                  </a:lnTo>
                  <a:lnTo>
                    <a:pt x="7" y="53"/>
                  </a:lnTo>
                  <a:lnTo>
                    <a:pt x="5" y="53"/>
                  </a:lnTo>
                  <a:lnTo>
                    <a:pt x="5" y="57"/>
                  </a:lnTo>
                  <a:lnTo>
                    <a:pt x="3" y="58"/>
                  </a:lnTo>
                  <a:lnTo>
                    <a:pt x="3" y="60"/>
                  </a:lnTo>
                  <a:lnTo>
                    <a:pt x="5" y="62"/>
                  </a:lnTo>
                  <a:lnTo>
                    <a:pt x="5" y="63"/>
                  </a:lnTo>
                  <a:lnTo>
                    <a:pt x="2" y="65"/>
                  </a:lnTo>
                  <a:lnTo>
                    <a:pt x="2" y="68"/>
                  </a:lnTo>
                  <a:lnTo>
                    <a:pt x="0" y="70"/>
                  </a:lnTo>
                  <a:lnTo>
                    <a:pt x="2" y="71"/>
                  </a:lnTo>
                  <a:lnTo>
                    <a:pt x="2" y="75"/>
                  </a:lnTo>
                  <a:lnTo>
                    <a:pt x="0" y="79"/>
                  </a:lnTo>
                  <a:lnTo>
                    <a:pt x="2" y="83"/>
                  </a:lnTo>
                  <a:lnTo>
                    <a:pt x="0" y="88"/>
                  </a:lnTo>
                  <a:lnTo>
                    <a:pt x="0" y="89"/>
                  </a:lnTo>
                  <a:lnTo>
                    <a:pt x="2" y="91"/>
                  </a:lnTo>
                  <a:lnTo>
                    <a:pt x="3" y="93"/>
                  </a:lnTo>
                  <a:lnTo>
                    <a:pt x="2" y="94"/>
                  </a:lnTo>
                  <a:lnTo>
                    <a:pt x="0" y="97"/>
                  </a:lnTo>
                  <a:lnTo>
                    <a:pt x="0" y="101"/>
                  </a:lnTo>
                  <a:lnTo>
                    <a:pt x="2" y="104"/>
                  </a:lnTo>
                  <a:lnTo>
                    <a:pt x="0" y="106"/>
                  </a:lnTo>
                  <a:lnTo>
                    <a:pt x="0" y="110"/>
                  </a:lnTo>
                  <a:lnTo>
                    <a:pt x="3" y="112"/>
                  </a:lnTo>
                  <a:lnTo>
                    <a:pt x="3" y="115"/>
                  </a:lnTo>
                  <a:lnTo>
                    <a:pt x="2" y="117"/>
                  </a:lnTo>
                  <a:lnTo>
                    <a:pt x="8" y="125"/>
                  </a:lnTo>
                  <a:lnTo>
                    <a:pt x="10" y="127"/>
                  </a:lnTo>
                  <a:lnTo>
                    <a:pt x="12" y="125"/>
                  </a:lnTo>
                  <a:lnTo>
                    <a:pt x="12" y="124"/>
                  </a:lnTo>
                  <a:lnTo>
                    <a:pt x="12" y="120"/>
                  </a:lnTo>
                  <a:lnTo>
                    <a:pt x="10" y="119"/>
                  </a:lnTo>
                  <a:lnTo>
                    <a:pt x="12" y="112"/>
                  </a:lnTo>
                  <a:lnTo>
                    <a:pt x="13" y="109"/>
                  </a:lnTo>
                  <a:lnTo>
                    <a:pt x="13" y="107"/>
                  </a:lnTo>
                  <a:lnTo>
                    <a:pt x="13" y="104"/>
                  </a:lnTo>
                  <a:lnTo>
                    <a:pt x="13" y="99"/>
                  </a:lnTo>
                  <a:lnTo>
                    <a:pt x="15" y="96"/>
                  </a:lnTo>
                  <a:lnTo>
                    <a:pt x="16" y="94"/>
                  </a:lnTo>
                  <a:lnTo>
                    <a:pt x="18" y="93"/>
                  </a:lnTo>
                  <a:lnTo>
                    <a:pt x="20" y="91"/>
                  </a:lnTo>
                  <a:lnTo>
                    <a:pt x="18" y="88"/>
                  </a:lnTo>
                  <a:lnTo>
                    <a:pt x="16" y="83"/>
                  </a:lnTo>
                  <a:lnTo>
                    <a:pt x="18" y="7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9" name="Freeform 112"/>
            <p:cNvSpPr>
              <a:spLocks/>
            </p:cNvSpPr>
            <p:nvPr/>
          </p:nvSpPr>
          <p:spPr bwMode="auto">
            <a:xfrm>
              <a:off x="7239778" y="3283823"/>
              <a:ext cx="16406" cy="35545"/>
            </a:xfrm>
            <a:custGeom>
              <a:avLst/>
              <a:gdLst>
                <a:gd name="T0" fmla="*/ 30241878 w 12"/>
                <a:gd name="T1" fmla="*/ 0 h 26"/>
                <a:gd name="T2" fmla="*/ 17640301 w 12"/>
                <a:gd name="T3" fmla="*/ 5040313 h 26"/>
                <a:gd name="T4" fmla="*/ 12601574 w 12"/>
                <a:gd name="T5" fmla="*/ 17640301 h 26"/>
                <a:gd name="T6" fmla="*/ 10080625 w 12"/>
                <a:gd name="T7" fmla="*/ 25201561 h 26"/>
                <a:gd name="T8" fmla="*/ 5040312 w 12"/>
                <a:gd name="T9" fmla="*/ 37801551 h 26"/>
                <a:gd name="T10" fmla="*/ 0 w 12"/>
                <a:gd name="T11" fmla="*/ 45362812 h 26"/>
                <a:gd name="T12" fmla="*/ 0 w 12"/>
                <a:gd name="T13" fmla="*/ 52924084 h 26"/>
                <a:gd name="T14" fmla="*/ 5040312 w 12"/>
                <a:gd name="T15" fmla="*/ 63004706 h 26"/>
                <a:gd name="T16" fmla="*/ 10080625 w 12"/>
                <a:gd name="T17" fmla="*/ 65524068 h 26"/>
                <a:gd name="T18" fmla="*/ 12601574 w 12"/>
                <a:gd name="T19" fmla="*/ 65524068 h 26"/>
                <a:gd name="T20" fmla="*/ 12601574 w 12"/>
                <a:gd name="T21" fmla="*/ 63004706 h 26"/>
                <a:gd name="T22" fmla="*/ 12601574 w 12"/>
                <a:gd name="T23" fmla="*/ 40322501 h 26"/>
                <a:gd name="T24" fmla="*/ 17640301 w 12"/>
                <a:gd name="T25" fmla="*/ 37801551 h 26"/>
                <a:gd name="T26" fmla="*/ 25201561 w 12"/>
                <a:gd name="T27" fmla="*/ 17640301 h 26"/>
                <a:gd name="T28" fmla="*/ 30241878 w 12"/>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26"/>
                <a:gd name="T47" fmla="*/ 12 w 12"/>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26">
                  <a:moveTo>
                    <a:pt x="12" y="0"/>
                  </a:moveTo>
                  <a:lnTo>
                    <a:pt x="7" y="2"/>
                  </a:lnTo>
                  <a:lnTo>
                    <a:pt x="5" y="7"/>
                  </a:lnTo>
                  <a:lnTo>
                    <a:pt x="4" y="10"/>
                  </a:lnTo>
                  <a:lnTo>
                    <a:pt x="2" y="15"/>
                  </a:lnTo>
                  <a:lnTo>
                    <a:pt x="0" y="18"/>
                  </a:lnTo>
                  <a:lnTo>
                    <a:pt x="0" y="21"/>
                  </a:lnTo>
                  <a:lnTo>
                    <a:pt x="2" y="25"/>
                  </a:lnTo>
                  <a:lnTo>
                    <a:pt x="4" y="26"/>
                  </a:lnTo>
                  <a:lnTo>
                    <a:pt x="5" y="26"/>
                  </a:lnTo>
                  <a:lnTo>
                    <a:pt x="5" y="25"/>
                  </a:lnTo>
                  <a:lnTo>
                    <a:pt x="5" y="16"/>
                  </a:lnTo>
                  <a:lnTo>
                    <a:pt x="7" y="15"/>
                  </a:lnTo>
                  <a:lnTo>
                    <a:pt x="10" y="7"/>
                  </a:lnTo>
                  <a:lnTo>
                    <a:pt x="12" y="0"/>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0" name="Freeform 114"/>
            <p:cNvSpPr>
              <a:spLocks/>
            </p:cNvSpPr>
            <p:nvPr/>
          </p:nvSpPr>
          <p:spPr bwMode="auto">
            <a:xfrm>
              <a:off x="6124201" y="3123868"/>
              <a:ext cx="1099171" cy="619310"/>
            </a:xfrm>
            <a:custGeom>
              <a:avLst/>
              <a:gdLst>
                <a:gd name="T0" fmla="*/ 924898254 w 804"/>
                <a:gd name="T1" fmla="*/ 393144642 h 453"/>
                <a:gd name="T2" fmla="*/ 884575766 w 804"/>
                <a:gd name="T3" fmla="*/ 488910719 h 453"/>
                <a:gd name="T4" fmla="*/ 829132147 w 804"/>
                <a:gd name="T5" fmla="*/ 614918585 h 453"/>
                <a:gd name="T6" fmla="*/ 814011214 w 804"/>
                <a:gd name="T7" fmla="*/ 705644249 h 453"/>
                <a:gd name="T8" fmla="*/ 761087155 w 804"/>
                <a:gd name="T9" fmla="*/ 745966766 h 453"/>
                <a:gd name="T10" fmla="*/ 657761574 w 804"/>
                <a:gd name="T11" fmla="*/ 816531171 h 453"/>
                <a:gd name="T12" fmla="*/ 559474716 w 804"/>
                <a:gd name="T13" fmla="*/ 821571486 h 453"/>
                <a:gd name="T14" fmla="*/ 483870052 w 804"/>
                <a:gd name="T15" fmla="*/ 874495782 h 453"/>
                <a:gd name="T16" fmla="*/ 405745926 w 804"/>
                <a:gd name="T17" fmla="*/ 824092437 h 453"/>
                <a:gd name="T18" fmla="*/ 332660623 w 804"/>
                <a:gd name="T19" fmla="*/ 849294209 h 453"/>
                <a:gd name="T20" fmla="*/ 221773782 w 804"/>
                <a:gd name="T21" fmla="*/ 945060187 h 453"/>
                <a:gd name="T22" fmla="*/ 194052816 w 804"/>
                <a:gd name="T23" fmla="*/ 1013103641 h 453"/>
                <a:gd name="T24" fmla="*/ 110886891 w 804"/>
                <a:gd name="T25" fmla="*/ 1083668046 h 453"/>
                <a:gd name="T26" fmla="*/ 214214109 w 804"/>
                <a:gd name="T27" fmla="*/ 1116430885 h 453"/>
                <a:gd name="T28" fmla="*/ 735885600 w 804"/>
                <a:gd name="T29" fmla="*/ 1050906794 h 453"/>
                <a:gd name="T30" fmla="*/ 1285279694 w 804"/>
                <a:gd name="T31" fmla="*/ 965221445 h 453"/>
                <a:gd name="T32" fmla="*/ 1862396491 w 804"/>
                <a:gd name="T33" fmla="*/ 849294209 h 453"/>
                <a:gd name="T34" fmla="*/ 2006044560 w 804"/>
                <a:gd name="T35" fmla="*/ 816531171 h 453"/>
                <a:gd name="T36" fmla="*/ 2013605820 w 804"/>
                <a:gd name="T37" fmla="*/ 808971493 h 453"/>
                <a:gd name="T38" fmla="*/ 1965722072 w 804"/>
                <a:gd name="T39" fmla="*/ 705644249 h 453"/>
                <a:gd name="T40" fmla="*/ 1910278651 w 804"/>
                <a:gd name="T41" fmla="*/ 710684564 h 453"/>
                <a:gd name="T42" fmla="*/ 1854835231 w 804"/>
                <a:gd name="T43" fmla="*/ 735886137 h 453"/>
                <a:gd name="T44" fmla="*/ 1811993381 w 804"/>
                <a:gd name="T45" fmla="*/ 713205515 h 453"/>
                <a:gd name="T46" fmla="*/ 1776711204 w 804"/>
                <a:gd name="T47" fmla="*/ 665321732 h 453"/>
                <a:gd name="T48" fmla="*/ 1718746834 w 804"/>
                <a:gd name="T49" fmla="*/ 660281417 h 453"/>
                <a:gd name="T50" fmla="*/ 1708666212 w 804"/>
                <a:gd name="T51" fmla="*/ 635079844 h 453"/>
                <a:gd name="T52" fmla="*/ 1743948389 w 804"/>
                <a:gd name="T53" fmla="*/ 647681424 h 453"/>
                <a:gd name="T54" fmla="*/ 1804432121 w 804"/>
                <a:gd name="T55" fmla="*/ 680442676 h 453"/>
                <a:gd name="T56" fmla="*/ 1869956163 w 804"/>
                <a:gd name="T57" fmla="*/ 690523305 h 453"/>
                <a:gd name="T58" fmla="*/ 1864915852 w 804"/>
                <a:gd name="T59" fmla="*/ 665321732 h 453"/>
                <a:gd name="T60" fmla="*/ 1837194936 w 804"/>
                <a:gd name="T61" fmla="*/ 635079844 h 453"/>
                <a:gd name="T62" fmla="*/ 1746469338 w 804"/>
                <a:gd name="T63" fmla="*/ 582157334 h 453"/>
                <a:gd name="T64" fmla="*/ 1743948389 w 804"/>
                <a:gd name="T65" fmla="*/ 567036390 h 453"/>
                <a:gd name="T66" fmla="*/ 1837194936 w 804"/>
                <a:gd name="T67" fmla="*/ 619958900 h 453"/>
                <a:gd name="T68" fmla="*/ 1824593365 w 804"/>
                <a:gd name="T69" fmla="*/ 594757327 h 453"/>
                <a:gd name="T70" fmla="*/ 1829633676 w 804"/>
                <a:gd name="T71" fmla="*/ 567036390 h 453"/>
                <a:gd name="T72" fmla="*/ 1864915852 w 804"/>
                <a:gd name="T73" fmla="*/ 582157334 h 453"/>
                <a:gd name="T74" fmla="*/ 1842235247 w 804"/>
                <a:gd name="T75" fmla="*/ 541834817 h 453"/>
                <a:gd name="T76" fmla="*/ 1837194936 w 804"/>
                <a:gd name="T77" fmla="*/ 524192922 h 453"/>
                <a:gd name="T78" fmla="*/ 1791832137 w 804"/>
                <a:gd name="T79" fmla="*/ 509071978 h 453"/>
                <a:gd name="T80" fmla="*/ 1721267784 w 804"/>
                <a:gd name="T81" fmla="*/ 458668831 h 453"/>
                <a:gd name="T82" fmla="*/ 1653222395 w 804"/>
                <a:gd name="T83" fmla="*/ 398184956 h 453"/>
                <a:gd name="T84" fmla="*/ 1721267784 w 804"/>
                <a:gd name="T85" fmla="*/ 446068838 h 453"/>
                <a:gd name="T86" fmla="*/ 1786791826 w 804"/>
                <a:gd name="T87" fmla="*/ 488910719 h 453"/>
                <a:gd name="T88" fmla="*/ 1819553054 w 804"/>
                <a:gd name="T89" fmla="*/ 471270412 h 453"/>
                <a:gd name="T90" fmla="*/ 1811993381 w 804"/>
                <a:gd name="T91" fmla="*/ 423386629 h 453"/>
                <a:gd name="T92" fmla="*/ 1817033692 w 804"/>
                <a:gd name="T93" fmla="*/ 393144642 h 453"/>
                <a:gd name="T94" fmla="*/ 1743948389 w 804"/>
                <a:gd name="T95" fmla="*/ 365423705 h 453"/>
                <a:gd name="T96" fmla="*/ 1701106540 w 804"/>
                <a:gd name="T97" fmla="*/ 345262446 h 453"/>
                <a:gd name="T98" fmla="*/ 1630541789 w 804"/>
                <a:gd name="T99" fmla="*/ 335181817 h 453"/>
                <a:gd name="T100" fmla="*/ 1595259612 w 804"/>
                <a:gd name="T101" fmla="*/ 287298034 h 453"/>
                <a:gd name="T102" fmla="*/ 1524695259 w 804"/>
                <a:gd name="T103" fmla="*/ 269657727 h 453"/>
                <a:gd name="T104" fmla="*/ 1557456486 w 804"/>
                <a:gd name="T105" fmla="*/ 191532006 h 453"/>
                <a:gd name="T106" fmla="*/ 1552416175 w 804"/>
                <a:gd name="T107" fmla="*/ 118448238 h 453"/>
                <a:gd name="T108" fmla="*/ 1433969661 w 804"/>
                <a:gd name="T109" fmla="*/ 73085381 h 453"/>
                <a:gd name="T110" fmla="*/ 1413808418 w 804"/>
                <a:gd name="T111" fmla="*/ 20161265 h 453"/>
                <a:gd name="T112" fmla="*/ 1295360316 w 804"/>
                <a:gd name="T113" fmla="*/ 45362844 h 453"/>
                <a:gd name="T114" fmla="*/ 1204634719 w 804"/>
                <a:gd name="T115" fmla="*/ 93246640 h 453"/>
                <a:gd name="T116" fmla="*/ 1159271920 w 804"/>
                <a:gd name="T117" fmla="*/ 168851384 h 453"/>
                <a:gd name="T118" fmla="*/ 1068546322 w 804"/>
                <a:gd name="T119" fmla="*/ 241935202 h 453"/>
                <a:gd name="T120" fmla="*/ 1043344768 w 804"/>
                <a:gd name="T121" fmla="*/ 347781810 h 4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4"/>
                <a:gd name="T184" fmla="*/ 0 h 453"/>
                <a:gd name="T185" fmla="*/ 804 w 804"/>
                <a:gd name="T186" fmla="*/ 453 h 4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4" h="453">
                  <a:moveTo>
                    <a:pt x="406" y="151"/>
                  </a:moveTo>
                  <a:lnTo>
                    <a:pt x="400" y="151"/>
                  </a:lnTo>
                  <a:lnTo>
                    <a:pt x="390" y="151"/>
                  </a:lnTo>
                  <a:lnTo>
                    <a:pt x="388" y="150"/>
                  </a:lnTo>
                  <a:lnTo>
                    <a:pt x="387" y="148"/>
                  </a:lnTo>
                  <a:lnTo>
                    <a:pt x="382" y="140"/>
                  </a:lnTo>
                  <a:lnTo>
                    <a:pt x="370" y="133"/>
                  </a:lnTo>
                  <a:lnTo>
                    <a:pt x="367" y="137"/>
                  </a:lnTo>
                  <a:lnTo>
                    <a:pt x="365" y="145"/>
                  </a:lnTo>
                  <a:lnTo>
                    <a:pt x="367" y="156"/>
                  </a:lnTo>
                  <a:lnTo>
                    <a:pt x="365" y="163"/>
                  </a:lnTo>
                  <a:lnTo>
                    <a:pt x="365" y="166"/>
                  </a:lnTo>
                  <a:lnTo>
                    <a:pt x="362" y="168"/>
                  </a:lnTo>
                  <a:lnTo>
                    <a:pt x="360" y="171"/>
                  </a:lnTo>
                  <a:lnTo>
                    <a:pt x="359" y="174"/>
                  </a:lnTo>
                  <a:lnTo>
                    <a:pt x="359" y="176"/>
                  </a:lnTo>
                  <a:lnTo>
                    <a:pt x="362" y="179"/>
                  </a:lnTo>
                  <a:lnTo>
                    <a:pt x="359" y="181"/>
                  </a:lnTo>
                  <a:lnTo>
                    <a:pt x="352" y="189"/>
                  </a:lnTo>
                  <a:lnTo>
                    <a:pt x="351" y="194"/>
                  </a:lnTo>
                  <a:lnTo>
                    <a:pt x="351" y="199"/>
                  </a:lnTo>
                  <a:lnTo>
                    <a:pt x="351" y="203"/>
                  </a:lnTo>
                  <a:lnTo>
                    <a:pt x="349" y="208"/>
                  </a:lnTo>
                  <a:lnTo>
                    <a:pt x="347" y="213"/>
                  </a:lnTo>
                  <a:lnTo>
                    <a:pt x="346" y="220"/>
                  </a:lnTo>
                  <a:lnTo>
                    <a:pt x="343" y="225"/>
                  </a:lnTo>
                  <a:lnTo>
                    <a:pt x="341" y="226"/>
                  </a:lnTo>
                  <a:lnTo>
                    <a:pt x="338" y="230"/>
                  </a:lnTo>
                  <a:lnTo>
                    <a:pt x="334" y="236"/>
                  </a:lnTo>
                  <a:lnTo>
                    <a:pt x="329" y="244"/>
                  </a:lnTo>
                  <a:lnTo>
                    <a:pt x="328" y="251"/>
                  </a:lnTo>
                  <a:lnTo>
                    <a:pt x="326" y="254"/>
                  </a:lnTo>
                  <a:lnTo>
                    <a:pt x="326" y="257"/>
                  </a:lnTo>
                  <a:lnTo>
                    <a:pt x="325" y="261"/>
                  </a:lnTo>
                  <a:lnTo>
                    <a:pt x="323" y="261"/>
                  </a:lnTo>
                  <a:lnTo>
                    <a:pt x="325" y="264"/>
                  </a:lnTo>
                  <a:lnTo>
                    <a:pt x="326" y="269"/>
                  </a:lnTo>
                  <a:lnTo>
                    <a:pt x="334" y="272"/>
                  </a:lnTo>
                  <a:lnTo>
                    <a:pt x="323" y="279"/>
                  </a:lnTo>
                  <a:lnTo>
                    <a:pt x="323" y="280"/>
                  </a:lnTo>
                  <a:lnTo>
                    <a:pt x="323" y="282"/>
                  </a:lnTo>
                  <a:lnTo>
                    <a:pt x="328" y="283"/>
                  </a:lnTo>
                  <a:lnTo>
                    <a:pt x="326" y="285"/>
                  </a:lnTo>
                  <a:lnTo>
                    <a:pt x="321" y="288"/>
                  </a:lnTo>
                  <a:lnTo>
                    <a:pt x="315" y="296"/>
                  </a:lnTo>
                  <a:lnTo>
                    <a:pt x="313" y="300"/>
                  </a:lnTo>
                  <a:lnTo>
                    <a:pt x="310" y="298"/>
                  </a:lnTo>
                  <a:lnTo>
                    <a:pt x="308" y="295"/>
                  </a:lnTo>
                  <a:lnTo>
                    <a:pt x="305" y="295"/>
                  </a:lnTo>
                  <a:lnTo>
                    <a:pt x="302" y="296"/>
                  </a:lnTo>
                  <a:lnTo>
                    <a:pt x="282" y="311"/>
                  </a:lnTo>
                  <a:lnTo>
                    <a:pt x="279" y="306"/>
                  </a:lnTo>
                  <a:lnTo>
                    <a:pt x="272" y="306"/>
                  </a:lnTo>
                  <a:lnTo>
                    <a:pt x="269" y="311"/>
                  </a:lnTo>
                  <a:lnTo>
                    <a:pt x="271" y="313"/>
                  </a:lnTo>
                  <a:lnTo>
                    <a:pt x="274" y="316"/>
                  </a:lnTo>
                  <a:lnTo>
                    <a:pt x="272" y="319"/>
                  </a:lnTo>
                  <a:lnTo>
                    <a:pt x="264" y="326"/>
                  </a:lnTo>
                  <a:lnTo>
                    <a:pt x="263" y="323"/>
                  </a:lnTo>
                  <a:lnTo>
                    <a:pt x="261" y="324"/>
                  </a:lnTo>
                  <a:lnTo>
                    <a:pt x="259" y="326"/>
                  </a:lnTo>
                  <a:lnTo>
                    <a:pt x="253" y="327"/>
                  </a:lnTo>
                  <a:lnTo>
                    <a:pt x="248" y="329"/>
                  </a:lnTo>
                  <a:lnTo>
                    <a:pt x="243" y="332"/>
                  </a:lnTo>
                  <a:lnTo>
                    <a:pt x="238" y="336"/>
                  </a:lnTo>
                  <a:lnTo>
                    <a:pt x="237" y="336"/>
                  </a:lnTo>
                  <a:lnTo>
                    <a:pt x="233" y="336"/>
                  </a:lnTo>
                  <a:lnTo>
                    <a:pt x="228" y="331"/>
                  </a:lnTo>
                  <a:lnTo>
                    <a:pt x="223" y="327"/>
                  </a:lnTo>
                  <a:lnTo>
                    <a:pt x="222" y="326"/>
                  </a:lnTo>
                  <a:lnTo>
                    <a:pt x="220" y="326"/>
                  </a:lnTo>
                  <a:lnTo>
                    <a:pt x="219" y="329"/>
                  </a:lnTo>
                  <a:lnTo>
                    <a:pt x="217" y="334"/>
                  </a:lnTo>
                  <a:lnTo>
                    <a:pt x="214" y="337"/>
                  </a:lnTo>
                  <a:lnTo>
                    <a:pt x="210" y="339"/>
                  </a:lnTo>
                  <a:lnTo>
                    <a:pt x="209" y="339"/>
                  </a:lnTo>
                  <a:lnTo>
                    <a:pt x="207" y="342"/>
                  </a:lnTo>
                  <a:lnTo>
                    <a:pt x="204" y="345"/>
                  </a:lnTo>
                  <a:lnTo>
                    <a:pt x="199" y="347"/>
                  </a:lnTo>
                  <a:lnTo>
                    <a:pt x="192" y="347"/>
                  </a:lnTo>
                  <a:lnTo>
                    <a:pt x="189" y="345"/>
                  </a:lnTo>
                  <a:lnTo>
                    <a:pt x="186" y="344"/>
                  </a:lnTo>
                  <a:lnTo>
                    <a:pt x="184" y="342"/>
                  </a:lnTo>
                  <a:lnTo>
                    <a:pt x="181" y="339"/>
                  </a:lnTo>
                  <a:lnTo>
                    <a:pt x="178" y="339"/>
                  </a:lnTo>
                  <a:lnTo>
                    <a:pt x="173" y="339"/>
                  </a:lnTo>
                  <a:lnTo>
                    <a:pt x="170" y="336"/>
                  </a:lnTo>
                  <a:lnTo>
                    <a:pt x="166" y="334"/>
                  </a:lnTo>
                  <a:lnTo>
                    <a:pt x="165" y="331"/>
                  </a:lnTo>
                  <a:lnTo>
                    <a:pt x="161" y="327"/>
                  </a:lnTo>
                  <a:lnTo>
                    <a:pt x="160" y="323"/>
                  </a:lnTo>
                  <a:lnTo>
                    <a:pt x="158" y="321"/>
                  </a:lnTo>
                  <a:lnTo>
                    <a:pt x="157" y="319"/>
                  </a:lnTo>
                  <a:lnTo>
                    <a:pt x="155" y="318"/>
                  </a:lnTo>
                  <a:lnTo>
                    <a:pt x="157" y="316"/>
                  </a:lnTo>
                  <a:lnTo>
                    <a:pt x="160" y="313"/>
                  </a:lnTo>
                  <a:lnTo>
                    <a:pt x="160" y="311"/>
                  </a:lnTo>
                  <a:lnTo>
                    <a:pt x="157" y="308"/>
                  </a:lnTo>
                  <a:lnTo>
                    <a:pt x="139" y="329"/>
                  </a:lnTo>
                  <a:lnTo>
                    <a:pt x="132" y="337"/>
                  </a:lnTo>
                  <a:lnTo>
                    <a:pt x="127" y="344"/>
                  </a:lnTo>
                  <a:lnTo>
                    <a:pt x="126" y="347"/>
                  </a:lnTo>
                  <a:lnTo>
                    <a:pt x="122" y="350"/>
                  </a:lnTo>
                  <a:lnTo>
                    <a:pt x="116" y="352"/>
                  </a:lnTo>
                  <a:lnTo>
                    <a:pt x="109" y="355"/>
                  </a:lnTo>
                  <a:lnTo>
                    <a:pt x="104" y="358"/>
                  </a:lnTo>
                  <a:lnTo>
                    <a:pt x="103" y="362"/>
                  </a:lnTo>
                  <a:lnTo>
                    <a:pt x="90" y="371"/>
                  </a:lnTo>
                  <a:lnTo>
                    <a:pt x="88" y="373"/>
                  </a:lnTo>
                  <a:lnTo>
                    <a:pt x="88" y="375"/>
                  </a:lnTo>
                  <a:lnTo>
                    <a:pt x="90" y="383"/>
                  </a:lnTo>
                  <a:lnTo>
                    <a:pt x="86" y="383"/>
                  </a:lnTo>
                  <a:lnTo>
                    <a:pt x="85" y="386"/>
                  </a:lnTo>
                  <a:lnTo>
                    <a:pt x="85" y="388"/>
                  </a:lnTo>
                  <a:lnTo>
                    <a:pt x="80" y="389"/>
                  </a:lnTo>
                  <a:lnTo>
                    <a:pt x="77" y="391"/>
                  </a:lnTo>
                  <a:lnTo>
                    <a:pt x="75" y="394"/>
                  </a:lnTo>
                  <a:lnTo>
                    <a:pt x="77" y="396"/>
                  </a:lnTo>
                  <a:lnTo>
                    <a:pt x="77" y="399"/>
                  </a:lnTo>
                  <a:lnTo>
                    <a:pt x="77" y="402"/>
                  </a:lnTo>
                  <a:lnTo>
                    <a:pt x="75" y="404"/>
                  </a:lnTo>
                  <a:lnTo>
                    <a:pt x="73" y="406"/>
                  </a:lnTo>
                  <a:lnTo>
                    <a:pt x="67" y="411"/>
                  </a:lnTo>
                  <a:lnTo>
                    <a:pt x="62" y="412"/>
                  </a:lnTo>
                  <a:lnTo>
                    <a:pt x="59" y="412"/>
                  </a:lnTo>
                  <a:lnTo>
                    <a:pt x="54" y="415"/>
                  </a:lnTo>
                  <a:lnTo>
                    <a:pt x="52" y="425"/>
                  </a:lnTo>
                  <a:lnTo>
                    <a:pt x="52" y="427"/>
                  </a:lnTo>
                  <a:lnTo>
                    <a:pt x="51" y="429"/>
                  </a:lnTo>
                  <a:lnTo>
                    <a:pt x="44" y="430"/>
                  </a:lnTo>
                  <a:lnTo>
                    <a:pt x="26" y="440"/>
                  </a:lnTo>
                  <a:lnTo>
                    <a:pt x="20" y="443"/>
                  </a:lnTo>
                  <a:lnTo>
                    <a:pt x="15" y="445"/>
                  </a:lnTo>
                  <a:lnTo>
                    <a:pt x="8" y="448"/>
                  </a:lnTo>
                  <a:lnTo>
                    <a:pt x="3" y="451"/>
                  </a:lnTo>
                  <a:lnTo>
                    <a:pt x="0" y="453"/>
                  </a:lnTo>
                  <a:lnTo>
                    <a:pt x="2" y="453"/>
                  </a:lnTo>
                  <a:lnTo>
                    <a:pt x="18" y="453"/>
                  </a:lnTo>
                  <a:lnTo>
                    <a:pt x="69" y="445"/>
                  </a:lnTo>
                  <a:lnTo>
                    <a:pt x="85" y="443"/>
                  </a:lnTo>
                  <a:lnTo>
                    <a:pt x="109" y="440"/>
                  </a:lnTo>
                  <a:lnTo>
                    <a:pt x="140" y="435"/>
                  </a:lnTo>
                  <a:lnTo>
                    <a:pt x="178" y="430"/>
                  </a:lnTo>
                  <a:lnTo>
                    <a:pt x="179" y="427"/>
                  </a:lnTo>
                  <a:lnTo>
                    <a:pt x="189" y="425"/>
                  </a:lnTo>
                  <a:lnTo>
                    <a:pt x="206" y="422"/>
                  </a:lnTo>
                  <a:lnTo>
                    <a:pt x="207" y="425"/>
                  </a:lnTo>
                  <a:lnTo>
                    <a:pt x="237" y="424"/>
                  </a:lnTo>
                  <a:lnTo>
                    <a:pt x="287" y="417"/>
                  </a:lnTo>
                  <a:lnTo>
                    <a:pt x="292" y="417"/>
                  </a:lnTo>
                  <a:lnTo>
                    <a:pt x="316" y="414"/>
                  </a:lnTo>
                  <a:lnTo>
                    <a:pt x="331" y="411"/>
                  </a:lnTo>
                  <a:lnTo>
                    <a:pt x="369" y="406"/>
                  </a:lnTo>
                  <a:lnTo>
                    <a:pt x="375" y="406"/>
                  </a:lnTo>
                  <a:lnTo>
                    <a:pt x="408" y="399"/>
                  </a:lnTo>
                  <a:lnTo>
                    <a:pt x="431" y="396"/>
                  </a:lnTo>
                  <a:lnTo>
                    <a:pt x="460" y="391"/>
                  </a:lnTo>
                  <a:lnTo>
                    <a:pt x="468" y="389"/>
                  </a:lnTo>
                  <a:lnTo>
                    <a:pt x="502" y="384"/>
                  </a:lnTo>
                  <a:lnTo>
                    <a:pt x="510" y="383"/>
                  </a:lnTo>
                  <a:lnTo>
                    <a:pt x="540" y="378"/>
                  </a:lnTo>
                  <a:lnTo>
                    <a:pt x="553" y="375"/>
                  </a:lnTo>
                  <a:lnTo>
                    <a:pt x="581" y="370"/>
                  </a:lnTo>
                  <a:lnTo>
                    <a:pt x="595" y="367"/>
                  </a:lnTo>
                  <a:lnTo>
                    <a:pt x="608" y="363"/>
                  </a:lnTo>
                  <a:lnTo>
                    <a:pt x="652" y="355"/>
                  </a:lnTo>
                  <a:lnTo>
                    <a:pt x="670" y="352"/>
                  </a:lnTo>
                  <a:lnTo>
                    <a:pt x="695" y="347"/>
                  </a:lnTo>
                  <a:lnTo>
                    <a:pt x="736" y="339"/>
                  </a:lnTo>
                  <a:lnTo>
                    <a:pt x="739" y="337"/>
                  </a:lnTo>
                  <a:lnTo>
                    <a:pt x="755" y="334"/>
                  </a:lnTo>
                  <a:lnTo>
                    <a:pt x="778" y="329"/>
                  </a:lnTo>
                  <a:lnTo>
                    <a:pt x="784" y="327"/>
                  </a:lnTo>
                  <a:lnTo>
                    <a:pt x="783" y="324"/>
                  </a:lnTo>
                  <a:lnTo>
                    <a:pt x="783" y="323"/>
                  </a:lnTo>
                  <a:lnTo>
                    <a:pt x="784" y="323"/>
                  </a:lnTo>
                  <a:lnTo>
                    <a:pt x="786" y="323"/>
                  </a:lnTo>
                  <a:lnTo>
                    <a:pt x="786" y="324"/>
                  </a:lnTo>
                  <a:lnTo>
                    <a:pt x="789" y="326"/>
                  </a:lnTo>
                  <a:lnTo>
                    <a:pt x="796" y="324"/>
                  </a:lnTo>
                  <a:lnTo>
                    <a:pt x="793" y="324"/>
                  </a:lnTo>
                  <a:lnTo>
                    <a:pt x="791" y="324"/>
                  </a:lnTo>
                  <a:lnTo>
                    <a:pt x="791" y="321"/>
                  </a:lnTo>
                  <a:lnTo>
                    <a:pt x="789" y="316"/>
                  </a:lnTo>
                  <a:lnTo>
                    <a:pt x="789" y="314"/>
                  </a:lnTo>
                  <a:lnTo>
                    <a:pt x="791" y="313"/>
                  </a:lnTo>
                  <a:lnTo>
                    <a:pt x="794" y="313"/>
                  </a:lnTo>
                  <a:lnTo>
                    <a:pt x="798" y="314"/>
                  </a:lnTo>
                  <a:lnTo>
                    <a:pt x="799" y="318"/>
                  </a:lnTo>
                  <a:lnTo>
                    <a:pt x="799" y="321"/>
                  </a:lnTo>
                  <a:lnTo>
                    <a:pt x="801" y="324"/>
                  </a:lnTo>
                  <a:lnTo>
                    <a:pt x="804" y="323"/>
                  </a:lnTo>
                  <a:lnTo>
                    <a:pt x="802" y="318"/>
                  </a:lnTo>
                  <a:lnTo>
                    <a:pt x="796" y="308"/>
                  </a:lnTo>
                  <a:lnTo>
                    <a:pt x="793" y="301"/>
                  </a:lnTo>
                  <a:lnTo>
                    <a:pt x="789" y="298"/>
                  </a:lnTo>
                  <a:lnTo>
                    <a:pt x="786" y="290"/>
                  </a:lnTo>
                  <a:lnTo>
                    <a:pt x="783" y="285"/>
                  </a:lnTo>
                  <a:lnTo>
                    <a:pt x="781" y="282"/>
                  </a:lnTo>
                  <a:lnTo>
                    <a:pt x="780" y="280"/>
                  </a:lnTo>
                  <a:lnTo>
                    <a:pt x="778" y="280"/>
                  </a:lnTo>
                  <a:lnTo>
                    <a:pt x="776" y="280"/>
                  </a:lnTo>
                  <a:lnTo>
                    <a:pt x="775" y="280"/>
                  </a:lnTo>
                  <a:lnTo>
                    <a:pt x="773" y="282"/>
                  </a:lnTo>
                  <a:lnTo>
                    <a:pt x="771" y="285"/>
                  </a:lnTo>
                  <a:lnTo>
                    <a:pt x="770" y="285"/>
                  </a:lnTo>
                  <a:lnTo>
                    <a:pt x="765" y="282"/>
                  </a:lnTo>
                  <a:lnTo>
                    <a:pt x="763" y="282"/>
                  </a:lnTo>
                  <a:lnTo>
                    <a:pt x="760" y="282"/>
                  </a:lnTo>
                  <a:lnTo>
                    <a:pt x="758" y="282"/>
                  </a:lnTo>
                  <a:lnTo>
                    <a:pt x="755" y="282"/>
                  </a:lnTo>
                  <a:lnTo>
                    <a:pt x="752" y="280"/>
                  </a:lnTo>
                  <a:lnTo>
                    <a:pt x="750" y="280"/>
                  </a:lnTo>
                  <a:lnTo>
                    <a:pt x="747" y="280"/>
                  </a:lnTo>
                  <a:lnTo>
                    <a:pt x="747" y="283"/>
                  </a:lnTo>
                  <a:lnTo>
                    <a:pt x="747" y="285"/>
                  </a:lnTo>
                  <a:lnTo>
                    <a:pt x="749" y="288"/>
                  </a:lnTo>
                  <a:lnTo>
                    <a:pt x="747" y="290"/>
                  </a:lnTo>
                  <a:lnTo>
                    <a:pt x="737" y="290"/>
                  </a:lnTo>
                  <a:lnTo>
                    <a:pt x="736" y="292"/>
                  </a:lnTo>
                  <a:lnTo>
                    <a:pt x="734" y="292"/>
                  </a:lnTo>
                  <a:lnTo>
                    <a:pt x="732" y="295"/>
                  </a:lnTo>
                  <a:lnTo>
                    <a:pt x="731" y="293"/>
                  </a:lnTo>
                  <a:lnTo>
                    <a:pt x="731" y="290"/>
                  </a:lnTo>
                  <a:lnTo>
                    <a:pt x="729" y="287"/>
                  </a:lnTo>
                  <a:lnTo>
                    <a:pt x="729" y="285"/>
                  </a:lnTo>
                  <a:lnTo>
                    <a:pt x="727" y="285"/>
                  </a:lnTo>
                  <a:lnTo>
                    <a:pt x="726" y="285"/>
                  </a:lnTo>
                  <a:lnTo>
                    <a:pt x="722" y="283"/>
                  </a:lnTo>
                  <a:lnTo>
                    <a:pt x="719" y="283"/>
                  </a:lnTo>
                  <a:lnTo>
                    <a:pt x="718" y="283"/>
                  </a:lnTo>
                  <a:lnTo>
                    <a:pt x="716" y="282"/>
                  </a:lnTo>
                  <a:lnTo>
                    <a:pt x="716" y="280"/>
                  </a:lnTo>
                  <a:lnTo>
                    <a:pt x="713" y="280"/>
                  </a:lnTo>
                  <a:lnTo>
                    <a:pt x="709" y="279"/>
                  </a:lnTo>
                  <a:lnTo>
                    <a:pt x="708" y="277"/>
                  </a:lnTo>
                  <a:lnTo>
                    <a:pt x="706" y="275"/>
                  </a:lnTo>
                  <a:lnTo>
                    <a:pt x="706" y="270"/>
                  </a:lnTo>
                  <a:lnTo>
                    <a:pt x="705" y="267"/>
                  </a:lnTo>
                  <a:lnTo>
                    <a:pt x="705" y="264"/>
                  </a:lnTo>
                  <a:lnTo>
                    <a:pt x="703" y="262"/>
                  </a:lnTo>
                  <a:lnTo>
                    <a:pt x="701" y="262"/>
                  </a:lnTo>
                  <a:lnTo>
                    <a:pt x="700" y="264"/>
                  </a:lnTo>
                  <a:lnTo>
                    <a:pt x="698" y="265"/>
                  </a:lnTo>
                  <a:lnTo>
                    <a:pt x="695" y="265"/>
                  </a:lnTo>
                  <a:lnTo>
                    <a:pt x="693" y="264"/>
                  </a:lnTo>
                  <a:lnTo>
                    <a:pt x="690" y="261"/>
                  </a:lnTo>
                  <a:lnTo>
                    <a:pt x="687" y="261"/>
                  </a:lnTo>
                  <a:lnTo>
                    <a:pt x="683" y="262"/>
                  </a:lnTo>
                  <a:lnTo>
                    <a:pt x="682" y="262"/>
                  </a:lnTo>
                  <a:lnTo>
                    <a:pt x="680" y="262"/>
                  </a:lnTo>
                  <a:lnTo>
                    <a:pt x="677" y="261"/>
                  </a:lnTo>
                  <a:lnTo>
                    <a:pt x="674" y="261"/>
                  </a:lnTo>
                  <a:lnTo>
                    <a:pt x="672" y="261"/>
                  </a:lnTo>
                  <a:lnTo>
                    <a:pt x="670" y="259"/>
                  </a:lnTo>
                  <a:lnTo>
                    <a:pt x="670" y="257"/>
                  </a:lnTo>
                  <a:lnTo>
                    <a:pt x="674" y="257"/>
                  </a:lnTo>
                  <a:lnTo>
                    <a:pt x="677" y="256"/>
                  </a:lnTo>
                  <a:lnTo>
                    <a:pt x="678" y="256"/>
                  </a:lnTo>
                  <a:lnTo>
                    <a:pt x="678" y="252"/>
                  </a:lnTo>
                  <a:lnTo>
                    <a:pt x="678" y="249"/>
                  </a:lnTo>
                  <a:lnTo>
                    <a:pt x="678" y="248"/>
                  </a:lnTo>
                  <a:lnTo>
                    <a:pt x="682" y="248"/>
                  </a:lnTo>
                  <a:lnTo>
                    <a:pt x="682" y="251"/>
                  </a:lnTo>
                  <a:lnTo>
                    <a:pt x="682" y="256"/>
                  </a:lnTo>
                  <a:lnTo>
                    <a:pt x="683" y="256"/>
                  </a:lnTo>
                  <a:lnTo>
                    <a:pt x="685" y="256"/>
                  </a:lnTo>
                  <a:lnTo>
                    <a:pt x="688" y="256"/>
                  </a:lnTo>
                  <a:lnTo>
                    <a:pt x="690" y="256"/>
                  </a:lnTo>
                  <a:lnTo>
                    <a:pt x="692" y="257"/>
                  </a:lnTo>
                  <a:lnTo>
                    <a:pt x="696" y="257"/>
                  </a:lnTo>
                  <a:lnTo>
                    <a:pt x="700" y="256"/>
                  </a:lnTo>
                  <a:lnTo>
                    <a:pt x="705" y="256"/>
                  </a:lnTo>
                  <a:lnTo>
                    <a:pt x="706" y="256"/>
                  </a:lnTo>
                  <a:lnTo>
                    <a:pt x="709" y="257"/>
                  </a:lnTo>
                  <a:lnTo>
                    <a:pt x="711" y="259"/>
                  </a:lnTo>
                  <a:lnTo>
                    <a:pt x="711" y="261"/>
                  </a:lnTo>
                  <a:lnTo>
                    <a:pt x="711" y="264"/>
                  </a:lnTo>
                  <a:lnTo>
                    <a:pt x="711" y="267"/>
                  </a:lnTo>
                  <a:lnTo>
                    <a:pt x="716" y="270"/>
                  </a:lnTo>
                  <a:lnTo>
                    <a:pt x="719" y="269"/>
                  </a:lnTo>
                  <a:lnTo>
                    <a:pt x="722" y="274"/>
                  </a:lnTo>
                  <a:lnTo>
                    <a:pt x="724" y="274"/>
                  </a:lnTo>
                  <a:lnTo>
                    <a:pt x="727" y="274"/>
                  </a:lnTo>
                  <a:lnTo>
                    <a:pt x="729" y="275"/>
                  </a:lnTo>
                  <a:lnTo>
                    <a:pt x="734" y="282"/>
                  </a:lnTo>
                  <a:lnTo>
                    <a:pt x="736" y="280"/>
                  </a:lnTo>
                  <a:lnTo>
                    <a:pt x="737" y="279"/>
                  </a:lnTo>
                  <a:lnTo>
                    <a:pt x="740" y="275"/>
                  </a:lnTo>
                  <a:lnTo>
                    <a:pt x="742" y="274"/>
                  </a:lnTo>
                  <a:lnTo>
                    <a:pt x="745" y="274"/>
                  </a:lnTo>
                  <a:lnTo>
                    <a:pt x="747" y="274"/>
                  </a:lnTo>
                  <a:lnTo>
                    <a:pt x="747" y="272"/>
                  </a:lnTo>
                  <a:lnTo>
                    <a:pt x="749" y="269"/>
                  </a:lnTo>
                  <a:lnTo>
                    <a:pt x="749" y="267"/>
                  </a:lnTo>
                  <a:lnTo>
                    <a:pt x="747" y="265"/>
                  </a:lnTo>
                  <a:lnTo>
                    <a:pt x="745" y="264"/>
                  </a:lnTo>
                  <a:lnTo>
                    <a:pt x="744" y="264"/>
                  </a:lnTo>
                  <a:lnTo>
                    <a:pt x="742" y="264"/>
                  </a:lnTo>
                  <a:lnTo>
                    <a:pt x="740" y="264"/>
                  </a:lnTo>
                  <a:lnTo>
                    <a:pt x="739" y="264"/>
                  </a:lnTo>
                  <a:lnTo>
                    <a:pt x="740" y="261"/>
                  </a:lnTo>
                  <a:lnTo>
                    <a:pt x="740" y="259"/>
                  </a:lnTo>
                  <a:lnTo>
                    <a:pt x="740" y="257"/>
                  </a:lnTo>
                  <a:lnTo>
                    <a:pt x="737" y="256"/>
                  </a:lnTo>
                  <a:lnTo>
                    <a:pt x="736" y="256"/>
                  </a:lnTo>
                  <a:lnTo>
                    <a:pt x="734" y="257"/>
                  </a:lnTo>
                  <a:lnTo>
                    <a:pt x="732" y="257"/>
                  </a:lnTo>
                  <a:lnTo>
                    <a:pt x="731" y="256"/>
                  </a:lnTo>
                  <a:lnTo>
                    <a:pt x="729" y="252"/>
                  </a:lnTo>
                  <a:lnTo>
                    <a:pt x="727" y="252"/>
                  </a:lnTo>
                  <a:lnTo>
                    <a:pt x="727" y="251"/>
                  </a:lnTo>
                  <a:lnTo>
                    <a:pt x="724" y="252"/>
                  </a:lnTo>
                  <a:lnTo>
                    <a:pt x="721" y="252"/>
                  </a:lnTo>
                  <a:lnTo>
                    <a:pt x="716" y="251"/>
                  </a:lnTo>
                  <a:lnTo>
                    <a:pt x="711" y="248"/>
                  </a:lnTo>
                  <a:lnTo>
                    <a:pt x="708" y="246"/>
                  </a:lnTo>
                  <a:lnTo>
                    <a:pt x="700" y="239"/>
                  </a:lnTo>
                  <a:lnTo>
                    <a:pt x="696" y="238"/>
                  </a:lnTo>
                  <a:lnTo>
                    <a:pt x="693" y="231"/>
                  </a:lnTo>
                  <a:lnTo>
                    <a:pt x="690" y="231"/>
                  </a:lnTo>
                  <a:lnTo>
                    <a:pt x="687" y="228"/>
                  </a:lnTo>
                  <a:lnTo>
                    <a:pt x="685" y="225"/>
                  </a:lnTo>
                  <a:lnTo>
                    <a:pt x="683" y="225"/>
                  </a:lnTo>
                  <a:lnTo>
                    <a:pt x="682" y="223"/>
                  </a:lnTo>
                  <a:lnTo>
                    <a:pt x="682" y="220"/>
                  </a:lnTo>
                  <a:lnTo>
                    <a:pt x="682" y="218"/>
                  </a:lnTo>
                  <a:lnTo>
                    <a:pt x="683" y="218"/>
                  </a:lnTo>
                  <a:lnTo>
                    <a:pt x="685" y="218"/>
                  </a:lnTo>
                  <a:lnTo>
                    <a:pt x="692" y="225"/>
                  </a:lnTo>
                  <a:lnTo>
                    <a:pt x="693" y="226"/>
                  </a:lnTo>
                  <a:lnTo>
                    <a:pt x="695" y="230"/>
                  </a:lnTo>
                  <a:lnTo>
                    <a:pt x="701" y="233"/>
                  </a:lnTo>
                  <a:lnTo>
                    <a:pt x="711" y="241"/>
                  </a:lnTo>
                  <a:lnTo>
                    <a:pt x="714" y="244"/>
                  </a:lnTo>
                  <a:lnTo>
                    <a:pt x="718" y="244"/>
                  </a:lnTo>
                  <a:lnTo>
                    <a:pt x="721" y="246"/>
                  </a:lnTo>
                  <a:lnTo>
                    <a:pt x="724" y="246"/>
                  </a:lnTo>
                  <a:lnTo>
                    <a:pt x="726" y="246"/>
                  </a:lnTo>
                  <a:lnTo>
                    <a:pt x="729" y="246"/>
                  </a:lnTo>
                  <a:lnTo>
                    <a:pt x="732" y="244"/>
                  </a:lnTo>
                  <a:lnTo>
                    <a:pt x="732" y="241"/>
                  </a:lnTo>
                  <a:lnTo>
                    <a:pt x="731" y="239"/>
                  </a:lnTo>
                  <a:lnTo>
                    <a:pt x="729" y="239"/>
                  </a:lnTo>
                  <a:lnTo>
                    <a:pt x="727" y="239"/>
                  </a:lnTo>
                  <a:lnTo>
                    <a:pt x="724" y="241"/>
                  </a:lnTo>
                  <a:lnTo>
                    <a:pt x="721" y="241"/>
                  </a:lnTo>
                  <a:lnTo>
                    <a:pt x="721" y="239"/>
                  </a:lnTo>
                  <a:lnTo>
                    <a:pt x="721" y="238"/>
                  </a:lnTo>
                  <a:lnTo>
                    <a:pt x="724" y="236"/>
                  </a:lnTo>
                  <a:lnTo>
                    <a:pt x="724" y="234"/>
                  </a:lnTo>
                  <a:lnTo>
                    <a:pt x="722" y="233"/>
                  </a:lnTo>
                  <a:lnTo>
                    <a:pt x="721" y="233"/>
                  </a:lnTo>
                  <a:lnTo>
                    <a:pt x="719" y="233"/>
                  </a:lnTo>
                  <a:lnTo>
                    <a:pt x="719" y="231"/>
                  </a:lnTo>
                  <a:lnTo>
                    <a:pt x="721" y="230"/>
                  </a:lnTo>
                  <a:lnTo>
                    <a:pt x="722" y="228"/>
                  </a:lnTo>
                  <a:lnTo>
                    <a:pt x="721" y="226"/>
                  </a:lnTo>
                  <a:lnTo>
                    <a:pt x="722" y="225"/>
                  </a:lnTo>
                  <a:lnTo>
                    <a:pt x="726" y="225"/>
                  </a:lnTo>
                  <a:lnTo>
                    <a:pt x="727" y="226"/>
                  </a:lnTo>
                  <a:lnTo>
                    <a:pt x="729" y="228"/>
                  </a:lnTo>
                  <a:lnTo>
                    <a:pt x="731" y="226"/>
                  </a:lnTo>
                  <a:lnTo>
                    <a:pt x="732" y="226"/>
                  </a:lnTo>
                  <a:lnTo>
                    <a:pt x="734" y="228"/>
                  </a:lnTo>
                  <a:lnTo>
                    <a:pt x="736" y="231"/>
                  </a:lnTo>
                  <a:lnTo>
                    <a:pt x="737" y="231"/>
                  </a:lnTo>
                  <a:lnTo>
                    <a:pt x="739" y="234"/>
                  </a:lnTo>
                  <a:lnTo>
                    <a:pt x="740" y="234"/>
                  </a:lnTo>
                  <a:lnTo>
                    <a:pt x="740" y="231"/>
                  </a:lnTo>
                  <a:lnTo>
                    <a:pt x="739" y="230"/>
                  </a:lnTo>
                  <a:lnTo>
                    <a:pt x="740" y="226"/>
                  </a:lnTo>
                  <a:lnTo>
                    <a:pt x="740" y="225"/>
                  </a:lnTo>
                  <a:lnTo>
                    <a:pt x="740" y="223"/>
                  </a:lnTo>
                  <a:lnTo>
                    <a:pt x="740" y="221"/>
                  </a:lnTo>
                  <a:lnTo>
                    <a:pt x="739" y="218"/>
                  </a:lnTo>
                  <a:lnTo>
                    <a:pt x="737" y="218"/>
                  </a:lnTo>
                  <a:lnTo>
                    <a:pt x="734" y="218"/>
                  </a:lnTo>
                  <a:lnTo>
                    <a:pt x="732" y="217"/>
                  </a:lnTo>
                  <a:lnTo>
                    <a:pt x="731" y="215"/>
                  </a:lnTo>
                  <a:lnTo>
                    <a:pt x="727" y="213"/>
                  </a:lnTo>
                  <a:lnTo>
                    <a:pt x="724" y="213"/>
                  </a:lnTo>
                  <a:lnTo>
                    <a:pt x="721" y="213"/>
                  </a:lnTo>
                  <a:lnTo>
                    <a:pt x="719" y="215"/>
                  </a:lnTo>
                  <a:lnTo>
                    <a:pt x="718" y="213"/>
                  </a:lnTo>
                  <a:lnTo>
                    <a:pt x="716" y="212"/>
                  </a:lnTo>
                  <a:lnTo>
                    <a:pt x="718" y="210"/>
                  </a:lnTo>
                  <a:lnTo>
                    <a:pt x="719" y="210"/>
                  </a:lnTo>
                  <a:lnTo>
                    <a:pt x="724" y="208"/>
                  </a:lnTo>
                  <a:lnTo>
                    <a:pt x="729" y="208"/>
                  </a:lnTo>
                  <a:lnTo>
                    <a:pt x="731" y="207"/>
                  </a:lnTo>
                  <a:lnTo>
                    <a:pt x="731" y="205"/>
                  </a:lnTo>
                  <a:lnTo>
                    <a:pt x="731" y="203"/>
                  </a:lnTo>
                  <a:lnTo>
                    <a:pt x="729" y="203"/>
                  </a:lnTo>
                  <a:lnTo>
                    <a:pt x="727" y="203"/>
                  </a:lnTo>
                  <a:lnTo>
                    <a:pt x="722" y="205"/>
                  </a:lnTo>
                  <a:lnTo>
                    <a:pt x="719" y="203"/>
                  </a:lnTo>
                  <a:lnTo>
                    <a:pt x="716" y="202"/>
                  </a:lnTo>
                  <a:lnTo>
                    <a:pt x="714" y="202"/>
                  </a:lnTo>
                  <a:lnTo>
                    <a:pt x="711" y="202"/>
                  </a:lnTo>
                  <a:lnTo>
                    <a:pt x="706" y="203"/>
                  </a:lnTo>
                  <a:lnTo>
                    <a:pt x="705" y="203"/>
                  </a:lnTo>
                  <a:lnTo>
                    <a:pt x="703" y="200"/>
                  </a:lnTo>
                  <a:lnTo>
                    <a:pt x="700" y="199"/>
                  </a:lnTo>
                  <a:lnTo>
                    <a:pt x="700" y="195"/>
                  </a:lnTo>
                  <a:lnTo>
                    <a:pt x="698" y="192"/>
                  </a:lnTo>
                  <a:lnTo>
                    <a:pt x="695" y="190"/>
                  </a:lnTo>
                  <a:lnTo>
                    <a:pt x="690" y="187"/>
                  </a:lnTo>
                  <a:lnTo>
                    <a:pt x="687" y="186"/>
                  </a:lnTo>
                  <a:lnTo>
                    <a:pt x="683" y="182"/>
                  </a:lnTo>
                  <a:lnTo>
                    <a:pt x="682" y="181"/>
                  </a:lnTo>
                  <a:lnTo>
                    <a:pt x="680" y="181"/>
                  </a:lnTo>
                  <a:lnTo>
                    <a:pt x="677" y="179"/>
                  </a:lnTo>
                  <a:lnTo>
                    <a:pt x="675" y="176"/>
                  </a:lnTo>
                  <a:lnTo>
                    <a:pt x="672" y="173"/>
                  </a:lnTo>
                  <a:lnTo>
                    <a:pt x="669" y="171"/>
                  </a:lnTo>
                  <a:lnTo>
                    <a:pt x="667" y="171"/>
                  </a:lnTo>
                  <a:lnTo>
                    <a:pt x="664" y="168"/>
                  </a:lnTo>
                  <a:lnTo>
                    <a:pt x="657" y="161"/>
                  </a:lnTo>
                  <a:lnTo>
                    <a:pt x="656" y="158"/>
                  </a:lnTo>
                  <a:lnTo>
                    <a:pt x="654" y="156"/>
                  </a:lnTo>
                  <a:lnTo>
                    <a:pt x="656" y="156"/>
                  </a:lnTo>
                  <a:lnTo>
                    <a:pt x="657" y="156"/>
                  </a:lnTo>
                  <a:lnTo>
                    <a:pt x="665" y="163"/>
                  </a:lnTo>
                  <a:lnTo>
                    <a:pt x="667" y="166"/>
                  </a:lnTo>
                  <a:lnTo>
                    <a:pt x="670" y="168"/>
                  </a:lnTo>
                  <a:lnTo>
                    <a:pt x="674" y="169"/>
                  </a:lnTo>
                  <a:lnTo>
                    <a:pt x="678" y="171"/>
                  </a:lnTo>
                  <a:lnTo>
                    <a:pt x="680" y="174"/>
                  </a:lnTo>
                  <a:lnTo>
                    <a:pt x="683" y="177"/>
                  </a:lnTo>
                  <a:lnTo>
                    <a:pt x="687" y="179"/>
                  </a:lnTo>
                  <a:lnTo>
                    <a:pt x="692" y="181"/>
                  </a:lnTo>
                  <a:lnTo>
                    <a:pt x="693" y="182"/>
                  </a:lnTo>
                  <a:lnTo>
                    <a:pt x="696" y="184"/>
                  </a:lnTo>
                  <a:lnTo>
                    <a:pt x="700" y="186"/>
                  </a:lnTo>
                  <a:lnTo>
                    <a:pt x="703" y="187"/>
                  </a:lnTo>
                  <a:lnTo>
                    <a:pt x="705" y="190"/>
                  </a:lnTo>
                  <a:lnTo>
                    <a:pt x="706" y="195"/>
                  </a:lnTo>
                  <a:lnTo>
                    <a:pt x="708" y="195"/>
                  </a:lnTo>
                  <a:lnTo>
                    <a:pt x="709" y="194"/>
                  </a:lnTo>
                  <a:lnTo>
                    <a:pt x="711" y="192"/>
                  </a:lnTo>
                  <a:lnTo>
                    <a:pt x="713" y="192"/>
                  </a:lnTo>
                  <a:lnTo>
                    <a:pt x="716" y="195"/>
                  </a:lnTo>
                  <a:lnTo>
                    <a:pt x="719" y="195"/>
                  </a:lnTo>
                  <a:lnTo>
                    <a:pt x="724" y="197"/>
                  </a:lnTo>
                  <a:lnTo>
                    <a:pt x="726" y="195"/>
                  </a:lnTo>
                  <a:lnTo>
                    <a:pt x="726" y="192"/>
                  </a:lnTo>
                  <a:lnTo>
                    <a:pt x="724" y="190"/>
                  </a:lnTo>
                  <a:lnTo>
                    <a:pt x="722" y="189"/>
                  </a:lnTo>
                  <a:lnTo>
                    <a:pt x="722" y="187"/>
                  </a:lnTo>
                  <a:lnTo>
                    <a:pt x="724" y="184"/>
                  </a:lnTo>
                  <a:lnTo>
                    <a:pt x="724" y="182"/>
                  </a:lnTo>
                  <a:lnTo>
                    <a:pt x="724" y="179"/>
                  </a:lnTo>
                  <a:lnTo>
                    <a:pt x="726" y="179"/>
                  </a:lnTo>
                  <a:lnTo>
                    <a:pt x="724" y="176"/>
                  </a:lnTo>
                  <a:lnTo>
                    <a:pt x="722" y="176"/>
                  </a:lnTo>
                  <a:lnTo>
                    <a:pt x="722" y="174"/>
                  </a:lnTo>
                  <a:lnTo>
                    <a:pt x="722" y="171"/>
                  </a:lnTo>
                  <a:lnTo>
                    <a:pt x="719" y="169"/>
                  </a:lnTo>
                  <a:lnTo>
                    <a:pt x="719" y="168"/>
                  </a:lnTo>
                  <a:lnTo>
                    <a:pt x="721" y="168"/>
                  </a:lnTo>
                  <a:lnTo>
                    <a:pt x="724" y="169"/>
                  </a:lnTo>
                  <a:lnTo>
                    <a:pt x="727" y="168"/>
                  </a:lnTo>
                  <a:lnTo>
                    <a:pt x="729" y="169"/>
                  </a:lnTo>
                  <a:lnTo>
                    <a:pt x="729" y="168"/>
                  </a:lnTo>
                  <a:lnTo>
                    <a:pt x="731" y="164"/>
                  </a:lnTo>
                  <a:lnTo>
                    <a:pt x="729" y="161"/>
                  </a:lnTo>
                  <a:lnTo>
                    <a:pt x="727" y="158"/>
                  </a:lnTo>
                  <a:lnTo>
                    <a:pt x="726" y="158"/>
                  </a:lnTo>
                  <a:lnTo>
                    <a:pt x="721" y="156"/>
                  </a:lnTo>
                  <a:lnTo>
                    <a:pt x="716" y="156"/>
                  </a:lnTo>
                  <a:lnTo>
                    <a:pt x="713" y="155"/>
                  </a:lnTo>
                  <a:lnTo>
                    <a:pt x="706" y="151"/>
                  </a:lnTo>
                  <a:lnTo>
                    <a:pt x="701" y="155"/>
                  </a:lnTo>
                  <a:lnTo>
                    <a:pt x="700" y="153"/>
                  </a:lnTo>
                  <a:lnTo>
                    <a:pt x="698" y="150"/>
                  </a:lnTo>
                  <a:lnTo>
                    <a:pt x="695" y="150"/>
                  </a:lnTo>
                  <a:lnTo>
                    <a:pt x="693" y="150"/>
                  </a:lnTo>
                  <a:lnTo>
                    <a:pt x="693" y="146"/>
                  </a:lnTo>
                  <a:lnTo>
                    <a:pt x="692" y="145"/>
                  </a:lnTo>
                  <a:lnTo>
                    <a:pt x="688" y="142"/>
                  </a:lnTo>
                  <a:lnTo>
                    <a:pt x="685" y="140"/>
                  </a:lnTo>
                  <a:lnTo>
                    <a:pt x="683" y="138"/>
                  </a:lnTo>
                  <a:lnTo>
                    <a:pt x="682" y="138"/>
                  </a:lnTo>
                  <a:lnTo>
                    <a:pt x="682" y="142"/>
                  </a:lnTo>
                  <a:lnTo>
                    <a:pt x="680" y="142"/>
                  </a:lnTo>
                  <a:lnTo>
                    <a:pt x="678" y="140"/>
                  </a:lnTo>
                  <a:lnTo>
                    <a:pt x="677" y="138"/>
                  </a:lnTo>
                  <a:lnTo>
                    <a:pt x="677" y="137"/>
                  </a:lnTo>
                  <a:lnTo>
                    <a:pt x="675" y="137"/>
                  </a:lnTo>
                  <a:lnTo>
                    <a:pt x="674" y="140"/>
                  </a:lnTo>
                  <a:lnTo>
                    <a:pt x="672" y="140"/>
                  </a:lnTo>
                  <a:lnTo>
                    <a:pt x="670" y="140"/>
                  </a:lnTo>
                  <a:lnTo>
                    <a:pt x="667" y="138"/>
                  </a:lnTo>
                  <a:lnTo>
                    <a:pt x="664" y="138"/>
                  </a:lnTo>
                  <a:lnTo>
                    <a:pt x="661" y="138"/>
                  </a:lnTo>
                  <a:lnTo>
                    <a:pt x="656" y="137"/>
                  </a:lnTo>
                  <a:lnTo>
                    <a:pt x="651" y="135"/>
                  </a:lnTo>
                  <a:lnTo>
                    <a:pt x="649" y="135"/>
                  </a:lnTo>
                  <a:lnTo>
                    <a:pt x="647" y="133"/>
                  </a:lnTo>
                  <a:lnTo>
                    <a:pt x="647" y="130"/>
                  </a:lnTo>
                  <a:lnTo>
                    <a:pt x="644" y="128"/>
                  </a:lnTo>
                  <a:lnTo>
                    <a:pt x="641" y="127"/>
                  </a:lnTo>
                  <a:lnTo>
                    <a:pt x="638" y="124"/>
                  </a:lnTo>
                  <a:lnTo>
                    <a:pt x="638" y="122"/>
                  </a:lnTo>
                  <a:lnTo>
                    <a:pt x="636" y="122"/>
                  </a:lnTo>
                  <a:lnTo>
                    <a:pt x="638" y="117"/>
                  </a:lnTo>
                  <a:lnTo>
                    <a:pt x="636" y="114"/>
                  </a:lnTo>
                  <a:lnTo>
                    <a:pt x="634" y="112"/>
                  </a:lnTo>
                  <a:lnTo>
                    <a:pt x="633" y="114"/>
                  </a:lnTo>
                  <a:lnTo>
                    <a:pt x="630" y="117"/>
                  </a:lnTo>
                  <a:lnTo>
                    <a:pt x="625" y="119"/>
                  </a:lnTo>
                  <a:lnTo>
                    <a:pt x="618" y="124"/>
                  </a:lnTo>
                  <a:lnTo>
                    <a:pt x="616" y="125"/>
                  </a:lnTo>
                  <a:lnTo>
                    <a:pt x="613" y="125"/>
                  </a:lnTo>
                  <a:lnTo>
                    <a:pt x="612" y="122"/>
                  </a:lnTo>
                  <a:lnTo>
                    <a:pt x="608" y="120"/>
                  </a:lnTo>
                  <a:lnTo>
                    <a:pt x="605" y="115"/>
                  </a:lnTo>
                  <a:lnTo>
                    <a:pt x="605" y="112"/>
                  </a:lnTo>
                  <a:lnTo>
                    <a:pt x="605" y="107"/>
                  </a:lnTo>
                  <a:lnTo>
                    <a:pt x="605" y="102"/>
                  </a:lnTo>
                  <a:lnTo>
                    <a:pt x="607" y="99"/>
                  </a:lnTo>
                  <a:lnTo>
                    <a:pt x="607" y="96"/>
                  </a:lnTo>
                  <a:lnTo>
                    <a:pt x="608" y="93"/>
                  </a:lnTo>
                  <a:lnTo>
                    <a:pt x="610" y="89"/>
                  </a:lnTo>
                  <a:lnTo>
                    <a:pt x="612" y="88"/>
                  </a:lnTo>
                  <a:lnTo>
                    <a:pt x="616" y="84"/>
                  </a:lnTo>
                  <a:lnTo>
                    <a:pt x="618" y="83"/>
                  </a:lnTo>
                  <a:lnTo>
                    <a:pt x="618" y="78"/>
                  </a:lnTo>
                  <a:lnTo>
                    <a:pt x="618" y="76"/>
                  </a:lnTo>
                  <a:lnTo>
                    <a:pt x="621" y="73"/>
                  </a:lnTo>
                  <a:lnTo>
                    <a:pt x="623" y="73"/>
                  </a:lnTo>
                  <a:lnTo>
                    <a:pt x="625" y="70"/>
                  </a:lnTo>
                  <a:lnTo>
                    <a:pt x="625" y="68"/>
                  </a:lnTo>
                  <a:lnTo>
                    <a:pt x="623" y="63"/>
                  </a:lnTo>
                  <a:lnTo>
                    <a:pt x="623" y="58"/>
                  </a:lnTo>
                  <a:lnTo>
                    <a:pt x="623" y="57"/>
                  </a:lnTo>
                  <a:lnTo>
                    <a:pt x="621" y="52"/>
                  </a:lnTo>
                  <a:lnTo>
                    <a:pt x="620" y="49"/>
                  </a:lnTo>
                  <a:lnTo>
                    <a:pt x="616" y="47"/>
                  </a:lnTo>
                  <a:lnTo>
                    <a:pt x="612" y="44"/>
                  </a:lnTo>
                  <a:lnTo>
                    <a:pt x="607" y="40"/>
                  </a:lnTo>
                  <a:lnTo>
                    <a:pt x="602" y="40"/>
                  </a:lnTo>
                  <a:lnTo>
                    <a:pt x="599" y="40"/>
                  </a:lnTo>
                  <a:lnTo>
                    <a:pt x="597" y="39"/>
                  </a:lnTo>
                  <a:lnTo>
                    <a:pt x="595" y="34"/>
                  </a:lnTo>
                  <a:lnTo>
                    <a:pt x="587" y="32"/>
                  </a:lnTo>
                  <a:lnTo>
                    <a:pt x="579" y="32"/>
                  </a:lnTo>
                  <a:lnTo>
                    <a:pt x="574" y="31"/>
                  </a:lnTo>
                  <a:lnTo>
                    <a:pt x="569" y="29"/>
                  </a:lnTo>
                  <a:lnTo>
                    <a:pt x="566" y="26"/>
                  </a:lnTo>
                  <a:lnTo>
                    <a:pt x="566" y="24"/>
                  </a:lnTo>
                  <a:lnTo>
                    <a:pt x="566" y="21"/>
                  </a:lnTo>
                  <a:lnTo>
                    <a:pt x="569" y="18"/>
                  </a:lnTo>
                  <a:lnTo>
                    <a:pt x="571" y="14"/>
                  </a:lnTo>
                  <a:lnTo>
                    <a:pt x="571" y="13"/>
                  </a:lnTo>
                  <a:lnTo>
                    <a:pt x="571" y="11"/>
                  </a:lnTo>
                  <a:lnTo>
                    <a:pt x="568" y="9"/>
                  </a:lnTo>
                  <a:lnTo>
                    <a:pt x="564" y="9"/>
                  </a:lnTo>
                  <a:lnTo>
                    <a:pt x="561" y="8"/>
                  </a:lnTo>
                  <a:lnTo>
                    <a:pt x="555" y="5"/>
                  </a:lnTo>
                  <a:lnTo>
                    <a:pt x="553" y="6"/>
                  </a:lnTo>
                  <a:lnTo>
                    <a:pt x="548" y="5"/>
                  </a:lnTo>
                  <a:lnTo>
                    <a:pt x="545" y="5"/>
                  </a:lnTo>
                  <a:lnTo>
                    <a:pt x="541" y="13"/>
                  </a:lnTo>
                  <a:lnTo>
                    <a:pt x="540" y="18"/>
                  </a:lnTo>
                  <a:lnTo>
                    <a:pt x="538" y="26"/>
                  </a:lnTo>
                  <a:lnTo>
                    <a:pt x="538" y="31"/>
                  </a:lnTo>
                  <a:lnTo>
                    <a:pt x="537" y="31"/>
                  </a:lnTo>
                  <a:lnTo>
                    <a:pt x="514" y="18"/>
                  </a:lnTo>
                  <a:lnTo>
                    <a:pt x="491" y="6"/>
                  </a:lnTo>
                  <a:lnTo>
                    <a:pt x="479" y="0"/>
                  </a:lnTo>
                  <a:lnTo>
                    <a:pt x="476" y="6"/>
                  </a:lnTo>
                  <a:lnTo>
                    <a:pt x="479" y="6"/>
                  </a:lnTo>
                  <a:lnTo>
                    <a:pt x="476" y="13"/>
                  </a:lnTo>
                  <a:lnTo>
                    <a:pt x="479" y="13"/>
                  </a:lnTo>
                  <a:lnTo>
                    <a:pt x="475" y="26"/>
                  </a:lnTo>
                  <a:lnTo>
                    <a:pt x="476" y="27"/>
                  </a:lnTo>
                  <a:lnTo>
                    <a:pt x="475" y="36"/>
                  </a:lnTo>
                  <a:lnTo>
                    <a:pt x="478" y="37"/>
                  </a:lnTo>
                  <a:lnTo>
                    <a:pt x="478" y="39"/>
                  </a:lnTo>
                  <a:lnTo>
                    <a:pt x="476" y="42"/>
                  </a:lnTo>
                  <a:lnTo>
                    <a:pt x="471" y="50"/>
                  </a:lnTo>
                  <a:lnTo>
                    <a:pt x="466" y="55"/>
                  </a:lnTo>
                  <a:lnTo>
                    <a:pt x="466" y="57"/>
                  </a:lnTo>
                  <a:lnTo>
                    <a:pt x="466" y="58"/>
                  </a:lnTo>
                  <a:lnTo>
                    <a:pt x="468" y="58"/>
                  </a:lnTo>
                  <a:lnTo>
                    <a:pt x="465" y="65"/>
                  </a:lnTo>
                  <a:lnTo>
                    <a:pt x="462" y="65"/>
                  </a:lnTo>
                  <a:lnTo>
                    <a:pt x="460" y="67"/>
                  </a:lnTo>
                  <a:lnTo>
                    <a:pt x="457" y="75"/>
                  </a:lnTo>
                  <a:lnTo>
                    <a:pt x="453" y="73"/>
                  </a:lnTo>
                  <a:lnTo>
                    <a:pt x="452" y="75"/>
                  </a:lnTo>
                  <a:lnTo>
                    <a:pt x="450" y="76"/>
                  </a:lnTo>
                  <a:lnTo>
                    <a:pt x="445" y="89"/>
                  </a:lnTo>
                  <a:lnTo>
                    <a:pt x="444" y="99"/>
                  </a:lnTo>
                  <a:lnTo>
                    <a:pt x="429" y="91"/>
                  </a:lnTo>
                  <a:lnTo>
                    <a:pt x="429" y="93"/>
                  </a:lnTo>
                  <a:lnTo>
                    <a:pt x="426" y="96"/>
                  </a:lnTo>
                  <a:lnTo>
                    <a:pt x="424" y="96"/>
                  </a:lnTo>
                  <a:lnTo>
                    <a:pt x="424" y="98"/>
                  </a:lnTo>
                  <a:lnTo>
                    <a:pt x="424" y="102"/>
                  </a:lnTo>
                  <a:lnTo>
                    <a:pt x="422" y="104"/>
                  </a:lnTo>
                  <a:lnTo>
                    <a:pt x="422" y="107"/>
                  </a:lnTo>
                  <a:lnTo>
                    <a:pt x="422" y="112"/>
                  </a:lnTo>
                  <a:lnTo>
                    <a:pt x="421" y="114"/>
                  </a:lnTo>
                  <a:lnTo>
                    <a:pt x="419" y="117"/>
                  </a:lnTo>
                  <a:lnTo>
                    <a:pt x="418" y="124"/>
                  </a:lnTo>
                  <a:lnTo>
                    <a:pt x="416" y="132"/>
                  </a:lnTo>
                  <a:lnTo>
                    <a:pt x="414" y="138"/>
                  </a:lnTo>
                  <a:lnTo>
                    <a:pt x="414" y="143"/>
                  </a:lnTo>
                  <a:lnTo>
                    <a:pt x="413" y="145"/>
                  </a:lnTo>
                  <a:lnTo>
                    <a:pt x="409" y="148"/>
                  </a:lnTo>
                  <a:lnTo>
                    <a:pt x="408" y="150"/>
                  </a:lnTo>
                  <a:lnTo>
                    <a:pt x="406" y="15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1" name="Freeform 116"/>
            <p:cNvSpPr>
              <a:spLocks/>
            </p:cNvSpPr>
            <p:nvPr/>
          </p:nvSpPr>
          <p:spPr bwMode="auto">
            <a:xfrm>
              <a:off x="5306659" y="3308431"/>
              <a:ext cx="1032182" cy="533180"/>
            </a:xfrm>
            <a:custGeom>
              <a:avLst/>
              <a:gdLst>
                <a:gd name="T0" fmla="*/ 1703626579 w 755"/>
                <a:gd name="T1" fmla="*/ 161289999 h 390"/>
                <a:gd name="T2" fmla="*/ 1638102113 w 755"/>
                <a:gd name="T3" fmla="*/ 118448150 h 390"/>
                <a:gd name="T4" fmla="*/ 1557457105 w 755"/>
                <a:gd name="T5" fmla="*/ 98286882 h 390"/>
                <a:gd name="T6" fmla="*/ 1469252422 w 755"/>
                <a:gd name="T7" fmla="*/ 105846579 h 390"/>
                <a:gd name="T8" fmla="*/ 1370965525 w 755"/>
                <a:gd name="T9" fmla="*/ 110886890 h 390"/>
                <a:gd name="T10" fmla="*/ 1285280205 w 755"/>
                <a:gd name="T11" fmla="*/ 90725621 h 390"/>
                <a:gd name="T12" fmla="*/ 1234877075 w 755"/>
                <a:gd name="T13" fmla="*/ 27722516 h 390"/>
                <a:gd name="T14" fmla="*/ 1181954583 w 755"/>
                <a:gd name="T15" fmla="*/ 7561263 h 390"/>
                <a:gd name="T16" fmla="*/ 1103828938 w 755"/>
                <a:gd name="T17" fmla="*/ 12601574 h 390"/>
                <a:gd name="T18" fmla="*/ 1096269262 w 755"/>
                <a:gd name="T19" fmla="*/ 73083739 h 390"/>
                <a:gd name="T20" fmla="*/ 1121470827 w 755"/>
                <a:gd name="T21" fmla="*/ 115927201 h 390"/>
                <a:gd name="T22" fmla="*/ 1038304869 w 755"/>
                <a:gd name="T23" fmla="*/ 161289999 h 390"/>
                <a:gd name="T24" fmla="*/ 985382377 w 755"/>
                <a:gd name="T25" fmla="*/ 151209377 h 390"/>
                <a:gd name="T26" fmla="*/ 967740488 w 755"/>
                <a:gd name="T27" fmla="*/ 221773780 h 390"/>
                <a:gd name="T28" fmla="*/ 919858308 w 755"/>
                <a:gd name="T29" fmla="*/ 294857494 h 390"/>
                <a:gd name="T30" fmla="*/ 861893915 w 755"/>
                <a:gd name="T31" fmla="*/ 362902486 h 390"/>
                <a:gd name="T32" fmla="*/ 834172988 w 755"/>
                <a:gd name="T33" fmla="*/ 415826544 h 390"/>
                <a:gd name="T34" fmla="*/ 771168083 w 755"/>
                <a:gd name="T35" fmla="*/ 385584679 h 390"/>
                <a:gd name="T36" fmla="*/ 738406843 w 755"/>
                <a:gd name="T37" fmla="*/ 365423435 h 390"/>
                <a:gd name="T38" fmla="*/ 725805267 w 755"/>
                <a:gd name="T39" fmla="*/ 398184662 h 390"/>
                <a:gd name="T40" fmla="*/ 693044026 w 755"/>
                <a:gd name="T41" fmla="*/ 448587871 h 390"/>
                <a:gd name="T42" fmla="*/ 665321511 w 755"/>
                <a:gd name="T43" fmla="*/ 461189442 h 390"/>
                <a:gd name="T44" fmla="*/ 594757129 w 755"/>
                <a:gd name="T45" fmla="*/ 456149131 h 390"/>
                <a:gd name="T46" fmla="*/ 554434625 w 755"/>
                <a:gd name="T47" fmla="*/ 496470031 h 390"/>
                <a:gd name="T48" fmla="*/ 476310568 w 755"/>
                <a:gd name="T49" fmla="*/ 468749114 h 390"/>
                <a:gd name="T50" fmla="*/ 433467114 w 755"/>
                <a:gd name="T51" fmla="*/ 461189442 h 390"/>
                <a:gd name="T52" fmla="*/ 413305763 w 755"/>
                <a:gd name="T53" fmla="*/ 506550652 h 390"/>
                <a:gd name="T54" fmla="*/ 365423583 w 755"/>
                <a:gd name="T55" fmla="*/ 481350685 h 390"/>
                <a:gd name="T56" fmla="*/ 355342958 w 755"/>
                <a:gd name="T57" fmla="*/ 521671585 h 390"/>
                <a:gd name="T58" fmla="*/ 322580129 w 755"/>
                <a:gd name="T59" fmla="*/ 539313467 h 390"/>
                <a:gd name="T60" fmla="*/ 322580129 w 755"/>
                <a:gd name="T61" fmla="*/ 619958442 h 390"/>
                <a:gd name="T62" fmla="*/ 241935122 w 755"/>
                <a:gd name="T63" fmla="*/ 652721257 h 390"/>
                <a:gd name="T64" fmla="*/ 216733557 w 755"/>
                <a:gd name="T65" fmla="*/ 715724349 h 390"/>
                <a:gd name="T66" fmla="*/ 199093206 w 755"/>
                <a:gd name="T67" fmla="*/ 768648408 h 390"/>
                <a:gd name="T68" fmla="*/ 98286922 w 755"/>
                <a:gd name="T69" fmla="*/ 728325920 h 390"/>
                <a:gd name="T70" fmla="*/ 42843466 w 755"/>
                <a:gd name="T71" fmla="*/ 796369324 h 390"/>
                <a:gd name="T72" fmla="*/ 65524093 w 755"/>
                <a:gd name="T73" fmla="*/ 861893565 h 390"/>
                <a:gd name="T74" fmla="*/ 68045044 w 755"/>
                <a:gd name="T75" fmla="*/ 904737001 h 390"/>
                <a:gd name="T76" fmla="*/ 40322516 w 755"/>
                <a:gd name="T77" fmla="*/ 952619161 h 390"/>
                <a:gd name="T78" fmla="*/ 146169126 w 755"/>
                <a:gd name="T79" fmla="*/ 965220732 h 390"/>
                <a:gd name="T80" fmla="*/ 355342958 w 755"/>
                <a:gd name="T81" fmla="*/ 919857934 h 390"/>
                <a:gd name="T82" fmla="*/ 451109003 w 755"/>
                <a:gd name="T83" fmla="*/ 899696690 h 390"/>
                <a:gd name="T84" fmla="*/ 733366530 w 755"/>
                <a:gd name="T85" fmla="*/ 871974186 h 390"/>
                <a:gd name="T86" fmla="*/ 899697056 w 755"/>
                <a:gd name="T87" fmla="*/ 859374203 h 390"/>
                <a:gd name="T88" fmla="*/ 1224796449 w 755"/>
                <a:gd name="T89" fmla="*/ 829132139 h 390"/>
                <a:gd name="T90" fmla="*/ 1514615239 w 755"/>
                <a:gd name="T91" fmla="*/ 793849962 h 390"/>
                <a:gd name="T92" fmla="*/ 1638102113 w 755"/>
                <a:gd name="T93" fmla="*/ 730845282 h 390"/>
                <a:gd name="T94" fmla="*/ 1696066903 w 755"/>
                <a:gd name="T95" fmla="*/ 672882500 h 390"/>
                <a:gd name="T96" fmla="*/ 1721268468 w 755"/>
                <a:gd name="T97" fmla="*/ 632558425 h 390"/>
                <a:gd name="T98" fmla="*/ 1766631284 w 755"/>
                <a:gd name="T99" fmla="*/ 567034383 h 390"/>
                <a:gd name="T100" fmla="*/ 1839715029 w 755"/>
                <a:gd name="T101" fmla="*/ 506550652 h 390"/>
                <a:gd name="T102" fmla="*/ 1857356918 w 755"/>
                <a:gd name="T103" fmla="*/ 430947576 h 390"/>
                <a:gd name="T104" fmla="*/ 1832155353 w 755"/>
                <a:gd name="T105" fmla="*/ 415826544 h 390"/>
                <a:gd name="T106" fmla="*/ 1779231273 w 755"/>
                <a:gd name="T107" fmla="*/ 357862175 h 390"/>
                <a:gd name="T108" fmla="*/ 1754029708 w 755"/>
                <a:gd name="T109" fmla="*/ 312499376 h 390"/>
                <a:gd name="T110" fmla="*/ 1708666892 w 755"/>
                <a:gd name="T111" fmla="*/ 246975334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5"/>
                <a:gd name="T169" fmla="*/ 0 h 390"/>
                <a:gd name="T170" fmla="*/ 755 w 755"/>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5" h="390">
                  <a:moveTo>
                    <a:pt x="680" y="88"/>
                  </a:moveTo>
                  <a:lnTo>
                    <a:pt x="680" y="85"/>
                  </a:lnTo>
                  <a:lnTo>
                    <a:pt x="678" y="82"/>
                  </a:lnTo>
                  <a:lnTo>
                    <a:pt x="678" y="77"/>
                  </a:lnTo>
                  <a:lnTo>
                    <a:pt x="676" y="73"/>
                  </a:lnTo>
                  <a:lnTo>
                    <a:pt x="675" y="65"/>
                  </a:lnTo>
                  <a:lnTo>
                    <a:pt x="676" y="64"/>
                  </a:lnTo>
                  <a:lnTo>
                    <a:pt x="676" y="65"/>
                  </a:lnTo>
                  <a:lnTo>
                    <a:pt x="676" y="64"/>
                  </a:lnTo>
                  <a:lnTo>
                    <a:pt x="675" y="62"/>
                  </a:lnTo>
                  <a:lnTo>
                    <a:pt x="671" y="57"/>
                  </a:lnTo>
                  <a:lnTo>
                    <a:pt x="667" y="54"/>
                  </a:lnTo>
                  <a:lnTo>
                    <a:pt x="660" y="49"/>
                  </a:lnTo>
                  <a:lnTo>
                    <a:pt x="650" y="47"/>
                  </a:lnTo>
                  <a:lnTo>
                    <a:pt x="645" y="44"/>
                  </a:lnTo>
                  <a:lnTo>
                    <a:pt x="644" y="38"/>
                  </a:lnTo>
                  <a:lnTo>
                    <a:pt x="642" y="34"/>
                  </a:lnTo>
                  <a:lnTo>
                    <a:pt x="639" y="28"/>
                  </a:lnTo>
                  <a:lnTo>
                    <a:pt x="636" y="28"/>
                  </a:lnTo>
                  <a:lnTo>
                    <a:pt x="626" y="33"/>
                  </a:lnTo>
                  <a:lnTo>
                    <a:pt x="618" y="39"/>
                  </a:lnTo>
                  <a:lnTo>
                    <a:pt x="616" y="46"/>
                  </a:lnTo>
                  <a:lnTo>
                    <a:pt x="609" y="46"/>
                  </a:lnTo>
                  <a:lnTo>
                    <a:pt x="605" y="47"/>
                  </a:lnTo>
                  <a:lnTo>
                    <a:pt x="600" y="51"/>
                  </a:lnTo>
                  <a:lnTo>
                    <a:pt x="596" y="47"/>
                  </a:lnTo>
                  <a:lnTo>
                    <a:pt x="592" y="44"/>
                  </a:lnTo>
                  <a:lnTo>
                    <a:pt x="583" y="42"/>
                  </a:lnTo>
                  <a:lnTo>
                    <a:pt x="575" y="41"/>
                  </a:lnTo>
                  <a:lnTo>
                    <a:pt x="565" y="44"/>
                  </a:lnTo>
                  <a:lnTo>
                    <a:pt x="564" y="49"/>
                  </a:lnTo>
                  <a:lnTo>
                    <a:pt x="562" y="51"/>
                  </a:lnTo>
                  <a:lnTo>
                    <a:pt x="557" y="51"/>
                  </a:lnTo>
                  <a:lnTo>
                    <a:pt x="552" y="49"/>
                  </a:lnTo>
                  <a:lnTo>
                    <a:pt x="544" y="44"/>
                  </a:lnTo>
                  <a:lnTo>
                    <a:pt x="539" y="39"/>
                  </a:lnTo>
                  <a:lnTo>
                    <a:pt x="536" y="38"/>
                  </a:lnTo>
                  <a:lnTo>
                    <a:pt x="534" y="38"/>
                  </a:lnTo>
                  <a:lnTo>
                    <a:pt x="530" y="36"/>
                  </a:lnTo>
                  <a:lnTo>
                    <a:pt x="521" y="38"/>
                  </a:lnTo>
                  <a:lnTo>
                    <a:pt x="517" y="38"/>
                  </a:lnTo>
                  <a:lnTo>
                    <a:pt x="510" y="36"/>
                  </a:lnTo>
                  <a:lnTo>
                    <a:pt x="502" y="34"/>
                  </a:lnTo>
                  <a:lnTo>
                    <a:pt x="502" y="29"/>
                  </a:lnTo>
                  <a:lnTo>
                    <a:pt x="502" y="26"/>
                  </a:lnTo>
                  <a:lnTo>
                    <a:pt x="499" y="21"/>
                  </a:lnTo>
                  <a:lnTo>
                    <a:pt x="495" y="16"/>
                  </a:lnTo>
                  <a:lnTo>
                    <a:pt x="492" y="13"/>
                  </a:lnTo>
                  <a:lnTo>
                    <a:pt x="490" y="11"/>
                  </a:lnTo>
                  <a:lnTo>
                    <a:pt x="487" y="8"/>
                  </a:lnTo>
                  <a:lnTo>
                    <a:pt x="482" y="7"/>
                  </a:lnTo>
                  <a:lnTo>
                    <a:pt x="479" y="5"/>
                  </a:lnTo>
                  <a:lnTo>
                    <a:pt x="477" y="2"/>
                  </a:lnTo>
                  <a:lnTo>
                    <a:pt x="476" y="0"/>
                  </a:lnTo>
                  <a:lnTo>
                    <a:pt x="472" y="0"/>
                  </a:lnTo>
                  <a:lnTo>
                    <a:pt x="469" y="3"/>
                  </a:lnTo>
                  <a:lnTo>
                    <a:pt x="464" y="5"/>
                  </a:lnTo>
                  <a:lnTo>
                    <a:pt x="458" y="7"/>
                  </a:lnTo>
                  <a:lnTo>
                    <a:pt x="455" y="7"/>
                  </a:lnTo>
                  <a:lnTo>
                    <a:pt x="450" y="5"/>
                  </a:lnTo>
                  <a:lnTo>
                    <a:pt x="446" y="2"/>
                  </a:lnTo>
                  <a:lnTo>
                    <a:pt x="443" y="2"/>
                  </a:lnTo>
                  <a:lnTo>
                    <a:pt x="438" y="5"/>
                  </a:lnTo>
                  <a:lnTo>
                    <a:pt x="433" y="10"/>
                  </a:lnTo>
                  <a:lnTo>
                    <a:pt x="432" y="15"/>
                  </a:lnTo>
                  <a:lnTo>
                    <a:pt x="433" y="16"/>
                  </a:lnTo>
                  <a:lnTo>
                    <a:pt x="437" y="20"/>
                  </a:lnTo>
                  <a:lnTo>
                    <a:pt x="437" y="21"/>
                  </a:lnTo>
                  <a:lnTo>
                    <a:pt x="437" y="26"/>
                  </a:lnTo>
                  <a:lnTo>
                    <a:pt x="435" y="29"/>
                  </a:lnTo>
                  <a:lnTo>
                    <a:pt x="437" y="33"/>
                  </a:lnTo>
                  <a:lnTo>
                    <a:pt x="441" y="33"/>
                  </a:lnTo>
                  <a:lnTo>
                    <a:pt x="445" y="36"/>
                  </a:lnTo>
                  <a:lnTo>
                    <a:pt x="443" y="38"/>
                  </a:lnTo>
                  <a:lnTo>
                    <a:pt x="441" y="39"/>
                  </a:lnTo>
                  <a:lnTo>
                    <a:pt x="441" y="41"/>
                  </a:lnTo>
                  <a:lnTo>
                    <a:pt x="445" y="46"/>
                  </a:lnTo>
                  <a:lnTo>
                    <a:pt x="445" y="47"/>
                  </a:lnTo>
                  <a:lnTo>
                    <a:pt x="443" y="49"/>
                  </a:lnTo>
                  <a:lnTo>
                    <a:pt x="435" y="49"/>
                  </a:lnTo>
                  <a:lnTo>
                    <a:pt x="425" y="51"/>
                  </a:lnTo>
                  <a:lnTo>
                    <a:pt x="422" y="54"/>
                  </a:lnTo>
                  <a:lnTo>
                    <a:pt x="419" y="55"/>
                  </a:lnTo>
                  <a:lnTo>
                    <a:pt x="412" y="64"/>
                  </a:lnTo>
                  <a:lnTo>
                    <a:pt x="409" y="65"/>
                  </a:lnTo>
                  <a:lnTo>
                    <a:pt x="406" y="64"/>
                  </a:lnTo>
                  <a:lnTo>
                    <a:pt x="402" y="64"/>
                  </a:lnTo>
                  <a:lnTo>
                    <a:pt x="399" y="59"/>
                  </a:lnTo>
                  <a:lnTo>
                    <a:pt x="396" y="59"/>
                  </a:lnTo>
                  <a:lnTo>
                    <a:pt x="393" y="59"/>
                  </a:lnTo>
                  <a:lnTo>
                    <a:pt x="391" y="60"/>
                  </a:lnTo>
                  <a:lnTo>
                    <a:pt x="386" y="60"/>
                  </a:lnTo>
                  <a:lnTo>
                    <a:pt x="383" y="64"/>
                  </a:lnTo>
                  <a:lnTo>
                    <a:pt x="381" y="68"/>
                  </a:lnTo>
                  <a:lnTo>
                    <a:pt x="381" y="73"/>
                  </a:lnTo>
                  <a:lnTo>
                    <a:pt x="384" y="82"/>
                  </a:lnTo>
                  <a:lnTo>
                    <a:pt x="386" y="85"/>
                  </a:lnTo>
                  <a:lnTo>
                    <a:pt x="384" y="88"/>
                  </a:lnTo>
                  <a:lnTo>
                    <a:pt x="381" y="91"/>
                  </a:lnTo>
                  <a:lnTo>
                    <a:pt x="378" y="98"/>
                  </a:lnTo>
                  <a:lnTo>
                    <a:pt x="370" y="99"/>
                  </a:lnTo>
                  <a:lnTo>
                    <a:pt x="368" y="103"/>
                  </a:lnTo>
                  <a:lnTo>
                    <a:pt x="366" y="108"/>
                  </a:lnTo>
                  <a:lnTo>
                    <a:pt x="366" y="111"/>
                  </a:lnTo>
                  <a:lnTo>
                    <a:pt x="365" y="117"/>
                  </a:lnTo>
                  <a:lnTo>
                    <a:pt x="358" y="124"/>
                  </a:lnTo>
                  <a:lnTo>
                    <a:pt x="353" y="122"/>
                  </a:lnTo>
                  <a:lnTo>
                    <a:pt x="350" y="124"/>
                  </a:lnTo>
                  <a:lnTo>
                    <a:pt x="349" y="129"/>
                  </a:lnTo>
                  <a:lnTo>
                    <a:pt x="347" y="134"/>
                  </a:lnTo>
                  <a:lnTo>
                    <a:pt x="344" y="139"/>
                  </a:lnTo>
                  <a:lnTo>
                    <a:pt x="342" y="144"/>
                  </a:lnTo>
                  <a:lnTo>
                    <a:pt x="342" y="150"/>
                  </a:lnTo>
                  <a:lnTo>
                    <a:pt x="342" y="152"/>
                  </a:lnTo>
                  <a:lnTo>
                    <a:pt x="342" y="158"/>
                  </a:lnTo>
                  <a:lnTo>
                    <a:pt x="339" y="161"/>
                  </a:lnTo>
                  <a:lnTo>
                    <a:pt x="335" y="161"/>
                  </a:lnTo>
                  <a:lnTo>
                    <a:pt x="332" y="161"/>
                  </a:lnTo>
                  <a:lnTo>
                    <a:pt x="331" y="165"/>
                  </a:lnTo>
                  <a:lnTo>
                    <a:pt x="329" y="166"/>
                  </a:lnTo>
                  <a:lnTo>
                    <a:pt x="324" y="163"/>
                  </a:lnTo>
                  <a:lnTo>
                    <a:pt x="321" y="163"/>
                  </a:lnTo>
                  <a:lnTo>
                    <a:pt x="314" y="161"/>
                  </a:lnTo>
                  <a:lnTo>
                    <a:pt x="309" y="160"/>
                  </a:lnTo>
                  <a:lnTo>
                    <a:pt x="308" y="158"/>
                  </a:lnTo>
                  <a:lnTo>
                    <a:pt x="306" y="153"/>
                  </a:lnTo>
                  <a:lnTo>
                    <a:pt x="304" y="147"/>
                  </a:lnTo>
                  <a:lnTo>
                    <a:pt x="303" y="144"/>
                  </a:lnTo>
                  <a:lnTo>
                    <a:pt x="303" y="140"/>
                  </a:lnTo>
                  <a:lnTo>
                    <a:pt x="300" y="140"/>
                  </a:lnTo>
                  <a:lnTo>
                    <a:pt x="298" y="140"/>
                  </a:lnTo>
                  <a:lnTo>
                    <a:pt x="295" y="142"/>
                  </a:lnTo>
                  <a:lnTo>
                    <a:pt x="293" y="145"/>
                  </a:lnTo>
                  <a:lnTo>
                    <a:pt x="295" y="147"/>
                  </a:lnTo>
                  <a:lnTo>
                    <a:pt x="300" y="148"/>
                  </a:lnTo>
                  <a:lnTo>
                    <a:pt x="295" y="152"/>
                  </a:lnTo>
                  <a:lnTo>
                    <a:pt x="287" y="150"/>
                  </a:lnTo>
                  <a:lnTo>
                    <a:pt x="285" y="152"/>
                  </a:lnTo>
                  <a:lnTo>
                    <a:pt x="285" y="153"/>
                  </a:lnTo>
                  <a:lnTo>
                    <a:pt x="288" y="158"/>
                  </a:lnTo>
                  <a:lnTo>
                    <a:pt x="287" y="161"/>
                  </a:lnTo>
                  <a:lnTo>
                    <a:pt x="285" y="161"/>
                  </a:lnTo>
                  <a:lnTo>
                    <a:pt x="282" y="163"/>
                  </a:lnTo>
                  <a:lnTo>
                    <a:pt x="280" y="168"/>
                  </a:lnTo>
                  <a:lnTo>
                    <a:pt x="283" y="174"/>
                  </a:lnTo>
                  <a:lnTo>
                    <a:pt x="282" y="178"/>
                  </a:lnTo>
                  <a:lnTo>
                    <a:pt x="275" y="178"/>
                  </a:lnTo>
                  <a:lnTo>
                    <a:pt x="275" y="186"/>
                  </a:lnTo>
                  <a:lnTo>
                    <a:pt x="272" y="189"/>
                  </a:lnTo>
                  <a:lnTo>
                    <a:pt x="270" y="188"/>
                  </a:lnTo>
                  <a:lnTo>
                    <a:pt x="270" y="184"/>
                  </a:lnTo>
                  <a:lnTo>
                    <a:pt x="269" y="181"/>
                  </a:lnTo>
                  <a:lnTo>
                    <a:pt x="267" y="181"/>
                  </a:lnTo>
                  <a:lnTo>
                    <a:pt x="264" y="183"/>
                  </a:lnTo>
                  <a:lnTo>
                    <a:pt x="260" y="183"/>
                  </a:lnTo>
                  <a:lnTo>
                    <a:pt x="254" y="173"/>
                  </a:lnTo>
                  <a:lnTo>
                    <a:pt x="252" y="171"/>
                  </a:lnTo>
                  <a:lnTo>
                    <a:pt x="249" y="173"/>
                  </a:lnTo>
                  <a:lnTo>
                    <a:pt x="244" y="178"/>
                  </a:lnTo>
                  <a:lnTo>
                    <a:pt x="241" y="179"/>
                  </a:lnTo>
                  <a:lnTo>
                    <a:pt x="236" y="181"/>
                  </a:lnTo>
                  <a:lnTo>
                    <a:pt x="233" y="184"/>
                  </a:lnTo>
                  <a:lnTo>
                    <a:pt x="231" y="186"/>
                  </a:lnTo>
                  <a:lnTo>
                    <a:pt x="229" y="194"/>
                  </a:lnTo>
                  <a:lnTo>
                    <a:pt x="226" y="201"/>
                  </a:lnTo>
                  <a:lnTo>
                    <a:pt x="225" y="201"/>
                  </a:lnTo>
                  <a:lnTo>
                    <a:pt x="223" y="201"/>
                  </a:lnTo>
                  <a:lnTo>
                    <a:pt x="220" y="197"/>
                  </a:lnTo>
                  <a:lnTo>
                    <a:pt x="218" y="196"/>
                  </a:lnTo>
                  <a:lnTo>
                    <a:pt x="212" y="194"/>
                  </a:lnTo>
                  <a:lnTo>
                    <a:pt x="203" y="189"/>
                  </a:lnTo>
                  <a:lnTo>
                    <a:pt x="202" y="188"/>
                  </a:lnTo>
                  <a:lnTo>
                    <a:pt x="198" y="188"/>
                  </a:lnTo>
                  <a:lnTo>
                    <a:pt x="194" y="186"/>
                  </a:lnTo>
                  <a:lnTo>
                    <a:pt x="189" y="186"/>
                  </a:lnTo>
                  <a:lnTo>
                    <a:pt x="187" y="184"/>
                  </a:lnTo>
                  <a:lnTo>
                    <a:pt x="185" y="186"/>
                  </a:lnTo>
                  <a:lnTo>
                    <a:pt x="182" y="188"/>
                  </a:lnTo>
                  <a:lnTo>
                    <a:pt x="179" y="188"/>
                  </a:lnTo>
                  <a:lnTo>
                    <a:pt x="177" y="188"/>
                  </a:lnTo>
                  <a:lnTo>
                    <a:pt x="174" y="183"/>
                  </a:lnTo>
                  <a:lnTo>
                    <a:pt x="172" y="183"/>
                  </a:lnTo>
                  <a:lnTo>
                    <a:pt x="171" y="188"/>
                  </a:lnTo>
                  <a:lnTo>
                    <a:pt x="172" y="191"/>
                  </a:lnTo>
                  <a:lnTo>
                    <a:pt x="172" y="194"/>
                  </a:lnTo>
                  <a:lnTo>
                    <a:pt x="172" y="199"/>
                  </a:lnTo>
                  <a:lnTo>
                    <a:pt x="169" y="201"/>
                  </a:lnTo>
                  <a:lnTo>
                    <a:pt x="168" y="202"/>
                  </a:lnTo>
                  <a:lnTo>
                    <a:pt x="164" y="201"/>
                  </a:lnTo>
                  <a:lnTo>
                    <a:pt x="164" y="194"/>
                  </a:lnTo>
                  <a:lnTo>
                    <a:pt x="163" y="192"/>
                  </a:lnTo>
                  <a:lnTo>
                    <a:pt x="159" y="192"/>
                  </a:lnTo>
                  <a:lnTo>
                    <a:pt x="153" y="194"/>
                  </a:lnTo>
                  <a:lnTo>
                    <a:pt x="151" y="196"/>
                  </a:lnTo>
                  <a:lnTo>
                    <a:pt x="148" y="194"/>
                  </a:lnTo>
                  <a:lnTo>
                    <a:pt x="145" y="191"/>
                  </a:lnTo>
                  <a:lnTo>
                    <a:pt x="141" y="191"/>
                  </a:lnTo>
                  <a:lnTo>
                    <a:pt x="141" y="194"/>
                  </a:lnTo>
                  <a:lnTo>
                    <a:pt x="140" y="196"/>
                  </a:lnTo>
                  <a:lnTo>
                    <a:pt x="140" y="199"/>
                  </a:lnTo>
                  <a:lnTo>
                    <a:pt x="141" y="201"/>
                  </a:lnTo>
                  <a:lnTo>
                    <a:pt x="143" y="204"/>
                  </a:lnTo>
                  <a:lnTo>
                    <a:pt x="141" y="207"/>
                  </a:lnTo>
                  <a:lnTo>
                    <a:pt x="143" y="207"/>
                  </a:lnTo>
                  <a:lnTo>
                    <a:pt x="141" y="209"/>
                  </a:lnTo>
                  <a:lnTo>
                    <a:pt x="138" y="209"/>
                  </a:lnTo>
                  <a:lnTo>
                    <a:pt x="137" y="209"/>
                  </a:lnTo>
                  <a:lnTo>
                    <a:pt x="133" y="209"/>
                  </a:lnTo>
                  <a:lnTo>
                    <a:pt x="130" y="209"/>
                  </a:lnTo>
                  <a:lnTo>
                    <a:pt x="128" y="214"/>
                  </a:lnTo>
                  <a:lnTo>
                    <a:pt x="123" y="219"/>
                  </a:lnTo>
                  <a:lnTo>
                    <a:pt x="119" y="222"/>
                  </a:lnTo>
                  <a:lnTo>
                    <a:pt x="117" y="227"/>
                  </a:lnTo>
                  <a:lnTo>
                    <a:pt x="119" y="232"/>
                  </a:lnTo>
                  <a:lnTo>
                    <a:pt x="122" y="238"/>
                  </a:lnTo>
                  <a:lnTo>
                    <a:pt x="125" y="241"/>
                  </a:lnTo>
                  <a:lnTo>
                    <a:pt x="128" y="246"/>
                  </a:lnTo>
                  <a:lnTo>
                    <a:pt x="127" y="249"/>
                  </a:lnTo>
                  <a:lnTo>
                    <a:pt x="125" y="251"/>
                  </a:lnTo>
                  <a:lnTo>
                    <a:pt x="117" y="251"/>
                  </a:lnTo>
                  <a:lnTo>
                    <a:pt x="109" y="254"/>
                  </a:lnTo>
                  <a:lnTo>
                    <a:pt x="101" y="259"/>
                  </a:lnTo>
                  <a:lnTo>
                    <a:pt x="99" y="259"/>
                  </a:lnTo>
                  <a:lnTo>
                    <a:pt x="96" y="259"/>
                  </a:lnTo>
                  <a:lnTo>
                    <a:pt x="91" y="261"/>
                  </a:lnTo>
                  <a:lnTo>
                    <a:pt x="89" y="263"/>
                  </a:lnTo>
                  <a:lnTo>
                    <a:pt x="88" y="266"/>
                  </a:lnTo>
                  <a:lnTo>
                    <a:pt x="88" y="272"/>
                  </a:lnTo>
                  <a:lnTo>
                    <a:pt x="86" y="277"/>
                  </a:lnTo>
                  <a:lnTo>
                    <a:pt x="86" y="280"/>
                  </a:lnTo>
                  <a:lnTo>
                    <a:pt x="86" y="284"/>
                  </a:lnTo>
                  <a:lnTo>
                    <a:pt x="92" y="290"/>
                  </a:lnTo>
                  <a:lnTo>
                    <a:pt x="92" y="294"/>
                  </a:lnTo>
                  <a:lnTo>
                    <a:pt x="94" y="298"/>
                  </a:lnTo>
                  <a:lnTo>
                    <a:pt x="91" y="305"/>
                  </a:lnTo>
                  <a:lnTo>
                    <a:pt x="89" y="307"/>
                  </a:lnTo>
                  <a:lnTo>
                    <a:pt x="84" y="307"/>
                  </a:lnTo>
                  <a:lnTo>
                    <a:pt x="79" y="305"/>
                  </a:lnTo>
                  <a:lnTo>
                    <a:pt x="73" y="300"/>
                  </a:lnTo>
                  <a:lnTo>
                    <a:pt x="65" y="298"/>
                  </a:lnTo>
                  <a:lnTo>
                    <a:pt x="62" y="297"/>
                  </a:lnTo>
                  <a:lnTo>
                    <a:pt x="55" y="294"/>
                  </a:lnTo>
                  <a:lnTo>
                    <a:pt x="52" y="290"/>
                  </a:lnTo>
                  <a:lnTo>
                    <a:pt x="42" y="289"/>
                  </a:lnTo>
                  <a:lnTo>
                    <a:pt x="39" y="289"/>
                  </a:lnTo>
                  <a:lnTo>
                    <a:pt x="34" y="290"/>
                  </a:lnTo>
                  <a:lnTo>
                    <a:pt x="31" y="292"/>
                  </a:lnTo>
                  <a:lnTo>
                    <a:pt x="26" y="297"/>
                  </a:lnTo>
                  <a:lnTo>
                    <a:pt x="24" y="302"/>
                  </a:lnTo>
                  <a:lnTo>
                    <a:pt x="22" y="305"/>
                  </a:lnTo>
                  <a:lnTo>
                    <a:pt x="19" y="313"/>
                  </a:lnTo>
                  <a:lnTo>
                    <a:pt x="17" y="316"/>
                  </a:lnTo>
                  <a:lnTo>
                    <a:pt x="19" y="321"/>
                  </a:lnTo>
                  <a:lnTo>
                    <a:pt x="24" y="323"/>
                  </a:lnTo>
                  <a:lnTo>
                    <a:pt x="27" y="323"/>
                  </a:lnTo>
                  <a:lnTo>
                    <a:pt x="29" y="326"/>
                  </a:lnTo>
                  <a:lnTo>
                    <a:pt x="29" y="329"/>
                  </a:lnTo>
                  <a:lnTo>
                    <a:pt x="29" y="336"/>
                  </a:lnTo>
                  <a:lnTo>
                    <a:pt x="26" y="342"/>
                  </a:lnTo>
                  <a:lnTo>
                    <a:pt x="24" y="346"/>
                  </a:lnTo>
                  <a:lnTo>
                    <a:pt x="26" y="347"/>
                  </a:lnTo>
                  <a:lnTo>
                    <a:pt x="27" y="349"/>
                  </a:lnTo>
                  <a:lnTo>
                    <a:pt x="27" y="351"/>
                  </a:lnTo>
                  <a:lnTo>
                    <a:pt x="29" y="354"/>
                  </a:lnTo>
                  <a:lnTo>
                    <a:pt x="27" y="355"/>
                  </a:lnTo>
                  <a:lnTo>
                    <a:pt x="27" y="359"/>
                  </a:lnTo>
                  <a:lnTo>
                    <a:pt x="26" y="364"/>
                  </a:lnTo>
                  <a:lnTo>
                    <a:pt x="24" y="367"/>
                  </a:lnTo>
                  <a:lnTo>
                    <a:pt x="24" y="370"/>
                  </a:lnTo>
                  <a:lnTo>
                    <a:pt x="24" y="375"/>
                  </a:lnTo>
                  <a:lnTo>
                    <a:pt x="22" y="378"/>
                  </a:lnTo>
                  <a:lnTo>
                    <a:pt x="19" y="380"/>
                  </a:lnTo>
                  <a:lnTo>
                    <a:pt x="16" y="378"/>
                  </a:lnTo>
                  <a:lnTo>
                    <a:pt x="11" y="373"/>
                  </a:lnTo>
                  <a:lnTo>
                    <a:pt x="6" y="370"/>
                  </a:lnTo>
                  <a:lnTo>
                    <a:pt x="0" y="388"/>
                  </a:lnTo>
                  <a:lnTo>
                    <a:pt x="1" y="390"/>
                  </a:lnTo>
                  <a:lnTo>
                    <a:pt x="1" y="388"/>
                  </a:lnTo>
                  <a:lnTo>
                    <a:pt x="8" y="388"/>
                  </a:lnTo>
                  <a:lnTo>
                    <a:pt x="58" y="383"/>
                  </a:lnTo>
                  <a:lnTo>
                    <a:pt x="62" y="383"/>
                  </a:lnTo>
                  <a:lnTo>
                    <a:pt x="92" y="382"/>
                  </a:lnTo>
                  <a:lnTo>
                    <a:pt x="96" y="380"/>
                  </a:lnTo>
                  <a:lnTo>
                    <a:pt x="140" y="378"/>
                  </a:lnTo>
                  <a:lnTo>
                    <a:pt x="141" y="377"/>
                  </a:lnTo>
                  <a:lnTo>
                    <a:pt x="141" y="370"/>
                  </a:lnTo>
                  <a:lnTo>
                    <a:pt x="141" y="365"/>
                  </a:lnTo>
                  <a:lnTo>
                    <a:pt x="140" y="360"/>
                  </a:lnTo>
                  <a:lnTo>
                    <a:pt x="138" y="355"/>
                  </a:lnTo>
                  <a:lnTo>
                    <a:pt x="151" y="355"/>
                  </a:lnTo>
                  <a:lnTo>
                    <a:pt x="161" y="355"/>
                  </a:lnTo>
                  <a:lnTo>
                    <a:pt x="163" y="355"/>
                  </a:lnTo>
                  <a:lnTo>
                    <a:pt x="163" y="359"/>
                  </a:lnTo>
                  <a:lnTo>
                    <a:pt x="179" y="357"/>
                  </a:lnTo>
                  <a:lnTo>
                    <a:pt x="182" y="357"/>
                  </a:lnTo>
                  <a:lnTo>
                    <a:pt x="215" y="354"/>
                  </a:lnTo>
                  <a:lnTo>
                    <a:pt x="238" y="351"/>
                  </a:lnTo>
                  <a:lnTo>
                    <a:pt x="243" y="351"/>
                  </a:lnTo>
                  <a:lnTo>
                    <a:pt x="274" y="347"/>
                  </a:lnTo>
                  <a:lnTo>
                    <a:pt x="283" y="346"/>
                  </a:lnTo>
                  <a:lnTo>
                    <a:pt x="291" y="346"/>
                  </a:lnTo>
                  <a:lnTo>
                    <a:pt x="295" y="347"/>
                  </a:lnTo>
                  <a:lnTo>
                    <a:pt x="298" y="346"/>
                  </a:lnTo>
                  <a:lnTo>
                    <a:pt x="301" y="344"/>
                  </a:lnTo>
                  <a:lnTo>
                    <a:pt x="306" y="342"/>
                  </a:lnTo>
                  <a:lnTo>
                    <a:pt x="313" y="342"/>
                  </a:lnTo>
                  <a:lnTo>
                    <a:pt x="334" y="342"/>
                  </a:lnTo>
                  <a:lnTo>
                    <a:pt x="357" y="341"/>
                  </a:lnTo>
                  <a:lnTo>
                    <a:pt x="380" y="341"/>
                  </a:lnTo>
                  <a:lnTo>
                    <a:pt x="410" y="336"/>
                  </a:lnTo>
                  <a:lnTo>
                    <a:pt x="427" y="334"/>
                  </a:lnTo>
                  <a:lnTo>
                    <a:pt x="428" y="334"/>
                  </a:lnTo>
                  <a:lnTo>
                    <a:pt x="461" y="331"/>
                  </a:lnTo>
                  <a:lnTo>
                    <a:pt x="481" y="329"/>
                  </a:lnTo>
                  <a:lnTo>
                    <a:pt x="486" y="329"/>
                  </a:lnTo>
                  <a:lnTo>
                    <a:pt x="539" y="326"/>
                  </a:lnTo>
                  <a:lnTo>
                    <a:pt x="559" y="323"/>
                  </a:lnTo>
                  <a:lnTo>
                    <a:pt x="587" y="321"/>
                  </a:lnTo>
                  <a:lnTo>
                    <a:pt x="595" y="320"/>
                  </a:lnTo>
                  <a:lnTo>
                    <a:pt x="596" y="318"/>
                  </a:lnTo>
                  <a:lnTo>
                    <a:pt x="598" y="316"/>
                  </a:lnTo>
                  <a:lnTo>
                    <a:pt x="601" y="315"/>
                  </a:lnTo>
                  <a:lnTo>
                    <a:pt x="606" y="311"/>
                  </a:lnTo>
                  <a:lnTo>
                    <a:pt x="613" y="308"/>
                  </a:lnTo>
                  <a:lnTo>
                    <a:pt x="618" y="307"/>
                  </a:lnTo>
                  <a:lnTo>
                    <a:pt x="624" y="303"/>
                  </a:lnTo>
                  <a:lnTo>
                    <a:pt x="642" y="294"/>
                  </a:lnTo>
                  <a:lnTo>
                    <a:pt x="649" y="292"/>
                  </a:lnTo>
                  <a:lnTo>
                    <a:pt x="650" y="290"/>
                  </a:lnTo>
                  <a:lnTo>
                    <a:pt x="650" y="289"/>
                  </a:lnTo>
                  <a:lnTo>
                    <a:pt x="652" y="279"/>
                  </a:lnTo>
                  <a:lnTo>
                    <a:pt x="657" y="276"/>
                  </a:lnTo>
                  <a:lnTo>
                    <a:pt x="660" y="276"/>
                  </a:lnTo>
                  <a:lnTo>
                    <a:pt x="665" y="274"/>
                  </a:lnTo>
                  <a:lnTo>
                    <a:pt x="671" y="269"/>
                  </a:lnTo>
                  <a:lnTo>
                    <a:pt x="673" y="267"/>
                  </a:lnTo>
                  <a:lnTo>
                    <a:pt x="675" y="266"/>
                  </a:lnTo>
                  <a:lnTo>
                    <a:pt x="675" y="263"/>
                  </a:lnTo>
                  <a:lnTo>
                    <a:pt x="675" y="259"/>
                  </a:lnTo>
                  <a:lnTo>
                    <a:pt x="673" y="258"/>
                  </a:lnTo>
                  <a:lnTo>
                    <a:pt x="675" y="254"/>
                  </a:lnTo>
                  <a:lnTo>
                    <a:pt x="678" y="253"/>
                  </a:lnTo>
                  <a:lnTo>
                    <a:pt x="683" y="251"/>
                  </a:lnTo>
                  <a:lnTo>
                    <a:pt x="683" y="249"/>
                  </a:lnTo>
                  <a:lnTo>
                    <a:pt x="684" y="246"/>
                  </a:lnTo>
                  <a:lnTo>
                    <a:pt x="688" y="246"/>
                  </a:lnTo>
                  <a:lnTo>
                    <a:pt x="686" y="238"/>
                  </a:lnTo>
                  <a:lnTo>
                    <a:pt x="686" y="236"/>
                  </a:lnTo>
                  <a:lnTo>
                    <a:pt x="688" y="235"/>
                  </a:lnTo>
                  <a:lnTo>
                    <a:pt x="701" y="225"/>
                  </a:lnTo>
                  <a:lnTo>
                    <a:pt x="702" y="222"/>
                  </a:lnTo>
                  <a:lnTo>
                    <a:pt x="707" y="219"/>
                  </a:lnTo>
                  <a:lnTo>
                    <a:pt x="714" y="215"/>
                  </a:lnTo>
                  <a:lnTo>
                    <a:pt x="720" y="214"/>
                  </a:lnTo>
                  <a:lnTo>
                    <a:pt x="724" y="210"/>
                  </a:lnTo>
                  <a:lnTo>
                    <a:pt x="725" y="207"/>
                  </a:lnTo>
                  <a:lnTo>
                    <a:pt x="730" y="201"/>
                  </a:lnTo>
                  <a:lnTo>
                    <a:pt x="737" y="192"/>
                  </a:lnTo>
                  <a:lnTo>
                    <a:pt x="755" y="171"/>
                  </a:lnTo>
                  <a:lnTo>
                    <a:pt x="750" y="171"/>
                  </a:lnTo>
                  <a:lnTo>
                    <a:pt x="743" y="173"/>
                  </a:lnTo>
                  <a:lnTo>
                    <a:pt x="742" y="173"/>
                  </a:lnTo>
                  <a:lnTo>
                    <a:pt x="738" y="173"/>
                  </a:lnTo>
                  <a:lnTo>
                    <a:pt x="737" y="171"/>
                  </a:lnTo>
                  <a:lnTo>
                    <a:pt x="737" y="168"/>
                  </a:lnTo>
                  <a:lnTo>
                    <a:pt x="737" y="166"/>
                  </a:lnTo>
                  <a:lnTo>
                    <a:pt x="733" y="166"/>
                  </a:lnTo>
                  <a:lnTo>
                    <a:pt x="732" y="165"/>
                  </a:lnTo>
                  <a:lnTo>
                    <a:pt x="732" y="161"/>
                  </a:lnTo>
                  <a:lnTo>
                    <a:pt x="730" y="161"/>
                  </a:lnTo>
                  <a:lnTo>
                    <a:pt x="727" y="165"/>
                  </a:lnTo>
                  <a:lnTo>
                    <a:pt x="724" y="161"/>
                  </a:lnTo>
                  <a:lnTo>
                    <a:pt x="719" y="157"/>
                  </a:lnTo>
                  <a:lnTo>
                    <a:pt x="715" y="153"/>
                  </a:lnTo>
                  <a:lnTo>
                    <a:pt x="715" y="150"/>
                  </a:lnTo>
                  <a:lnTo>
                    <a:pt x="714" y="147"/>
                  </a:lnTo>
                  <a:lnTo>
                    <a:pt x="709" y="145"/>
                  </a:lnTo>
                  <a:lnTo>
                    <a:pt x="706" y="142"/>
                  </a:lnTo>
                  <a:lnTo>
                    <a:pt x="702" y="139"/>
                  </a:lnTo>
                  <a:lnTo>
                    <a:pt x="701" y="132"/>
                  </a:lnTo>
                  <a:lnTo>
                    <a:pt x="699" y="132"/>
                  </a:lnTo>
                  <a:lnTo>
                    <a:pt x="696" y="132"/>
                  </a:lnTo>
                  <a:lnTo>
                    <a:pt x="694" y="129"/>
                  </a:lnTo>
                  <a:lnTo>
                    <a:pt x="694" y="127"/>
                  </a:lnTo>
                  <a:lnTo>
                    <a:pt x="696" y="124"/>
                  </a:lnTo>
                  <a:lnTo>
                    <a:pt x="696" y="122"/>
                  </a:lnTo>
                  <a:lnTo>
                    <a:pt x="694" y="121"/>
                  </a:lnTo>
                  <a:lnTo>
                    <a:pt x="684" y="111"/>
                  </a:lnTo>
                  <a:lnTo>
                    <a:pt x="678" y="104"/>
                  </a:lnTo>
                  <a:lnTo>
                    <a:pt x="676" y="101"/>
                  </a:lnTo>
                  <a:lnTo>
                    <a:pt x="676" y="99"/>
                  </a:lnTo>
                  <a:lnTo>
                    <a:pt x="678" y="98"/>
                  </a:lnTo>
                  <a:lnTo>
                    <a:pt x="680" y="96"/>
                  </a:lnTo>
                  <a:lnTo>
                    <a:pt x="678" y="93"/>
                  </a:lnTo>
                  <a:lnTo>
                    <a:pt x="678" y="90"/>
                  </a:lnTo>
                  <a:lnTo>
                    <a:pt x="680" y="8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2" name="Freeform 184"/>
            <p:cNvSpPr>
              <a:spLocks/>
            </p:cNvSpPr>
            <p:nvPr/>
          </p:nvSpPr>
          <p:spPr bwMode="auto">
            <a:xfrm>
              <a:off x="6960884" y="3167616"/>
              <a:ext cx="25976" cy="31444"/>
            </a:xfrm>
            <a:custGeom>
              <a:avLst/>
              <a:gdLst>
                <a:gd name="T0" fmla="*/ 0 w 19"/>
                <a:gd name="T1" fmla="*/ 25201905 h 23"/>
                <a:gd name="T2" fmla="*/ 15121188 w 19"/>
                <a:gd name="T3" fmla="*/ 0 h 23"/>
                <a:gd name="T4" fmla="*/ 27722973 w 19"/>
                <a:gd name="T5" fmla="*/ 10080763 h 23"/>
                <a:gd name="T6" fmla="*/ 47884549 w 19"/>
                <a:gd name="T7" fmla="*/ 25201905 h 23"/>
                <a:gd name="T8" fmla="*/ 27722973 w 19"/>
                <a:gd name="T9" fmla="*/ 57965187 h 23"/>
                <a:gd name="T10" fmla="*/ 27722973 w 19"/>
                <a:gd name="T11" fmla="*/ 50403811 h 23"/>
                <a:gd name="T12" fmla="*/ 20161582 w 19"/>
                <a:gd name="T13" fmla="*/ 42844035 h 23"/>
                <a:gd name="T14" fmla="*/ 15121188 w 19"/>
                <a:gd name="T15" fmla="*/ 32763275 h 23"/>
                <a:gd name="T16" fmla="*/ 10080791 w 19"/>
                <a:gd name="T17" fmla="*/ 30242292 h 23"/>
                <a:gd name="T18" fmla="*/ 0 w 19"/>
                <a:gd name="T19" fmla="*/ 25201905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3"/>
                <a:gd name="T32" fmla="*/ 19 w 1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3">
                  <a:moveTo>
                    <a:pt x="0" y="10"/>
                  </a:moveTo>
                  <a:lnTo>
                    <a:pt x="6" y="0"/>
                  </a:lnTo>
                  <a:lnTo>
                    <a:pt x="11" y="4"/>
                  </a:lnTo>
                  <a:lnTo>
                    <a:pt x="19" y="10"/>
                  </a:lnTo>
                  <a:lnTo>
                    <a:pt x="11" y="23"/>
                  </a:lnTo>
                  <a:lnTo>
                    <a:pt x="11" y="20"/>
                  </a:lnTo>
                  <a:lnTo>
                    <a:pt x="8" y="17"/>
                  </a:lnTo>
                  <a:lnTo>
                    <a:pt x="6" y="13"/>
                  </a:lnTo>
                  <a:lnTo>
                    <a:pt x="4" y="12"/>
                  </a:lnTo>
                  <a:lnTo>
                    <a:pt x="0" y="10"/>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3" name="Freeform 102"/>
            <p:cNvSpPr>
              <a:spLocks/>
            </p:cNvSpPr>
            <p:nvPr/>
          </p:nvSpPr>
          <p:spPr bwMode="auto">
            <a:xfrm>
              <a:off x="927747" y="1197585"/>
              <a:ext cx="947420" cy="683564"/>
            </a:xfrm>
            <a:custGeom>
              <a:avLst/>
              <a:gdLst>
                <a:gd name="T0" fmla="*/ 435986084 w 693"/>
                <a:gd name="T1" fmla="*/ 456149162 h 500"/>
                <a:gd name="T2" fmla="*/ 425905467 w 693"/>
                <a:gd name="T3" fmla="*/ 430947606 h 500"/>
                <a:gd name="T4" fmla="*/ 443547341 w 693"/>
                <a:gd name="T5" fmla="*/ 393144378 h 500"/>
                <a:gd name="T6" fmla="*/ 478829500 w 693"/>
                <a:gd name="T7" fmla="*/ 372983133 h 500"/>
                <a:gd name="T8" fmla="*/ 456147318 w 693"/>
                <a:gd name="T9" fmla="*/ 365423460 h 500"/>
                <a:gd name="T10" fmla="*/ 340220125 w 693"/>
                <a:gd name="T11" fmla="*/ 438507279 h 500"/>
                <a:gd name="T12" fmla="*/ 357861998 w 693"/>
                <a:gd name="T13" fmla="*/ 476310407 h 500"/>
                <a:gd name="T14" fmla="*/ 294857349 w 693"/>
                <a:gd name="T15" fmla="*/ 481350718 h 500"/>
                <a:gd name="T16" fmla="*/ 378023232 w 693"/>
                <a:gd name="T17" fmla="*/ 398184690 h 500"/>
                <a:gd name="T18" fmla="*/ 413305391 w 693"/>
                <a:gd name="T19" fmla="*/ 352821888 h 500"/>
                <a:gd name="T20" fmla="*/ 451107009 w 693"/>
                <a:gd name="T21" fmla="*/ 352821888 h 500"/>
                <a:gd name="T22" fmla="*/ 446066701 w 693"/>
                <a:gd name="T23" fmla="*/ 292338153 h 500"/>
                <a:gd name="T24" fmla="*/ 430945776 w 693"/>
                <a:gd name="T25" fmla="*/ 292338153 h 500"/>
                <a:gd name="T26" fmla="*/ 398184465 w 693"/>
                <a:gd name="T27" fmla="*/ 272176908 h 500"/>
                <a:gd name="T28" fmla="*/ 340220125 w 693"/>
                <a:gd name="T29" fmla="*/ 234375367 h 500"/>
                <a:gd name="T30" fmla="*/ 229333339 w 693"/>
                <a:gd name="T31" fmla="*/ 189012516 h 500"/>
                <a:gd name="T32" fmla="*/ 123486812 w 693"/>
                <a:gd name="T33" fmla="*/ 110886898 h 500"/>
                <a:gd name="T34" fmla="*/ 65524034 w 693"/>
                <a:gd name="T35" fmla="*/ 78125643 h 500"/>
                <a:gd name="T36" fmla="*/ 32761223 w 693"/>
                <a:gd name="T37" fmla="*/ 216733484 h 500"/>
                <a:gd name="T38" fmla="*/ 55443418 w 693"/>
                <a:gd name="T39" fmla="*/ 327620332 h 500"/>
                <a:gd name="T40" fmla="*/ 60483726 w 693"/>
                <a:gd name="T41" fmla="*/ 443547590 h 500"/>
                <a:gd name="T42" fmla="*/ 78124012 w 693"/>
                <a:gd name="T43" fmla="*/ 516632897 h 500"/>
                <a:gd name="T44" fmla="*/ 60483726 w 693"/>
                <a:gd name="T45" fmla="*/ 567036010 h 500"/>
                <a:gd name="T46" fmla="*/ 40322480 w 693"/>
                <a:gd name="T47" fmla="*/ 582156944 h 500"/>
                <a:gd name="T48" fmla="*/ 65524034 w 693"/>
                <a:gd name="T49" fmla="*/ 624998796 h 500"/>
                <a:gd name="T50" fmla="*/ 55443418 w 693"/>
                <a:gd name="T51" fmla="*/ 690522842 h 500"/>
                <a:gd name="T52" fmla="*/ 32761223 w 693"/>
                <a:gd name="T53" fmla="*/ 650200352 h 500"/>
                <a:gd name="T54" fmla="*/ 7559672 w 693"/>
                <a:gd name="T55" fmla="*/ 748487216 h 500"/>
                <a:gd name="T56" fmla="*/ 78124012 w 693"/>
                <a:gd name="T57" fmla="*/ 771167823 h 500"/>
                <a:gd name="T58" fmla="*/ 133567429 w 693"/>
                <a:gd name="T59" fmla="*/ 826611247 h 500"/>
                <a:gd name="T60" fmla="*/ 146168994 w 693"/>
                <a:gd name="T61" fmla="*/ 849293640 h 500"/>
                <a:gd name="T62" fmla="*/ 229333339 w 693"/>
                <a:gd name="T63" fmla="*/ 927417670 h 500"/>
                <a:gd name="T64" fmla="*/ 221773670 w 693"/>
                <a:gd name="T65" fmla="*/ 1005543289 h 500"/>
                <a:gd name="T66" fmla="*/ 289817040 w 693"/>
                <a:gd name="T67" fmla="*/ 1088707631 h 500"/>
                <a:gd name="T68" fmla="*/ 463708574 w 693"/>
                <a:gd name="T69" fmla="*/ 1093747942 h 500"/>
                <a:gd name="T70" fmla="*/ 561993795 w 693"/>
                <a:gd name="T71" fmla="*/ 1134070433 h 500"/>
                <a:gd name="T72" fmla="*/ 705643379 w 693"/>
                <a:gd name="T73" fmla="*/ 1141631693 h 500"/>
                <a:gd name="T74" fmla="*/ 846772214 w 693"/>
                <a:gd name="T75" fmla="*/ 1159271989 h 500"/>
                <a:gd name="T76" fmla="*/ 970258977 w 693"/>
                <a:gd name="T77" fmla="*/ 1154231678 h 500"/>
                <a:gd name="T78" fmla="*/ 1083666710 w 693"/>
                <a:gd name="T79" fmla="*/ 1154231678 h 500"/>
                <a:gd name="T80" fmla="*/ 1552415394 w 693"/>
                <a:gd name="T81" fmla="*/ 1239916969 h 500"/>
                <a:gd name="T82" fmla="*/ 1570055680 w 693"/>
                <a:gd name="T83" fmla="*/ 1088707631 h 500"/>
                <a:gd name="T84" fmla="*/ 1746466872 w 693"/>
                <a:gd name="T85" fmla="*/ 312499398 h 500"/>
                <a:gd name="T86" fmla="*/ 803928600 w 693"/>
                <a:gd name="T87" fmla="*/ 73085332 h 500"/>
                <a:gd name="T88" fmla="*/ 524192276 w 693"/>
                <a:gd name="T89" fmla="*/ 15120940 h 500"/>
                <a:gd name="T90" fmla="*/ 529232584 w 693"/>
                <a:gd name="T91" fmla="*/ 73085332 h 500"/>
                <a:gd name="T92" fmla="*/ 554434126 w 693"/>
                <a:gd name="T93" fmla="*/ 103327200 h 500"/>
                <a:gd name="T94" fmla="*/ 546872870 w 693"/>
                <a:gd name="T95" fmla="*/ 151209388 h 500"/>
                <a:gd name="T96" fmla="*/ 509071350 w 693"/>
                <a:gd name="T97" fmla="*/ 156249699 h 500"/>
                <a:gd name="T98" fmla="*/ 529232584 w 693"/>
                <a:gd name="T99" fmla="*/ 214214122 h 500"/>
                <a:gd name="T100" fmla="*/ 534272892 w 693"/>
                <a:gd name="T101" fmla="*/ 304939725 h 500"/>
                <a:gd name="T102" fmla="*/ 511590711 w 693"/>
                <a:gd name="T103" fmla="*/ 378023444 h 500"/>
                <a:gd name="T104" fmla="*/ 491429477 w 693"/>
                <a:gd name="T105" fmla="*/ 451108851 h 500"/>
                <a:gd name="T106" fmla="*/ 476308552 w 693"/>
                <a:gd name="T107" fmla="*/ 534273193 h 500"/>
                <a:gd name="T108" fmla="*/ 425905467 w 693"/>
                <a:gd name="T109" fmla="*/ 536794142 h 500"/>
                <a:gd name="T110" fmla="*/ 357861998 w 693"/>
                <a:gd name="T111" fmla="*/ 587197255 h 500"/>
                <a:gd name="T112" fmla="*/ 327620147 w 693"/>
                <a:gd name="T113" fmla="*/ 579635994 h 500"/>
                <a:gd name="T114" fmla="*/ 322579839 w 693"/>
                <a:gd name="T115" fmla="*/ 559474749 h 500"/>
                <a:gd name="T116" fmla="*/ 294857349 w 693"/>
                <a:gd name="T117" fmla="*/ 536794142 h 500"/>
                <a:gd name="T118" fmla="*/ 352821690 w 693"/>
                <a:gd name="T119" fmla="*/ 514111948 h 500"/>
                <a:gd name="T120" fmla="*/ 365421667 w 693"/>
                <a:gd name="T121" fmla="*/ 526713520 h 500"/>
                <a:gd name="T122" fmla="*/ 378023232 w 693"/>
                <a:gd name="T123" fmla="*/ 521673209 h 500"/>
                <a:gd name="T124" fmla="*/ 410784443 w 693"/>
                <a:gd name="T125" fmla="*/ 546874765 h 5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3"/>
                <a:gd name="T190" fmla="*/ 0 h 500"/>
                <a:gd name="T191" fmla="*/ 693 w 693"/>
                <a:gd name="T192" fmla="*/ 500 h 5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3" h="500">
                  <a:moveTo>
                    <a:pt x="171" y="200"/>
                  </a:moveTo>
                  <a:lnTo>
                    <a:pt x="173" y="199"/>
                  </a:lnTo>
                  <a:lnTo>
                    <a:pt x="174" y="196"/>
                  </a:lnTo>
                  <a:lnTo>
                    <a:pt x="177" y="189"/>
                  </a:lnTo>
                  <a:lnTo>
                    <a:pt x="177" y="186"/>
                  </a:lnTo>
                  <a:lnTo>
                    <a:pt x="176" y="181"/>
                  </a:lnTo>
                  <a:lnTo>
                    <a:pt x="173" y="181"/>
                  </a:lnTo>
                  <a:lnTo>
                    <a:pt x="168" y="183"/>
                  </a:lnTo>
                  <a:lnTo>
                    <a:pt x="163" y="181"/>
                  </a:lnTo>
                  <a:lnTo>
                    <a:pt x="164" y="179"/>
                  </a:lnTo>
                  <a:lnTo>
                    <a:pt x="168" y="178"/>
                  </a:lnTo>
                  <a:lnTo>
                    <a:pt x="166" y="176"/>
                  </a:lnTo>
                  <a:lnTo>
                    <a:pt x="166" y="169"/>
                  </a:lnTo>
                  <a:lnTo>
                    <a:pt x="169" y="171"/>
                  </a:lnTo>
                  <a:lnTo>
                    <a:pt x="169" y="176"/>
                  </a:lnTo>
                  <a:lnTo>
                    <a:pt x="173" y="176"/>
                  </a:lnTo>
                  <a:lnTo>
                    <a:pt x="174" y="171"/>
                  </a:lnTo>
                  <a:lnTo>
                    <a:pt x="174" y="168"/>
                  </a:lnTo>
                  <a:lnTo>
                    <a:pt x="174" y="161"/>
                  </a:lnTo>
                  <a:lnTo>
                    <a:pt x="173" y="158"/>
                  </a:lnTo>
                  <a:lnTo>
                    <a:pt x="176" y="156"/>
                  </a:lnTo>
                  <a:lnTo>
                    <a:pt x="177" y="161"/>
                  </a:lnTo>
                  <a:lnTo>
                    <a:pt x="181" y="161"/>
                  </a:lnTo>
                  <a:lnTo>
                    <a:pt x="184" y="156"/>
                  </a:lnTo>
                  <a:lnTo>
                    <a:pt x="186" y="160"/>
                  </a:lnTo>
                  <a:lnTo>
                    <a:pt x="190" y="158"/>
                  </a:lnTo>
                  <a:lnTo>
                    <a:pt x="189" y="152"/>
                  </a:lnTo>
                  <a:lnTo>
                    <a:pt x="190" y="148"/>
                  </a:lnTo>
                  <a:lnTo>
                    <a:pt x="190" y="142"/>
                  </a:lnTo>
                  <a:lnTo>
                    <a:pt x="187" y="137"/>
                  </a:lnTo>
                  <a:lnTo>
                    <a:pt x="184" y="132"/>
                  </a:lnTo>
                  <a:lnTo>
                    <a:pt x="184" y="137"/>
                  </a:lnTo>
                  <a:lnTo>
                    <a:pt x="186" y="143"/>
                  </a:lnTo>
                  <a:lnTo>
                    <a:pt x="184" y="148"/>
                  </a:lnTo>
                  <a:lnTo>
                    <a:pt x="181" y="145"/>
                  </a:lnTo>
                  <a:lnTo>
                    <a:pt x="176" y="148"/>
                  </a:lnTo>
                  <a:lnTo>
                    <a:pt x="169" y="153"/>
                  </a:lnTo>
                  <a:lnTo>
                    <a:pt x="161" y="163"/>
                  </a:lnTo>
                  <a:lnTo>
                    <a:pt x="153" y="165"/>
                  </a:lnTo>
                  <a:lnTo>
                    <a:pt x="146" y="166"/>
                  </a:lnTo>
                  <a:lnTo>
                    <a:pt x="138" y="171"/>
                  </a:lnTo>
                  <a:lnTo>
                    <a:pt x="135" y="174"/>
                  </a:lnTo>
                  <a:lnTo>
                    <a:pt x="132" y="178"/>
                  </a:lnTo>
                  <a:lnTo>
                    <a:pt x="130" y="179"/>
                  </a:lnTo>
                  <a:lnTo>
                    <a:pt x="124" y="186"/>
                  </a:lnTo>
                  <a:lnTo>
                    <a:pt x="124" y="189"/>
                  </a:lnTo>
                  <a:lnTo>
                    <a:pt x="128" y="191"/>
                  </a:lnTo>
                  <a:lnTo>
                    <a:pt x="132" y="191"/>
                  </a:lnTo>
                  <a:lnTo>
                    <a:pt x="142" y="189"/>
                  </a:lnTo>
                  <a:lnTo>
                    <a:pt x="146" y="191"/>
                  </a:lnTo>
                  <a:lnTo>
                    <a:pt x="140" y="192"/>
                  </a:lnTo>
                  <a:lnTo>
                    <a:pt x="137" y="194"/>
                  </a:lnTo>
                  <a:lnTo>
                    <a:pt x="127" y="196"/>
                  </a:lnTo>
                  <a:lnTo>
                    <a:pt x="124" y="194"/>
                  </a:lnTo>
                  <a:lnTo>
                    <a:pt x="119" y="194"/>
                  </a:lnTo>
                  <a:lnTo>
                    <a:pt x="117" y="191"/>
                  </a:lnTo>
                  <a:lnTo>
                    <a:pt x="120" y="184"/>
                  </a:lnTo>
                  <a:lnTo>
                    <a:pt x="125" y="176"/>
                  </a:lnTo>
                  <a:lnTo>
                    <a:pt x="133" y="168"/>
                  </a:lnTo>
                  <a:lnTo>
                    <a:pt x="135" y="165"/>
                  </a:lnTo>
                  <a:lnTo>
                    <a:pt x="138" y="161"/>
                  </a:lnTo>
                  <a:lnTo>
                    <a:pt x="142" y="161"/>
                  </a:lnTo>
                  <a:lnTo>
                    <a:pt x="150" y="158"/>
                  </a:lnTo>
                  <a:lnTo>
                    <a:pt x="153" y="152"/>
                  </a:lnTo>
                  <a:lnTo>
                    <a:pt x="156" y="152"/>
                  </a:lnTo>
                  <a:lnTo>
                    <a:pt x="156" y="147"/>
                  </a:lnTo>
                  <a:lnTo>
                    <a:pt x="158" y="142"/>
                  </a:lnTo>
                  <a:lnTo>
                    <a:pt x="161" y="147"/>
                  </a:lnTo>
                  <a:lnTo>
                    <a:pt x="163" y="143"/>
                  </a:lnTo>
                  <a:lnTo>
                    <a:pt x="164" y="140"/>
                  </a:lnTo>
                  <a:lnTo>
                    <a:pt x="166" y="145"/>
                  </a:lnTo>
                  <a:lnTo>
                    <a:pt x="163" y="150"/>
                  </a:lnTo>
                  <a:lnTo>
                    <a:pt x="168" y="150"/>
                  </a:lnTo>
                  <a:lnTo>
                    <a:pt x="169" y="145"/>
                  </a:lnTo>
                  <a:lnTo>
                    <a:pt x="174" y="145"/>
                  </a:lnTo>
                  <a:lnTo>
                    <a:pt x="176" y="142"/>
                  </a:lnTo>
                  <a:lnTo>
                    <a:pt x="179" y="140"/>
                  </a:lnTo>
                  <a:lnTo>
                    <a:pt x="179" y="137"/>
                  </a:lnTo>
                  <a:lnTo>
                    <a:pt x="179" y="130"/>
                  </a:lnTo>
                  <a:lnTo>
                    <a:pt x="184" y="124"/>
                  </a:lnTo>
                  <a:lnTo>
                    <a:pt x="184" y="114"/>
                  </a:lnTo>
                  <a:lnTo>
                    <a:pt x="182" y="111"/>
                  </a:lnTo>
                  <a:lnTo>
                    <a:pt x="179" y="119"/>
                  </a:lnTo>
                  <a:lnTo>
                    <a:pt x="177" y="116"/>
                  </a:lnTo>
                  <a:lnTo>
                    <a:pt x="173" y="119"/>
                  </a:lnTo>
                  <a:lnTo>
                    <a:pt x="174" y="111"/>
                  </a:lnTo>
                  <a:lnTo>
                    <a:pt x="179" y="109"/>
                  </a:lnTo>
                  <a:lnTo>
                    <a:pt x="177" y="104"/>
                  </a:lnTo>
                  <a:lnTo>
                    <a:pt x="171" y="104"/>
                  </a:lnTo>
                  <a:lnTo>
                    <a:pt x="168" y="109"/>
                  </a:lnTo>
                  <a:lnTo>
                    <a:pt x="171" y="116"/>
                  </a:lnTo>
                  <a:lnTo>
                    <a:pt x="164" y="121"/>
                  </a:lnTo>
                  <a:lnTo>
                    <a:pt x="163" y="119"/>
                  </a:lnTo>
                  <a:lnTo>
                    <a:pt x="166" y="116"/>
                  </a:lnTo>
                  <a:lnTo>
                    <a:pt x="163" y="112"/>
                  </a:lnTo>
                  <a:lnTo>
                    <a:pt x="163" y="108"/>
                  </a:lnTo>
                  <a:lnTo>
                    <a:pt x="158" y="106"/>
                  </a:lnTo>
                  <a:lnTo>
                    <a:pt x="158" y="108"/>
                  </a:lnTo>
                  <a:lnTo>
                    <a:pt x="155" y="111"/>
                  </a:lnTo>
                  <a:lnTo>
                    <a:pt x="153" y="106"/>
                  </a:lnTo>
                  <a:lnTo>
                    <a:pt x="153" y="103"/>
                  </a:lnTo>
                  <a:lnTo>
                    <a:pt x="151" y="98"/>
                  </a:lnTo>
                  <a:lnTo>
                    <a:pt x="146" y="93"/>
                  </a:lnTo>
                  <a:lnTo>
                    <a:pt x="142" y="96"/>
                  </a:lnTo>
                  <a:lnTo>
                    <a:pt x="135" y="93"/>
                  </a:lnTo>
                  <a:lnTo>
                    <a:pt x="130" y="93"/>
                  </a:lnTo>
                  <a:lnTo>
                    <a:pt x="124" y="90"/>
                  </a:lnTo>
                  <a:lnTo>
                    <a:pt x="115" y="85"/>
                  </a:lnTo>
                  <a:lnTo>
                    <a:pt x="112" y="85"/>
                  </a:lnTo>
                  <a:lnTo>
                    <a:pt x="107" y="81"/>
                  </a:lnTo>
                  <a:lnTo>
                    <a:pt x="102" y="77"/>
                  </a:lnTo>
                  <a:lnTo>
                    <a:pt x="91" y="75"/>
                  </a:lnTo>
                  <a:lnTo>
                    <a:pt x="80" y="70"/>
                  </a:lnTo>
                  <a:lnTo>
                    <a:pt x="68" y="62"/>
                  </a:lnTo>
                  <a:lnTo>
                    <a:pt x="68" y="59"/>
                  </a:lnTo>
                  <a:lnTo>
                    <a:pt x="62" y="54"/>
                  </a:lnTo>
                  <a:lnTo>
                    <a:pt x="57" y="50"/>
                  </a:lnTo>
                  <a:lnTo>
                    <a:pt x="53" y="46"/>
                  </a:lnTo>
                  <a:lnTo>
                    <a:pt x="49" y="44"/>
                  </a:lnTo>
                  <a:lnTo>
                    <a:pt x="42" y="37"/>
                  </a:lnTo>
                  <a:lnTo>
                    <a:pt x="37" y="31"/>
                  </a:lnTo>
                  <a:lnTo>
                    <a:pt x="31" y="26"/>
                  </a:lnTo>
                  <a:lnTo>
                    <a:pt x="26" y="24"/>
                  </a:lnTo>
                  <a:lnTo>
                    <a:pt x="22" y="24"/>
                  </a:lnTo>
                  <a:lnTo>
                    <a:pt x="22" y="28"/>
                  </a:lnTo>
                  <a:lnTo>
                    <a:pt x="26" y="31"/>
                  </a:lnTo>
                  <a:lnTo>
                    <a:pt x="22" y="37"/>
                  </a:lnTo>
                  <a:lnTo>
                    <a:pt x="18" y="44"/>
                  </a:lnTo>
                  <a:lnTo>
                    <a:pt x="13" y="50"/>
                  </a:lnTo>
                  <a:lnTo>
                    <a:pt x="13" y="62"/>
                  </a:lnTo>
                  <a:lnTo>
                    <a:pt x="9" y="73"/>
                  </a:lnTo>
                  <a:lnTo>
                    <a:pt x="13" y="80"/>
                  </a:lnTo>
                  <a:lnTo>
                    <a:pt x="13" y="86"/>
                  </a:lnTo>
                  <a:lnTo>
                    <a:pt x="16" y="93"/>
                  </a:lnTo>
                  <a:lnTo>
                    <a:pt x="19" y="96"/>
                  </a:lnTo>
                  <a:lnTo>
                    <a:pt x="21" y="98"/>
                  </a:lnTo>
                  <a:lnTo>
                    <a:pt x="21" y="104"/>
                  </a:lnTo>
                  <a:lnTo>
                    <a:pt x="24" y="108"/>
                  </a:lnTo>
                  <a:lnTo>
                    <a:pt x="22" y="116"/>
                  </a:lnTo>
                  <a:lnTo>
                    <a:pt x="22" y="130"/>
                  </a:lnTo>
                  <a:lnTo>
                    <a:pt x="22" y="137"/>
                  </a:lnTo>
                  <a:lnTo>
                    <a:pt x="21" y="140"/>
                  </a:lnTo>
                  <a:lnTo>
                    <a:pt x="19" y="143"/>
                  </a:lnTo>
                  <a:lnTo>
                    <a:pt x="19" y="155"/>
                  </a:lnTo>
                  <a:lnTo>
                    <a:pt x="19" y="165"/>
                  </a:lnTo>
                  <a:lnTo>
                    <a:pt x="22" y="169"/>
                  </a:lnTo>
                  <a:lnTo>
                    <a:pt x="24" y="176"/>
                  </a:lnTo>
                  <a:lnTo>
                    <a:pt x="22" y="184"/>
                  </a:lnTo>
                  <a:lnTo>
                    <a:pt x="21" y="199"/>
                  </a:lnTo>
                  <a:lnTo>
                    <a:pt x="18" y="210"/>
                  </a:lnTo>
                  <a:lnTo>
                    <a:pt x="19" y="213"/>
                  </a:lnTo>
                  <a:lnTo>
                    <a:pt x="21" y="213"/>
                  </a:lnTo>
                  <a:lnTo>
                    <a:pt x="24" y="205"/>
                  </a:lnTo>
                  <a:lnTo>
                    <a:pt x="31" y="205"/>
                  </a:lnTo>
                  <a:lnTo>
                    <a:pt x="31" y="210"/>
                  </a:lnTo>
                  <a:lnTo>
                    <a:pt x="32" y="213"/>
                  </a:lnTo>
                  <a:lnTo>
                    <a:pt x="40" y="215"/>
                  </a:lnTo>
                  <a:lnTo>
                    <a:pt x="47" y="220"/>
                  </a:lnTo>
                  <a:lnTo>
                    <a:pt x="37" y="223"/>
                  </a:lnTo>
                  <a:lnTo>
                    <a:pt x="27" y="223"/>
                  </a:lnTo>
                  <a:lnTo>
                    <a:pt x="24" y="225"/>
                  </a:lnTo>
                  <a:lnTo>
                    <a:pt x="24" y="228"/>
                  </a:lnTo>
                  <a:lnTo>
                    <a:pt x="22" y="231"/>
                  </a:lnTo>
                  <a:lnTo>
                    <a:pt x="19" y="228"/>
                  </a:lnTo>
                  <a:lnTo>
                    <a:pt x="19" y="222"/>
                  </a:lnTo>
                  <a:lnTo>
                    <a:pt x="18" y="220"/>
                  </a:lnTo>
                  <a:lnTo>
                    <a:pt x="16" y="223"/>
                  </a:lnTo>
                  <a:lnTo>
                    <a:pt x="16" y="231"/>
                  </a:lnTo>
                  <a:lnTo>
                    <a:pt x="16" y="236"/>
                  </a:lnTo>
                  <a:lnTo>
                    <a:pt x="13" y="243"/>
                  </a:lnTo>
                  <a:lnTo>
                    <a:pt x="14" y="246"/>
                  </a:lnTo>
                  <a:lnTo>
                    <a:pt x="18" y="246"/>
                  </a:lnTo>
                  <a:lnTo>
                    <a:pt x="21" y="249"/>
                  </a:lnTo>
                  <a:lnTo>
                    <a:pt x="24" y="246"/>
                  </a:lnTo>
                  <a:lnTo>
                    <a:pt x="26" y="248"/>
                  </a:lnTo>
                  <a:lnTo>
                    <a:pt x="27" y="248"/>
                  </a:lnTo>
                  <a:lnTo>
                    <a:pt x="31" y="246"/>
                  </a:lnTo>
                  <a:lnTo>
                    <a:pt x="34" y="253"/>
                  </a:lnTo>
                  <a:lnTo>
                    <a:pt x="27" y="256"/>
                  </a:lnTo>
                  <a:lnTo>
                    <a:pt x="24" y="259"/>
                  </a:lnTo>
                  <a:lnTo>
                    <a:pt x="21" y="259"/>
                  </a:lnTo>
                  <a:lnTo>
                    <a:pt x="22" y="274"/>
                  </a:lnTo>
                  <a:lnTo>
                    <a:pt x="19" y="277"/>
                  </a:lnTo>
                  <a:lnTo>
                    <a:pt x="18" y="284"/>
                  </a:lnTo>
                  <a:lnTo>
                    <a:pt x="13" y="290"/>
                  </a:lnTo>
                  <a:lnTo>
                    <a:pt x="8" y="290"/>
                  </a:lnTo>
                  <a:lnTo>
                    <a:pt x="14" y="266"/>
                  </a:lnTo>
                  <a:lnTo>
                    <a:pt x="14" y="259"/>
                  </a:lnTo>
                  <a:lnTo>
                    <a:pt x="13" y="258"/>
                  </a:lnTo>
                  <a:lnTo>
                    <a:pt x="9" y="258"/>
                  </a:lnTo>
                  <a:lnTo>
                    <a:pt x="8" y="269"/>
                  </a:lnTo>
                  <a:lnTo>
                    <a:pt x="6" y="277"/>
                  </a:lnTo>
                  <a:lnTo>
                    <a:pt x="1" y="289"/>
                  </a:lnTo>
                  <a:lnTo>
                    <a:pt x="0" y="295"/>
                  </a:lnTo>
                  <a:lnTo>
                    <a:pt x="1" y="298"/>
                  </a:lnTo>
                  <a:lnTo>
                    <a:pt x="3" y="297"/>
                  </a:lnTo>
                  <a:lnTo>
                    <a:pt x="8" y="300"/>
                  </a:lnTo>
                  <a:lnTo>
                    <a:pt x="9" y="305"/>
                  </a:lnTo>
                  <a:lnTo>
                    <a:pt x="13" y="306"/>
                  </a:lnTo>
                  <a:lnTo>
                    <a:pt x="18" y="306"/>
                  </a:lnTo>
                  <a:lnTo>
                    <a:pt x="21" y="306"/>
                  </a:lnTo>
                  <a:lnTo>
                    <a:pt x="26" y="308"/>
                  </a:lnTo>
                  <a:lnTo>
                    <a:pt x="31" y="306"/>
                  </a:lnTo>
                  <a:lnTo>
                    <a:pt x="32" y="310"/>
                  </a:lnTo>
                  <a:lnTo>
                    <a:pt x="36" y="313"/>
                  </a:lnTo>
                  <a:lnTo>
                    <a:pt x="42" y="315"/>
                  </a:lnTo>
                  <a:lnTo>
                    <a:pt x="49" y="316"/>
                  </a:lnTo>
                  <a:lnTo>
                    <a:pt x="53" y="319"/>
                  </a:lnTo>
                  <a:lnTo>
                    <a:pt x="55" y="324"/>
                  </a:lnTo>
                  <a:lnTo>
                    <a:pt x="53" y="328"/>
                  </a:lnTo>
                  <a:lnTo>
                    <a:pt x="50" y="326"/>
                  </a:lnTo>
                  <a:lnTo>
                    <a:pt x="49" y="323"/>
                  </a:lnTo>
                  <a:lnTo>
                    <a:pt x="47" y="328"/>
                  </a:lnTo>
                  <a:lnTo>
                    <a:pt x="49" y="329"/>
                  </a:lnTo>
                  <a:lnTo>
                    <a:pt x="50" y="334"/>
                  </a:lnTo>
                  <a:lnTo>
                    <a:pt x="53" y="336"/>
                  </a:lnTo>
                  <a:lnTo>
                    <a:pt x="58" y="337"/>
                  </a:lnTo>
                  <a:lnTo>
                    <a:pt x="62" y="336"/>
                  </a:lnTo>
                  <a:lnTo>
                    <a:pt x="65" y="336"/>
                  </a:lnTo>
                  <a:lnTo>
                    <a:pt x="68" y="336"/>
                  </a:lnTo>
                  <a:lnTo>
                    <a:pt x="73" y="337"/>
                  </a:lnTo>
                  <a:lnTo>
                    <a:pt x="83" y="347"/>
                  </a:lnTo>
                  <a:lnTo>
                    <a:pt x="88" y="355"/>
                  </a:lnTo>
                  <a:lnTo>
                    <a:pt x="91" y="368"/>
                  </a:lnTo>
                  <a:lnTo>
                    <a:pt x="93" y="375"/>
                  </a:lnTo>
                  <a:lnTo>
                    <a:pt x="91" y="381"/>
                  </a:lnTo>
                  <a:lnTo>
                    <a:pt x="91" y="386"/>
                  </a:lnTo>
                  <a:lnTo>
                    <a:pt x="89" y="390"/>
                  </a:lnTo>
                  <a:lnTo>
                    <a:pt x="89" y="393"/>
                  </a:lnTo>
                  <a:lnTo>
                    <a:pt x="89" y="396"/>
                  </a:lnTo>
                  <a:lnTo>
                    <a:pt x="88" y="399"/>
                  </a:lnTo>
                  <a:lnTo>
                    <a:pt x="86" y="403"/>
                  </a:lnTo>
                  <a:lnTo>
                    <a:pt x="86" y="406"/>
                  </a:lnTo>
                  <a:lnTo>
                    <a:pt x="86" y="412"/>
                  </a:lnTo>
                  <a:lnTo>
                    <a:pt x="88" y="416"/>
                  </a:lnTo>
                  <a:lnTo>
                    <a:pt x="94" y="422"/>
                  </a:lnTo>
                  <a:lnTo>
                    <a:pt x="107" y="429"/>
                  </a:lnTo>
                  <a:lnTo>
                    <a:pt x="115" y="432"/>
                  </a:lnTo>
                  <a:lnTo>
                    <a:pt x="120" y="437"/>
                  </a:lnTo>
                  <a:lnTo>
                    <a:pt x="127" y="437"/>
                  </a:lnTo>
                  <a:lnTo>
                    <a:pt x="159" y="434"/>
                  </a:lnTo>
                  <a:lnTo>
                    <a:pt x="163" y="430"/>
                  </a:lnTo>
                  <a:lnTo>
                    <a:pt x="169" y="429"/>
                  </a:lnTo>
                  <a:lnTo>
                    <a:pt x="174" y="430"/>
                  </a:lnTo>
                  <a:lnTo>
                    <a:pt x="184" y="434"/>
                  </a:lnTo>
                  <a:lnTo>
                    <a:pt x="194" y="434"/>
                  </a:lnTo>
                  <a:lnTo>
                    <a:pt x="197" y="435"/>
                  </a:lnTo>
                  <a:lnTo>
                    <a:pt x="205" y="439"/>
                  </a:lnTo>
                  <a:lnTo>
                    <a:pt x="210" y="440"/>
                  </a:lnTo>
                  <a:lnTo>
                    <a:pt x="215" y="442"/>
                  </a:lnTo>
                  <a:lnTo>
                    <a:pt x="218" y="445"/>
                  </a:lnTo>
                  <a:lnTo>
                    <a:pt x="223" y="450"/>
                  </a:lnTo>
                  <a:lnTo>
                    <a:pt x="225" y="456"/>
                  </a:lnTo>
                  <a:lnTo>
                    <a:pt x="230" y="456"/>
                  </a:lnTo>
                  <a:lnTo>
                    <a:pt x="236" y="453"/>
                  </a:lnTo>
                  <a:lnTo>
                    <a:pt x="246" y="456"/>
                  </a:lnTo>
                  <a:lnTo>
                    <a:pt x="251" y="458"/>
                  </a:lnTo>
                  <a:lnTo>
                    <a:pt x="275" y="453"/>
                  </a:lnTo>
                  <a:lnTo>
                    <a:pt x="280" y="453"/>
                  </a:lnTo>
                  <a:lnTo>
                    <a:pt x="283" y="456"/>
                  </a:lnTo>
                  <a:lnTo>
                    <a:pt x="287" y="460"/>
                  </a:lnTo>
                  <a:lnTo>
                    <a:pt x="292" y="463"/>
                  </a:lnTo>
                  <a:lnTo>
                    <a:pt x="314" y="463"/>
                  </a:lnTo>
                  <a:lnTo>
                    <a:pt x="323" y="460"/>
                  </a:lnTo>
                  <a:lnTo>
                    <a:pt x="329" y="460"/>
                  </a:lnTo>
                  <a:lnTo>
                    <a:pt x="336" y="460"/>
                  </a:lnTo>
                  <a:lnTo>
                    <a:pt x="349" y="458"/>
                  </a:lnTo>
                  <a:lnTo>
                    <a:pt x="352" y="460"/>
                  </a:lnTo>
                  <a:lnTo>
                    <a:pt x="365" y="460"/>
                  </a:lnTo>
                  <a:lnTo>
                    <a:pt x="370" y="458"/>
                  </a:lnTo>
                  <a:lnTo>
                    <a:pt x="375" y="455"/>
                  </a:lnTo>
                  <a:lnTo>
                    <a:pt x="380" y="455"/>
                  </a:lnTo>
                  <a:lnTo>
                    <a:pt x="385" y="458"/>
                  </a:lnTo>
                  <a:lnTo>
                    <a:pt x="389" y="460"/>
                  </a:lnTo>
                  <a:lnTo>
                    <a:pt x="394" y="460"/>
                  </a:lnTo>
                  <a:lnTo>
                    <a:pt x="399" y="458"/>
                  </a:lnTo>
                  <a:lnTo>
                    <a:pt x="406" y="461"/>
                  </a:lnTo>
                  <a:lnTo>
                    <a:pt x="412" y="463"/>
                  </a:lnTo>
                  <a:lnTo>
                    <a:pt x="424" y="461"/>
                  </a:lnTo>
                  <a:lnTo>
                    <a:pt x="430" y="458"/>
                  </a:lnTo>
                  <a:lnTo>
                    <a:pt x="433" y="458"/>
                  </a:lnTo>
                  <a:lnTo>
                    <a:pt x="520" y="478"/>
                  </a:lnTo>
                  <a:lnTo>
                    <a:pt x="521" y="479"/>
                  </a:lnTo>
                  <a:lnTo>
                    <a:pt x="554" y="486"/>
                  </a:lnTo>
                  <a:lnTo>
                    <a:pt x="567" y="489"/>
                  </a:lnTo>
                  <a:lnTo>
                    <a:pt x="616" y="500"/>
                  </a:lnTo>
                  <a:lnTo>
                    <a:pt x="616" y="492"/>
                  </a:lnTo>
                  <a:lnTo>
                    <a:pt x="621" y="479"/>
                  </a:lnTo>
                  <a:lnTo>
                    <a:pt x="619" y="474"/>
                  </a:lnTo>
                  <a:lnTo>
                    <a:pt x="619" y="466"/>
                  </a:lnTo>
                  <a:lnTo>
                    <a:pt x="616" y="456"/>
                  </a:lnTo>
                  <a:lnTo>
                    <a:pt x="618" y="452"/>
                  </a:lnTo>
                  <a:lnTo>
                    <a:pt x="619" y="445"/>
                  </a:lnTo>
                  <a:lnTo>
                    <a:pt x="623" y="432"/>
                  </a:lnTo>
                  <a:lnTo>
                    <a:pt x="639" y="357"/>
                  </a:lnTo>
                  <a:lnTo>
                    <a:pt x="642" y="342"/>
                  </a:lnTo>
                  <a:lnTo>
                    <a:pt x="645" y="328"/>
                  </a:lnTo>
                  <a:lnTo>
                    <a:pt x="662" y="253"/>
                  </a:lnTo>
                  <a:lnTo>
                    <a:pt x="665" y="243"/>
                  </a:lnTo>
                  <a:lnTo>
                    <a:pt x="688" y="143"/>
                  </a:lnTo>
                  <a:lnTo>
                    <a:pt x="693" y="124"/>
                  </a:lnTo>
                  <a:lnTo>
                    <a:pt x="658" y="114"/>
                  </a:lnTo>
                  <a:lnTo>
                    <a:pt x="592" y="101"/>
                  </a:lnTo>
                  <a:lnTo>
                    <a:pt x="538" y="86"/>
                  </a:lnTo>
                  <a:lnTo>
                    <a:pt x="495" y="77"/>
                  </a:lnTo>
                  <a:lnTo>
                    <a:pt x="429" y="59"/>
                  </a:lnTo>
                  <a:lnTo>
                    <a:pt x="367" y="42"/>
                  </a:lnTo>
                  <a:lnTo>
                    <a:pt x="319" y="29"/>
                  </a:lnTo>
                  <a:lnTo>
                    <a:pt x="262" y="15"/>
                  </a:lnTo>
                  <a:lnTo>
                    <a:pt x="210" y="0"/>
                  </a:lnTo>
                  <a:lnTo>
                    <a:pt x="210" y="3"/>
                  </a:lnTo>
                  <a:lnTo>
                    <a:pt x="207" y="2"/>
                  </a:lnTo>
                  <a:lnTo>
                    <a:pt x="205" y="2"/>
                  </a:lnTo>
                  <a:lnTo>
                    <a:pt x="205" y="5"/>
                  </a:lnTo>
                  <a:lnTo>
                    <a:pt x="208" y="6"/>
                  </a:lnTo>
                  <a:lnTo>
                    <a:pt x="208" y="10"/>
                  </a:lnTo>
                  <a:lnTo>
                    <a:pt x="205" y="10"/>
                  </a:lnTo>
                  <a:lnTo>
                    <a:pt x="203" y="13"/>
                  </a:lnTo>
                  <a:lnTo>
                    <a:pt x="207" y="16"/>
                  </a:lnTo>
                  <a:lnTo>
                    <a:pt x="208" y="19"/>
                  </a:lnTo>
                  <a:lnTo>
                    <a:pt x="207" y="26"/>
                  </a:lnTo>
                  <a:lnTo>
                    <a:pt x="210" y="29"/>
                  </a:lnTo>
                  <a:lnTo>
                    <a:pt x="208" y="34"/>
                  </a:lnTo>
                  <a:lnTo>
                    <a:pt x="212" y="36"/>
                  </a:lnTo>
                  <a:lnTo>
                    <a:pt x="217" y="31"/>
                  </a:lnTo>
                  <a:lnTo>
                    <a:pt x="220" y="33"/>
                  </a:lnTo>
                  <a:lnTo>
                    <a:pt x="223" y="36"/>
                  </a:lnTo>
                  <a:lnTo>
                    <a:pt x="223" y="39"/>
                  </a:lnTo>
                  <a:lnTo>
                    <a:pt x="220" y="41"/>
                  </a:lnTo>
                  <a:lnTo>
                    <a:pt x="223" y="44"/>
                  </a:lnTo>
                  <a:lnTo>
                    <a:pt x="221" y="46"/>
                  </a:lnTo>
                  <a:lnTo>
                    <a:pt x="220" y="49"/>
                  </a:lnTo>
                  <a:lnTo>
                    <a:pt x="221" y="52"/>
                  </a:lnTo>
                  <a:lnTo>
                    <a:pt x="223" y="55"/>
                  </a:lnTo>
                  <a:lnTo>
                    <a:pt x="221" y="60"/>
                  </a:lnTo>
                  <a:lnTo>
                    <a:pt x="217" y="60"/>
                  </a:lnTo>
                  <a:lnTo>
                    <a:pt x="217" y="65"/>
                  </a:lnTo>
                  <a:lnTo>
                    <a:pt x="213" y="73"/>
                  </a:lnTo>
                  <a:lnTo>
                    <a:pt x="212" y="73"/>
                  </a:lnTo>
                  <a:lnTo>
                    <a:pt x="210" y="68"/>
                  </a:lnTo>
                  <a:lnTo>
                    <a:pt x="205" y="70"/>
                  </a:lnTo>
                  <a:lnTo>
                    <a:pt x="205" y="65"/>
                  </a:lnTo>
                  <a:lnTo>
                    <a:pt x="202" y="62"/>
                  </a:lnTo>
                  <a:lnTo>
                    <a:pt x="199" y="65"/>
                  </a:lnTo>
                  <a:lnTo>
                    <a:pt x="200" y="70"/>
                  </a:lnTo>
                  <a:lnTo>
                    <a:pt x="199" y="73"/>
                  </a:lnTo>
                  <a:lnTo>
                    <a:pt x="202" y="75"/>
                  </a:lnTo>
                  <a:lnTo>
                    <a:pt x="207" y="75"/>
                  </a:lnTo>
                  <a:lnTo>
                    <a:pt x="205" y="81"/>
                  </a:lnTo>
                  <a:lnTo>
                    <a:pt x="210" y="85"/>
                  </a:lnTo>
                  <a:lnTo>
                    <a:pt x="212" y="88"/>
                  </a:lnTo>
                  <a:lnTo>
                    <a:pt x="215" y="93"/>
                  </a:lnTo>
                  <a:lnTo>
                    <a:pt x="217" y="94"/>
                  </a:lnTo>
                  <a:lnTo>
                    <a:pt x="217" y="99"/>
                  </a:lnTo>
                  <a:lnTo>
                    <a:pt x="215" y="103"/>
                  </a:lnTo>
                  <a:lnTo>
                    <a:pt x="213" y="111"/>
                  </a:lnTo>
                  <a:lnTo>
                    <a:pt x="212" y="121"/>
                  </a:lnTo>
                  <a:lnTo>
                    <a:pt x="217" y="129"/>
                  </a:lnTo>
                  <a:lnTo>
                    <a:pt x="223" y="130"/>
                  </a:lnTo>
                  <a:lnTo>
                    <a:pt x="220" y="134"/>
                  </a:lnTo>
                  <a:lnTo>
                    <a:pt x="218" y="137"/>
                  </a:lnTo>
                  <a:lnTo>
                    <a:pt x="212" y="138"/>
                  </a:lnTo>
                  <a:lnTo>
                    <a:pt x="208" y="143"/>
                  </a:lnTo>
                  <a:lnTo>
                    <a:pt x="203" y="150"/>
                  </a:lnTo>
                  <a:lnTo>
                    <a:pt x="199" y="155"/>
                  </a:lnTo>
                  <a:lnTo>
                    <a:pt x="199" y="160"/>
                  </a:lnTo>
                  <a:lnTo>
                    <a:pt x="197" y="165"/>
                  </a:lnTo>
                  <a:lnTo>
                    <a:pt x="195" y="171"/>
                  </a:lnTo>
                  <a:lnTo>
                    <a:pt x="190" y="173"/>
                  </a:lnTo>
                  <a:lnTo>
                    <a:pt x="194" y="176"/>
                  </a:lnTo>
                  <a:lnTo>
                    <a:pt x="195" y="179"/>
                  </a:lnTo>
                  <a:lnTo>
                    <a:pt x="194" y="183"/>
                  </a:lnTo>
                  <a:lnTo>
                    <a:pt x="189" y="183"/>
                  </a:lnTo>
                  <a:lnTo>
                    <a:pt x="189" y="187"/>
                  </a:lnTo>
                  <a:lnTo>
                    <a:pt x="189" y="196"/>
                  </a:lnTo>
                  <a:lnTo>
                    <a:pt x="189" y="200"/>
                  </a:lnTo>
                  <a:lnTo>
                    <a:pt x="189" y="205"/>
                  </a:lnTo>
                  <a:lnTo>
                    <a:pt x="189" y="212"/>
                  </a:lnTo>
                  <a:lnTo>
                    <a:pt x="184" y="212"/>
                  </a:lnTo>
                  <a:lnTo>
                    <a:pt x="177" y="215"/>
                  </a:lnTo>
                  <a:lnTo>
                    <a:pt x="177" y="218"/>
                  </a:lnTo>
                  <a:lnTo>
                    <a:pt x="177" y="223"/>
                  </a:lnTo>
                  <a:lnTo>
                    <a:pt x="173" y="220"/>
                  </a:lnTo>
                  <a:lnTo>
                    <a:pt x="171" y="215"/>
                  </a:lnTo>
                  <a:lnTo>
                    <a:pt x="169" y="213"/>
                  </a:lnTo>
                  <a:lnTo>
                    <a:pt x="168" y="218"/>
                  </a:lnTo>
                  <a:lnTo>
                    <a:pt x="164" y="220"/>
                  </a:lnTo>
                  <a:lnTo>
                    <a:pt x="159" y="227"/>
                  </a:lnTo>
                  <a:lnTo>
                    <a:pt x="155" y="230"/>
                  </a:lnTo>
                  <a:lnTo>
                    <a:pt x="150" y="235"/>
                  </a:lnTo>
                  <a:lnTo>
                    <a:pt x="146" y="235"/>
                  </a:lnTo>
                  <a:lnTo>
                    <a:pt x="142" y="233"/>
                  </a:lnTo>
                  <a:lnTo>
                    <a:pt x="142" y="230"/>
                  </a:lnTo>
                  <a:lnTo>
                    <a:pt x="142" y="227"/>
                  </a:lnTo>
                  <a:lnTo>
                    <a:pt x="138" y="225"/>
                  </a:lnTo>
                  <a:lnTo>
                    <a:pt x="137" y="230"/>
                  </a:lnTo>
                  <a:lnTo>
                    <a:pt x="135" y="227"/>
                  </a:lnTo>
                  <a:lnTo>
                    <a:pt x="132" y="227"/>
                  </a:lnTo>
                  <a:lnTo>
                    <a:pt x="130" y="230"/>
                  </a:lnTo>
                  <a:lnTo>
                    <a:pt x="128" y="238"/>
                  </a:lnTo>
                  <a:lnTo>
                    <a:pt x="125" y="238"/>
                  </a:lnTo>
                  <a:lnTo>
                    <a:pt x="127" y="228"/>
                  </a:lnTo>
                  <a:lnTo>
                    <a:pt x="124" y="230"/>
                  </a:lnTo>
                  <a:lnTo>
                    <a:pt x="120" y="230"/>
                  </a:lnTo>
                  <a:lnTo>
                    <a:pt x="124" y="227"/>
                  </a:lnTo>
                  <a:lnTo>
                    <a:pt x="128" y="222"/>
                  </a:lnTo>
                  <a:lnTo>
                    <a:pt x="127" y="220"/>
                  </a:lnTo>
                  <a:lnTo>
                    <a:pt x="122" y="222"/>
                  </a:lnTo>
                  <a:lnTo>
                    <a:pt x="117" y="225"/>
                  </a:lnTo>
                  <a:lnTo>
                    <a:pt x="119" y="222"/>
                  </a:lnTo>
                  <a:lnTo>
                    <a:pt x="124" y="218"/>
                  </a:lnTo>
                  <a:lnTo>
                    <a:pt x="125" y="217"/>
                  </a:lnTo>
                  <a:lnTo>
                    <a:pt x="117" y="213"/>
                  </a:lnTo>
                  <a:lnTo>
                    <a:pt x="120" y="209"/>
                  </a:lnTo>
                  <a:lnTo>
                    <a:pt x="124" y="209"/>
                  </a:lnTo>
                  <a:lnTo>
                    <a:pt x="122" y="212"/>
                  </a:lnTo>
                  <a:lnTo>
                    <a:pt x="130" y="213"/>
                  </a:lnTo>
                  <a:lnTo>
                    <a:pt x="132" y="212"/>
                  </a:lnTo>
                  <a:lnTo>
                    <a:pt x="133" y="205"/>
                  </a:lnTo>
                  <a:lnTo>
                    <a:pt x="140" y="204"/>
                  </a:lnTo>
                  <a:lnTo>
                    <a:pt x="143" y="204"/>
                  </a:lnTo>
                  <a:lnTo>
                    <a:pt x="145" y="200"/>
                  </a:lnTo>
                  <a:lnTo>
                    <a:pt x="146" y="196"/>
                  </a:lnTo>
                  <a:lnTo>
                    <a:pt x="148" y="197"/>
                  </a:lnTo>
                  <a:lnTo>
                    <a:pt x="148" y="202"/>
                  </a:lnTo>
                  <a:lnTo>
                    <a:pt x="148" y="204"/>
                  </a:lnTo>
                  <a:lnTo>
                    <a:pt x="145" y="209"/>
                  </a:lnTo>
                  <a:lnTo>
                    <a:pt x="142" y="215"/>
                  </a:lnTo>
                  <a:lnTo>
                    <a:pt x="142" y="222"/>
                  </a:lnTo>
                  <a:lnTo>
                    <a:pt x="145" y="223"/>
                  </a:lnTo>
                  <a:lnTo>
                    <a:pt x="146" y="218"/>
                  </a:lnTo>
                  <a:lnTo>
                    <a:pt x="150" y="217"/>
                  </a:lnTo>
                  <a:lnTo>
                    <a:pt x="148" y="210"/>
                  </a:lnTo>
                  <a:lnTo>
                    <a:pt x="150" y="207"/>
                  </a:lnTo>
                  <a:lnTo>
                    <a:pt x="156" y="202"/>
                  </a:lnTo>
                  <a:lnTo>
                    <a:pt x="163" y="200"/>
                  </a:lnTo>
                  <a:lnTo>
                    <a:pt x="163" y="204"/>
                  </a:lnTo>
                  <a:lnTo>
                    <a:pt x="158" y="207"/>
                  </a:lnTo>
                  <a:lnTo>
                    <a:pt x="156" y="212"/>
                  </a:lnTo>
                  <a:lnTo>
                    <a:pt x="159" y="215"/>
                  </a:lnTo>
                  <a:lnTo>
                    <a:pt x="163" y="217"/>
                  </a:lnTo>
                  <a:lnTo>
                    <a:pt x="164" y="218"/>
                  </a:lnTo>
                  <a:lnTo>
                    <a:pt x="164" y="215"/>
                  </a:lnTo>
                  <a:lnTo>
                    <a:pt x="164" y="209"/>
                  </a:lnTo>
                  <a:lnTo>
                    <a:pt x="168" y="207"/>
                  </a:lnTo>
                  <a:lnTo>
                    <a:pt x="169" y="202"/>
                  </a:lnTo>
                  <a:lnTo>
                    <a:pt x="171" y="200"/>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4" name="Freeform 44"/>
            <p:cNvSpPr>
              <a:spLocks/>
            </p:cNvSpPr>
            <p:nvPr/>
          </p:nvSpPr>
          <p:spPr bwMode="auto">
            <a:xfrm>
              <a:off x="7319072" y="2304959"/>
              <a:ext cx="479862" cy="243349"/>
            </a:xfrm>
            <a:custGeom>
              <a:avLst/>
              <a:gdLst>
                <a:gd name="T0" fmla="*/ 572076775 w 351"/>
                <a:gd name="T1" fmla="*/ 163810943 h 178"/>
                <a:gd name="T2" fmla="*/ 572076775 w 351"/>
                <a:gd name="T3" fmla="*/ 141128751 h 178"/>
                <a:gd name="T4" fmla="*/ 597278352 w 351"/>
                <a:gd name="T5" fmla="*/ 115927197 h 178"/>
                <a:gd name="T6" fmla="*/ 592238036 w 351"/>
                <a:gd name="T7" fmla="*/ 98286879 h 178"/>
                <a:gd name="T8" fmla="*/ 619958977 w 351"/>
                <a:gd name="T9" fmla="*/ 70564376 h 178"/>
                <a:gd name="T10" fmla="*/ 597278352 w 351"/>
                <a:gd name="T11" fmla="*/ 52924082 h 178"/>
                <a:gd name="T12" fmla="*/ 567036460 w 351"/>
                <a:gd name="T13" fmla="*/ 25201560 h 178"/>
                <a:gd name="T14" fmla="*/ 554434878 w 351"/>
                <a:gd name="T15" fmla="*/ 0 h 178"/>
                <a:gd name="T16" fmla="*/ 519152671 w 351"/>
                <a:gd name="T17" fmla="*/ 32761239 h 178"/>
                <a:gd name="T18" fmla="*/ 493951095 w 351"/>
                <a:gd name="T19" fmla="*/ 45362809 h 178"/>
                <a:gd name="T20" fmla="*/ 486391416 w 351"/>
                <a:gd name="T21" fmla="*/ 70564376 h 178"/>
                <a:gd name="T22" fmla="*/ 463709203 w 351"/>
                <a:gd name="T23" fmla="*/ 88206257 h 178"/>
                <a:gd name="T24" fmla="*/ 241935232 w 351"/>
                <a:gd name="T25" fmla="*/ 131048130 h 178"/>
                <a:gd name="T26" fmla="*/ 5040317 w 351"/>
                <a:gd name="T27" fmla="*/ 186491548 h 178"/>
                <a:gd name="T28" fmla="*/ 5040317 w 351"/>
                <a:gd name="T29" fmla="*/ 284776864 h 178"/>
                <a:gd name="T30" fmla="*/ 7561270 w 351"/>
                <a:gd name="T31" fmla="*/ 420866942 h 178"/>
                <a:gd name="T32" fmla="*/ 173891720 w 351"/>
                <a:gd name="T33" fmla="*/ 395665289 h 178"/>
                <a:gd name="T34" fmla="*/ 241935232 w 351"/>
                <a:gd name="T35" fmla="*/ 365423424 h 178"/>
                <a:gd name="T36" fmla="*/ 415826903 w 351"/>
                <a:gd name="T37" fmla="*/ 332660610 h 178"/>
                <a:gd name="T38" fmla="*/ 521673623 w 351"/>
                <a:gd name="T39" fmla="*/ 337700921 h 178"/>
                <a:gd name="T40" fmla="*/ 546875199 w 351"/>
                <a:gd name="T41" fmla="*/ 378023407 h 178"/>
                <a:gd name="T42" fmla="*/ 587197721 w 351"/>
                <a:gd name="T43" fmla="*/ 388104029 h 178"/>
                <a:gd name="T44" fmla="*/ 619958977 w 351"/>
                <a:gd name="T45" fmla="*/ 435987874 h 178"/>
                <a:gd name="T46" fmla="*/ 645160553 w 351"/>
                <a:gd name="T47" fmla="*/ 430947563 h 178"/>
                <a:gd name="T48" fmla="*/ 650200868 w 351"/>
                <a:gd name="T49" fmla="*/ 415826532 h 178"/>
                <a:gd name="T50" fmla="*/ 675402445 w 351"/>
                <a:gd name="T51" fmla="*/ 403224961 h 178"/>
                <a:gd name="T52" fmla="*/ 685483075 w 351"/>
                <a:gd name="T53" fmla="*/ 378023407 h 178"/>
                <a:gd name="T54" fmla="*/ 703124972 w 351"/>
                <a:gd name="T55" fmla="*/ 345262181 h 178"/>
                <a:gd name="T56" fmla="*/ 715724967 w 351"/>
                <a:gd name="T57" fmla="*/ 362902475 h 178"/>
                <a:gd name="T58" fmla="*/ 761087804 w 351"/>
                <a:gd name="T59" fmla="*/ 395665289 h 178"/>
                <a:gd name="T60" fmla="*/ 781249065 w 351"/>
                <a:gd name="T61" fmla="*/ 362902475 h 178"/>
                <a:gd name="T62" fmla="*/ 814011908 w 351"/>
                <a:gd name="T63" fmla="*/ 352821853 h 178"/>
                <a:gd name="T64" fmla="*/ 839213683 w 351"/>
                <a:gd name="T65" fmla="*/ 337700921 h 178"/>
                <a:gd name="T66" fmla="*/ 871974939 w 351"/>
                <a:gd name="T67" fmla="*/ 332660610 h 178"/>
                <a:gd name="T68" fmla="*/ 884576520 w 351"/>
                <a:gd name="T69" fmla="*/ 330141249 h 178"/>
                <a:gd name="T70" fmla="*/ 871974939 w 351"/>
                <a:gd name="T71" fmla="*/ 292338124 h 178"/>
                <a:gd name="T72" fmla="*/ 866934623 w 351"/>
                <a:gd name="T73" fmla="*/ 272176881 h 178"/>
                <a:gd name="T74" fmla="*/ 814011908 w 351"/>
                <a:gd name="T75" fmla="*/ 209173790 h 178"/>
                <a:gd name="T76" fmla="*/ 776208750 w 351"/>
                <a:gd name="T77" fmla="*/ 209173790 h 178"/>
                <a:gd name="T78" fmla="*/ 786289381 w 351"/>
                <a:gd name="T79" fmla="*/ 226814084 h 178"/>
                <a:gd name="T80" fmla="*/ 801410326 w 351"/>
                <a:gd name="T81" fmla="*/ 219254412 h 178"/>
                <a:gd name="T82" fmla="*/ 821571587 w 351"/>
                <a:gd name="T83" fmla="*/ 246975327 h 178"/>
                <a:gd name="T84" fmla="*/ 846773362 w 351"/>
                <a:gd name="T85" fmla="*/ 272176881 h 178"/>
                <a:gd name="T86" fmla="*/ 819052224 w 351"/>
                <a:gd name="T87" fmla="*/ 309978418 h 178"/>
                <a:gd name="T88" fmla="*/ 748487810 w 351"/>
                <a:gd name="T89" fmla="*/ 330141249 h 178"/>
                <a:gd name="T90" fmla="*/ 715724967 w 351"/>
                <a:gd name="T91" fmla="*/ 287297813 h 178"/>
                <a:gd name="T92" fmla="*/ 685483075 w 351"/>
                <a:gd name="T93" fmla="*/ 279736553 h 178"/>
                <a:gd name="T94" fmla="*/ 677923396 w 351"/>
                <a:gd name="T95" fmla="*/ 254534999 h 178"/>
                <a:gd name="T96" fmla="*/ 695563706 w 351"/>
                <a:gd name="T97" fmla="*/ 254534999 h 178"/>
                <a:gd name="T98" fmla="*/ 675402445 w 351"/>
                <a:gd name="T99" fmla="*/ 231854395 h 178"/>
                <a:gd name="T100" fmla="*/ 650200868 w 351"/>
                <a:gd name="T101" fmla="*/ 201612480 h 178"/>
                <a:gd name="T102" fmla="*/ 604838031 w 351"/>
                <a:gd name="T103" fmla="*/ 186491548 h 178"/>
                <a:gd name="T104" fmla="*/ 592238036 w 351"/>
                <a:gd name="T105" fmla="*/ 209173790 h 178"/>
                <a:gd name="T106" fmla="*/ 567036460 w 351"/>
                <a:gd name="T107" fmla="*/ 194052808 h 178"/>
                <a:gd name="T108" fmla="*/ 564515509 w 351"/>
                <a:gd name="T109" fmla="*/ 173891565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1"/>
                <a:gd name="T166" fmla="*/ 0 h 178"/>
                <a:gd name="T167" fmla="*/ 351 w 351"/>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1" h="178">
                  <a:moveTo>
                    <a:pt x="224" y="69"/>
                  </a:moveTo>
                  <a:lnTo>
                    <a:pt x="222" y="67"/>
                  </a:lnTo>
                  <a:lnTo>
                    <a:pt x="225" y="65"/>
                  </a:lnTo>
                  <a:lnTo>
                    <a:pt x="227" y="65"/>
                  </a:lnTo>
                  <a:lnTo>
                    <a:pt x="225" y="64"/>
                  </a:lnTo>
                  <a:lnTo>
                    <a:pt x="225" y="61"/>
                  </a:lnTo>
                  <a:lnTo>
                    <a:pt x="225" y="59"/>
                  </a:lnTo>
                  <a:lnTo>
                    <a:pt x="227" y="56"/>
                  </a:lnTo>
                  <a:lnTo>
                    <a:pt x="230" y="54"/>
                  </a:lnTo>
                  <a:lnTo>
                    <a:pt x="235" y="49"/>
                  </a:lnTo>
                  <a:lnTo>
                    <a:pt x="237" y="48"/>
                  </a:lnTo>
                  <a:lnTo>
                    <a:pt x="237" y="46"/>
                  </a:lnTo>
                  <a:lnTo>
                    <a:pt x="233" y="46"/>
                  </a:lnTo>
                  <a:lnTo>
                    <a:pt x="232" y="44"/>
                  </a:lnTo>
                  <a:lnTo>
                    <a:pt x="233" y="43"/>
                  </a:lnTo>
                  <a:lnTo>
                    <a:pt x="235" y="39"/>
                  </a:lnTo>
                  <a:lnTo>
                    <a:pt x="243" y="36"/>
                  </a:lnTo>
                  <a:lnTo>
                    <a:pt x="246" y="35"/>
                  </a:lnTo>
                  <a:lnTo>
                    <a:pt x="248" y="31"/>
                  </a:lnTo>
                  <a:lnTo>
                    <a:pt x="246" y="28"/>
                  </a:lnTo>
                  <a:lnTo>
                    <a:pt x="243" y="25"/>
                  </a:lnTo>
                  <a:lnTo>
                    <a:pt x="238" y="26"/>
                  </a:lnTo>
                  <a:lnTo>
                    <a:pt x="238" y="21"/>
                  </a:lnTo>
                  <a:lnTo>
                    <a:pt x="237" y="21"/>
                  </a:lnTo>
                  <a:lnTo>
                    <a:pt x="233" y="21"/>
                  </a:lnTo>
                  <a:lnTo>
                    <a:pt x="232" y="18"/>
                  </a:lnTo>
                  <a:lnTo>
                    <a:pt x="230" y="13"/>
                  </a:lnTo>
                  <a:lnTo>
                    <a:pt x="225" y="10"/>
                  </a:lnTo>
                  <a:lnTo>
                    <a:pt x="225" y="8"/>
                  </a:lnTo>
                  <a:lnTo>
                    <a:pt x="227" y="5"/>
                  </a:lnTo>
                  <a:lnTo>
                    <a:pt x="225" y="2"/>
                  </a:lnTo>
                  <a:lnTo>
                    <a:pt x="220" y="0"/>
                  </a:lnTo>
                  <a:lnTo>
                    <a:pt x="219" y="0"/>
                  </a:lnTo>
                  <a:lnTo>
                    <a:pt x="209" y="5"/>
                  </a:lnTo>
                  <a:lnTo>
                    <a:pt x="207" y="7"/>
                  </a:lnTo>
                  <a:lnTo>
                    <a:pt x="206" y="13"/>
                  </a:lnTo>
                  <a:lnTo>
                    <a:pt x="204" y="13"/>
                  </a:lnTo>
                  <a:lnTo>
                    <a:pt x="199" y="15"/>
                  </a:lnTo>
                  <a:lnTo>
                    <a:pt x="196" y="17"/>
                  </a:lnTo>
                  <a:lnTo>
                    <a:pt x="196" y="18"/>
                  </a:lnTo>
                  <a:lnTo>
                    <a:pt x="196" y="23"/>
                  </a:lnTo>
                  <a:lnTo>
                    <a:pt x="197" y="25"/>
                  </a:lnTo>
                  <a:lnTo>
                    <a:pt x="194" y="26"/>
                  </a:lnTo>
                  <a:lnTo>
                    <a:pt x="193" y="28"/>
                  </a:lnTo>
                  <a:lnTo>
                    <a:pt x="191" y="28"/>
                  </a:lnTo>
                  <a:lnTo>
                    <a:pt x="189" y="30"/>
                  </a:lnTo>
                  <a:lnTo>
                    <a:pt x="188" y="33"/>
                  </a:lnTo>
                  <a:lnTo>
                    <a:pt x="184" y="35"/>
                  </a:lnTo>
                  <a:lnTo>
                    <a:pt x="147" y="43"/>
                  </a:lnTo>
                  <a:lnTo>
                    <a:pt x="131" y="46"/>
                  </a:lnTo>
                  <a:lnTo>
                    <a:pt x="129" y="46"/>
                  </a:lnTo>
                  <a:lnTo>
                    <a:pt x="96" y="52"/>
                  </a:lnTo>
                  <a:lnTo>
                    <a:pt x="77" y="57"/>
                  </a:lnTo>
                  <a:lnTo>
                    <a:pt x="36" y="67"/>
                  </a:lnTo>
                  <a:lnTo>
                    <a:pt x="26" y="69"/>
                  </a:lnTo>
                  <a:lnTo>
                    <a:pt x="2" y="74"/>
                  </a:lnTo>
                  <a:lnTo>
                    <a:pt x="3" y="79"/>
                  </a:lnTo>
                  <a:lnTo>
                    <a:pt x="3" y="93"/>
                  </a:lnTo>
                  <a:lnTo>
                    <a:pt x="3" y="105"/>
                  </a:lnTo>
                  <a:lnTo>
                    <a:pt x="2" y="113"/>
                  </a:lnTo>
                  <a:lnTo>
                    <a:pt x="2" y="129"/>
                  </a:lnTo>
                  <a:lnTo>
                    <a:pt x="2" y="150"/>
                  </a:lnTo>
                  <a:lnTo>
                    <a:pt x="0" y="162"/>
                  </a:lnTo>
                  <a:lnTo>
                    <a:pt x="3" y="167"/>
                  </a:lnTo>
                  <a:lnTo>
                    <a:pt x="46" y="157"/>
                  </a:lnTo>
                  <a:lnTo>
                    <a:pt x="49" y="157"/>
                  </a:lnTo>
                  <a:lnTo>
                    <a:pt x="67" y="152"/>
                  </a:lnTo>
                  <a:lnTo>
                    <a:pt x="69" y="157"/>
                  </a:lnTo>
                  <a:lnTo>
                    <a:pt x="74" y="155"/>
                  </a:lnTo>
                  <a:lnTo>
                    <a:pt x="74" y="150"/>
                  </a:lnTo>
                  <a:lnTo>
                    <a:pt x="93" y="147"/>
                  </a:lnTo>
                  <a:lnTo>
                    <a:pt x="96" y="145"/>
                  </a:lnTo>
                  <a:lnTo>
                    <a:pt x="132" y="137"/>
                  </a:lnTo>
                  <a:lnTo>
                    <a:pt x="136" y="136"/>
                  </a:lnTo>
                  <a:lnTo>
                    <a:pt x="163" y="129"/>
                  </a:lnTo>
                  <a:lnTo>
                    <a:pt x="165" y="132"/>
                  </a:lnTo>
                  <a:lnTo>
                    <a:pt x="193" y="123"/>
                  </a:lnTo>
                  <a:lnTo>
                    <a:pt x="202" y="119"/>
                  </a:lnTo>
                  <a:lnTo>
                    <a:pt x="204" y="124"/>
                  </a:lnTo>
                  <a:lnTo>
                    <a:pt x="207" y="134"/>
                  </a:lnTo>
                  <a:lnTo>
                    <a:pt x="211" y="134"/>
                  </a:lnTo>
                  <a:lnTo>
                    <a:pt x="214" y="145"/>
                  </a:lnTo>
                  <a:lnTo>
                    <a:pt x="214" y="147"/>
                  </a:lnTo>
                  <a:lnTo>
                    <a:pt x="217" y="150"/>
                  </a:lnTo>
                  <a:lnTo>
                    <a:pt x="222" y="150"/>
                  </a:lnTo>
                  <a:lnTo>
                    <a:pt x="228" y="150"/>
                  </a:lnTo>
                  <a:lnTo>
                    <a:pt x="232" y="150"/>
                  </a:lnTo>
                  <a:lnTo>
                    <a:pt x="233" y="154"/>
                  </a:lnTo>
                  <a:lnTo>
                    <a:pt x="235" y="157"/>
                  </a:lnTo>
                  <a:lnTo>
                    <a:pt x="238" y="160"/>
                  </a:lnTo>
                  <a:lnTo>
                    <a:pt x="245" y="173"/>
                  </a:lnTo>
                  <a:lnTo>
                    <a:pt x="246" y="173"/>
                  </a:lnTo>
                  <a:lnTo>
                    <a:pt x="251" y="178"/>
                  </a:lnTo>
                  <a:lnTo>
                    <a:pt x="256" y="176"/>
                  </a:lnTo>
                  <a:lnTo>
                    <a:pt x="256" y="175"/>
                  </a:lnTo>
                  <a:lnTo>
                    <a:pt x="256" y="171"/>
                  </a:lnTo>
                  <a:lnTo>
                    <a:pt x="259" y="171"/>
                  </a:lnTo>
                  <a:lnTo>
                    <a:pt x="259" y="170"/>
                  </a:lnTo>
                  <a:lnTo>
                    <a:pt x="258" y="167"/>
                  </a:lnTo>
                  <a:lnTo>
                    <a:pt x="258" y="165"/>
                  </a:lnTo>
                  <a:lnTo>
                    <a:pt x="261" y="160"/>
                  </a:lnTo>
                  <a:lnTo>
                    <a:pt x="263" y="160"/>
                  </a:lnTo>
                  <a:lnTo>
                    <a:pt x="264" y="162"/>
                  </a:lnTo>
                  <a:lnTo>
                    <a:pt x="268" y="160"/>
                  </a:lnTo>
                  <a:lnTo>
                    <a:pt x="268" y="157"/>
                  </a:lnTo>
                  <a:lnTo>
                    <a:pt x="269" y="155"/>
                  </a:lnTo>
                  <a:lnTo>
                    <a:pt x="271" y="152"/>
                  </a:lnTo>
                  <a:lnTo>
                    <a:pt x="272" y="150"/>
                  </a:lnTo>
                  <a:lnTo>
                    <a:pt x="272" y="142"/>
                  </a:lnTo>
                  <a:lnTo>
                    <a:pt x="274" y="139"/>
                  </a:lnTo>
                  <a:lnTo>
                    <a:pt x="276" y="137"/>
                  </a:lnTo>
                  <a:lnTo>
                    <a:pt x="279" y="137"/>
                  </a:lnTo>
                  <a:lnTo>
                    <a:pt x="282" y="137"/>
                  </a:lnTo>
                  <a:lnTo>
                    <a:pt x="284" y="139"/>
                  </a:lnTo>
                  <a:lnTo>
                    <a:pt x="284" y="140"/>
                  </a:lnTo>
                  <a:lnTo>
                    <a:pt x="284" y="144"/>
                  </a:lnTo>
                  <a:lnTo>
                    <a:pt x="286" y="152"/>
                  </a:lnTo>
                  <a:lnTo>
                    <a:pt x="286" y="157"/>
                  </a:lnTo>
                  <a:lnTo>
                    <a:pt x="286" y="162"/>
                  </a:lnTo>
                  <a:lnTo>
                    <a:pt x="302" y="157"/>
                  </a:lnTo>
                  <a:lnTo>
                    <a:pt x="305" y="152"/>
                  </a:lnTo>
                  <a:lnTo>
                    <a:pt x="305" y="147"/>
                  </a:lnTo>
                  <a:lnTo>
                    <a:pt x="307" y="145"/>
                  </a:lnTo>
                  <a:lnTo>
                    <a:pt x="310" y="144"/>
                  </a:lnTo>
                  <a:lnTo>
                    <a:pt x="313" y="144"/>
                  </a:lnTo>
                  <a:lnTo>
                    <a:pt x="315" y="142"/>
                  </a:lnTo>
                  <a:lnTo>
                    <a:pt x="320" y="140"/>
                  </a:lnTo>
                  <a:lnTo>
                    <a:pt x="323" y="140"/>
                  </a:lnTo>
                  <a:lnTo>
                    <a:pt x="325" y="137"/>
                  </a:lnTo>
                  <a:lnTo>
                    <a:pt x="328" y="134"/>
                  </a:lnTo>
                  <a:lnTo>
                    <a:pt x="330" y="134"/>
                  </a:lnTo>
                  <a:lnTo>
                    <a:pt x="333" y="134"/>
                  </a:lnTo>
                  <a:lnTo>
                    <a:pt x="336" y="132"/>
                  </a:lnTo>
                  <a:lnTo>
                    <a:pt x="339" y="131"/>
                  </a:lnTo>
                  <a:lnTo>
                    <a:pt x="344" y="131"/>
                  </a:lnTo>
                  <a:lnTo>
                    <a:pt x="346" y="132"/>
                  </a:lnTo>
                  <a:lnTo>
                    <a:pt x="348" y="139"/>
                  </a:lnTo>
                  <a:lnTo>
                    <a:pt x="349" y="139"/>
                  </a:lnTo>
                  <a:lnTo>
                    <a:pt x="351" y="137"/>
                  </a:lnTo>
                  <a:lnTo>
                    <a:pt x="351" y="131"/>
                  </a:lnTo>
                  <a:lnTo>
                    <a:pt x="349" y="127"/>
                  </a:lnTo>
                  <a:lnTo>
                    <a:pt x="346" y="121"/>
                  </a:lnTo>
                  <a:lnTo>
                    <a:pt x="346" y="119"/>
                  </a:lnTo>
                  <a:lnTo>
                    <a:pt x="346" y="116"/>
                  </a:lnTo>
                  <a:lnTo>
                    <a:pt x="344" y="113"/>
                  </a:lnTo>
                  <a:lnTo>
                    <a:pt x="343" y="111"/>
                  </a:lnTo>
                  <a:lnTo>
                    <a:pt x="343" y="110"/>
                  </a:lnTo>
                  <a:lnTo>
                    <a:pt x="344" y="108"/>
                  </a:lnTo>
                  <a:lnTo>
                    <a:pt x="343" y="105"/>
                  </a:lnTo>
                  <a:lnTo>
                    <a:pt x="334" y="93"/>
                  </a:lnTo>
                  <a:lnTo>
                    <a:pt x="330" y="87"/>
                  </a:lnTo>
                  <a:lnTo>
                    <a:pt x="323" y="83"/>
                  </a:lnTo>
                  <a:lnTo>
                    <a:pt x="320" y="82"/>
                  </a:lnTo>
                  <a:lnTo>
                    <a:pt x="315" y="82"/>
                  </a:lnTo>
                  <a:lnTo>
                    <a:pt x="310" y="82"/>
                  </a:lnTo>
                  <a:lnTo>
                    <a:pt x="308" y="83"/>
                  </a:lnTo>
                  <a:lnTo>
                    <a:pt x="307" y="85"/>
                  </a:lnTo>
                  <a:lnTo>
                    <a:pt x="308" y="88"/>
                  </a:lnTo>
                  <a:lnTo>
                    <a:pt x="310" y="90"/>
                  </a:lnTo>
                  <a:lnTo>
                    <a:pt x="312" y="90"/>
                  </a:lnTo>
                  <a:lnTo>
                    <a:pt x="313" y="88"/>
                  </a:lnTo>
                  <a:lnTo>
                    <a:pt x="315" y="87"/>
                  </a:lnTo>
                  <a:lnTo>
                    <a:pt x="317" y="87"/>
                  </a:lnTo>
                  <a:lnTo>
                    <a:pt x="318" y="87"/>
                  </a:lnTo>
                  <a:lnTo>
                    <a:pt x="323" y="88"/>
                  </a:lnTo>
                  <a:lnTo>
                    <a:pt x="325" y="90"/>
                  </a:lnTo>
                  <a:lnTo>
                    <a:pt x="326" y="95"/>
                  </a:lnTo>
                  <a:lnTo>
                    <a:pt x="326" y="98"/>
                  </a:lnTo>
                  <a:lnTo>
                    <a:pt x="328" y="100"/>
                  </a:lnTo>
                  <a:lnTo>
                    <a:pt x="331" y="98"/>
                  </a:lnTo>
                  <a:lnTo>
                    <a:pt x="333" y="100"/>
                  </a:lnTo>
                  <a:lnTo>
                    <a:pt x="336" y="108"/>
                  </a:lnTo>
                  <a:lnTo>
                    <a:pt x="336" y="111"/>
                  </a:lnTo>
                  <a:lnTo>
                    <a:pt x="336" y="114"/>
                  </a:lnTo>
                  <a:lnTo>
                    <a:pt x="333" y="118"/>
                  </a:lnTo>
                  <a:lnTo>
                    <a:pt x="325" y="123"/>
                  </a:lnTo>
                  <a:lnTo>
                    <a:pt x="318" y="127"/>
                  </a:lnTo>
                  <a:lnTo>
                    <a:pt x="312" y="131"/>
                  </a:lnTo>
                  <a:lnTo>
                    <a:pt x="303" y="131"/>
                  </a:lnTo>
                  <a:lnTo>
                    <a:pt x="297" y="131"/>
                  </a:lnTo>
                  <a:lnTo>
                    <a:pt x="292" y="129"/>
                  </a:lnTo>
                  <a:lnTo>
                    <a:pt x="290" y="127"/>
                  </a:lnTo>
                  <a:lnTo>
                    <a:pt x="289" y="124"/>
                  </a:lnTo>
                  <a:lnTo>
                    <a:pt x="284" y="114"/>
                  </a:lnTo>
                  <a:lnTo>
                    <a:pt x="282" y="111"/>
                  </a:lnTo>
                  <a:lnTo>
                    <a:pt x="277" y="110"/>
                  </a:lnTo>
                  <a:lnTo>
                    <a:pt x="274" y="111"/>
                  </a:lnTo>
                  <a:lnTo>
                    <a:pt x="272" y="111"/>
                  </a:lnTo>
                  <a:lnTo>
                    <a:pt x="269" y="110"/>
                  </a:lnTo>
                  <a:lnTo>
                    <a:pt x="268" y="106"/>
                  </a:lnTo>
                  <a:lnTo>
                    <a:pt x="268" y="101"/>
                  </a:lnTo>
                  <a:lnTo>
                    <a:pt x="269" y="101"/>
                  </a:lnTo>
                  <a:lnTo>
                    <a:pt x="271" y="101"/>
                  </a:lnTo>
                  <a:lnTo>
                    <a:pt x="272" y="103"/>
                  </a:lnTo>
                  <a:lnTo>
                    <a:pt x="274" y="103"/>
                  </a:lnTo>
                  <a:lnTo>
                    <a:pt x="276" y="101"/>
                  </a:lnTo>
                  <a:lnTo>
                    <a:pt x="274" y="100"/>
                  </a:lnTo>
                  <a:lnTo>
                    <a:pt x="272" y="100"/>
                  </a:lnTo>
                  <a:lnTo>
                    <a:pt x="269" y="92"/>
                  </a:lnTo>
                  <a:lnTo>
                    <a:pt x="268" y="92"/>
                  </a:lnTo>
                  <a:lnTo>
                    <a:pt x="261" y="88"/>
                  </a:lnTo>
                  <a:lnTo>
                    <a:pt x="259" y="87"/>
                  </a:lnTo>
                  <a:lnTo>
                    <a:pt x="259" y="83"/>
                  </a:lnTo>
                  <a:lnTo>
                    <a:pt x="258" y="80"/>
                  </a:lnTo>
                  <a:lnTo>
                    <a:pt x="251" y="79"/>
                  </a:lnTo>
                  <a:lnTo>
                    <a:pt x="245" y="79"/>
                  </a:lnTo>
                  <a:lnTo>
                    <a:pt x="243" y="75"/>
                  </a:lnTo>
                  <a:lnTo>
                    <a:pt x="240" y="74"/>
                  </a:lnTo>
                  <a:lnTo>
                    <a:pt x="240" y="79"/>
                  </a:lnTo>
                  <a:lnTo>
                    <a:pt x="240" y="80"/>
                  </a:lnTo>
                  <a:lnTo>
                    <a:pt x="238" y="82"/>
                  </a:lnTo>
                  <a:lnTo>
                    <a:pt x="235" y="83"/>
                  </a:lnTo>
                  <a:lnTo>
                    <a:pt x="233" y="83"/>
                  </a:lnTo>
                  <a:lnTo>
                    <a:pt x="228" y="80"/>
                  </a:lnTo>
                  <a:lnTo>
                    <a:pt x="227" y="79"/>
                  </a:lnTo>
                  <a:lnTo>
                    <a:pt x="225" y="77"/>
                  </a:lnTo>
                  <a:lnTo>
                    <a:pt x="225" y="75"/>
                  </a:lnTo>
                  <a:lnTo>
                    <a:pt x="224" y="72"/>
                  </a:lnTo>
                  <a:lnTo>
                    <a:pt x="224" y="70"/>
                  </a:lnTo>
                  <a:lnTo>
                    <a:pt x="224" y="69"/>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82" name="Title 81"/>
          <p:cNvSpPr>
            <a:spLocks noGrp="1"/>
          </p:cNvSpPr>
          <p:nvPr>
            <p:ph type="title"/>
          </p:nvPr>
        </p:nvSpPr>
        <p:spPr>
          <a:xfrm>
            <a:off x="316870" y="0"/>
            <a:ext cx="8827129" cy="1056764"/>
          </a:xfrm>
        </p:spPr>
        <p:txBody>
          <a:bodyPr>
            <a:noAutofit/>
          </a:bodyPr>
          <a:lstStyle/>
          <a:p>
            <a:r>
              <a:rPr lang="en-US" dirty="0" smtClean="0"/>
              <a:t>Opportunity 2:  Maximize Ability to Serve Florida Businesses &amp; Consumers</a:t>
            </a:r>
            <a:endParaRPr lang="en-US" dirty="0"/>
          </a:p>
        </p:txBody>
      </p:sp>
      <p:grpSp>
        <p:nvGrpSpPr>
          <p:cNvPr id="3" name="Group 98"/>
          <p:cNvGrpSpPr/>
          <p:nvPr/>
        </p:nvGrpSpPr>
        <p:grpSpPr>
          <a:xfrm>
            <a:off x="998284" y="744656"/>
            <a:ext cx="5618069" cy="5137765"/>
            <a:chOff x="998284" y="744656"/>
            <a:chExt cx="5618069" cy="5137765"/>
          </a:xfrm>
        </p:grpSpPr>
        <p:sp>
          <p:nvSpPr>
            <p:cNvPr id="94" name="Freeform 93"/>
            <p:cNvSpPr/>
            <p:nvPr/>
          </p:nvSpPr>
          <p:spPr>
            <a:xfrm>
              <a:off x="4230603" y="2844715"/>
              <a:ext cx="2385750" cy="2138585"/>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 name="connsiteX0" fmla="*/ 0 w 4193547"/>
                <a:gd name="connsiteY0" fmla="*/ 0 h 2075908"/>
                <a:gd name="connsiteX1" fmla="*/ 3370308 w 4193547"/>
                <a:gd name="connsiteY1" fmla="*/ 1644501 h 2075908"/>
                <a:gd name="connsiteX0" fmla="*/ 0 w 5814680"/>
                <a:gd name="connsiteY0" fmla="*/ 0 h 3229019"/>
                <a:gd name="connsiteX1" fmla="*/ 1625463 w 5814680"/>
                <a:gd name="connsiteY1" fmla="*/ 1154537 h 3229019"/>
                <a:gd name="connsiteX2" fmla="*/ 3370308 w 5814680"/>
                <a:gd name="connsiteY2" fmla="*/ 1644501 h 3229019"/>
                <a:gd name="connsiteX0" fmla="*/ 0 w 5814680"/>
                <a:gd name="connsiteY0" fmla="*/ 0 h 3229019"/>
                <a:gd name="connsiteX1" fmla="*/ 1265353 w 5814680"/>
                <a:gd name="connsiteY1" fmla="*/ 1443656 h 3229019"/>
                <a:gd name="connsiteX2" fmla="*/ 1625463 w 5814680"/>
                <a:gd name="connsiteY2" fmla="*/ 1154537 h 3229019"/>
                <a:gd name="connsiteX3" fmla="*/ 3370308 w 5814680"/>
                <a:gd name="connsiteY3" fmla="*/ 1644501 h 3229019"/>
                <a:gd name="connsiteX0" fmla="*/ 0 w 5814680"/>
                <a:gd name="connsiteY0" fmla="*/ 0 h 3229019"/>
                <a:gd name="connsiteX1" fmla="*/ 1625463 w 5814680"/>
                <a:gd name="connsiteY1" fmla="*/ 1154537 h 3229019"/>
                <a:gd name="connsiteX2" fmla="*/ 3370308 w 5814680"/>
                <a:gd name="connsiteY2" fmla="*/ 1644501 h 3229019"/>
                <a:gd name="connsiteX0" fmla="*/ 0 w 4189217"/>
                <a:gd name="connsiteY0" fmla="*/ 226563 h 2301045"/>
                <a:gd name="connsiteX1" fmla="*/ 1744845 w 4189217"/>
                <a:gd name="connsiteY1" fmla="*/ 716527 h 2301045"/>
                <a:gd name="connsiteX0" fmla="*/ 0 w 4189217"/>
                <a:gd name="connsiteY0" fmla="*/ 315089 h 2389571"/>
                <a:gd name="connsiteX1" fmla="*/ 1744845 w 4189217"/>
                <a:gd name="connsiteY1" fmla="*/ 805053 h 2389571"/>
                <a:gd name="connsiteX0" fmla="*/ 84315 w 4165536"/>
                <a:gd name="connsiteY0" fmla="*/ 315089 h 2572486"/>
                <a:gd name="connsiteX1" fmla="*/ 0 w 4165536"/>
                <a:gd name="connsiteY1" fmla="*/ 515289 h 2572486"/>
                <a:gd name="connsiteX2" fmla="*/ 1829160 w 4165536"/>
                <a:gd name="connsiteY2" fmla="*/ 805053 h 2572486"/>
                <a:gd name="connsiteX0" fmla="*/ 84315 w 2047512"/>
                <a:gd name="connsiteY0" fmla="*/ 315089 h 805053"/>
                <a:gd name="connsiteX1" fmla="*/ 0 w 2047512"/>
                <a:gd name="connsiteY1" fmla="*/ 515289 h 805053"/>
                <a:gd name="connsiteX2" fmla="*/ 1829160 w 2047512"/>
                <a:gd name="connsiteY2" fmla="*/ 805053 h 805053"/>
                <a:gd name="connsiteX0" fmla="*/ 0 w 2047512"/>
                <a:gd name="connsiteY0" fmla="*/ 515289 h 805053"/>
                <a:gd name="connsiteX1" fmla="*/ 1829160 w 2047512"/>
                <a:gd name="connsiteY1" fmla="*/ 805053 h 805053"/>
                <a:gd name="connsiteX0" fmla="*/ 0 w 2033768"/>
                <a:gd name="connsiteY0" fmla="*/ 342780 h 805053"/>
                <a:gd name="connsiteX1" fmla="*/ 1815416 w 2033768"/>
                <a:gd name="connsiteY1" fmla="*/ 805053 h 805053"/>
                <a:gd name="connsiteX0" fmla="*/ 0 w 2033768"/>
                <a:gd name="connsiteY0" fmla="*/ 247973 h 805053"/>
                <a:gd name="connsiteX1" fmla="*/ 1815416 w 2033768"/>
                <a:gd name="connsiteY1" fmla="*/ 805053 h 805053"/>
                <a:gd name="connsiteX0" fmla="*/ 0 w 1902242"/>
                <a:gd name="connsiteY0" fmla="*/ 234375 h 791455"/>
                <a:gd name="connsiteX1" fmla="*/ 1815416 w 1902242"/>
                <a:gd name="connsiteY1" fmla="*/ 791455 h 791455"/>
                <a:gd name="connsiteX0" fmla="*/ 0 w 1958067"/>
                <a:gd name="connsiteY0" fmla="*/ 234375 h 791455"/>
                <a:gd name="connsiteX1" fmla="*/ 1871241 w 1958067"/>
                <a:gd name="connsiteY1" fmla="*/ 791455 h 791455"/>
                <a:gd name="connsiteX0" fmla="*/ 0 w 1877765"/>
                <a:gd name="connsiteY0" fmla="*/ 222827 h 779907"/>
                <a:gd name="connsiteX1" fmla="*/ 1871241 w 1877765"/>
                <a:gd name="connsiteY1" fmla="*/ 779907 h 779907"/>
                <a:gd name="connsiteX0" fmla="*/ 0 w 1871241"/>
                <a:gd name="connsiteY0" fmla="*/ 217584 h 774664"/>
                <a:gd name="connsiteX1" fmla="*/ 1871241 w 1871241"/>
                <a:gd name="connsiteY1" fmla="*/ 774664 h 774664"/>
                <a:gd name="connsiteX0" fmla="*/ 0 w 1871241"/>
                <a:gd name="connsiteY0" fmla="*/ 217584 h 774664"/>
                <a:gd name="connsiteX1" fmla="*/ 1871241 w 1871241"/>
                <a:gd name="connsiteY1" fmla="*/ 774664 h 774664"/>
                <a:gd name="connsiteX0" fmla="*/ 0 w 3712059"/>
                <a:gd name="connsiteY0" fmla="*/ 217584 h 774664"/>
                <a:gd name="connsiteX1" fmla="*/ 3414706 w 3712059"/>
                <a:gd name="connsiteY1" fmla="*/ 561511 h 774664"/>
                <a:gd name="connsiteX2" fmla="*/ 1871241 w 3712059"/>
                <a:gd name="connsiteY2" fmla="*/ 774664 h 774664"/>
                <a:gd name="connsiteX0" fmla="*/ 1684032 w 1981385"/>
                <a:gd name="connsiteY0" fmla="*/ 561511 h 774664"/>
                <a:gd name="connsiteX1" fmla="*/ 140567 w 1981385"/>
                <a:gd name="connsiteY1" fmla="*/ 774664 h 774664"/>
                <a:gd name="connsiteX0" fmla="*/ 1684032 w 1684032"/>
                <a:gd name="connsiteY0" fmla="*/ 561511 h 774664"/>
                <a:gd name="connsiteX1" fmla="*/ 902950 w 1684032"/>
                <a:gd name="connsiteY1" fmla="*/ 444853 h 774664"/>
                <a:gd name="connsiteX2" fmla="*/ 140567 w 1684032"/>
                <a:gd name="connsiteY2" fmla="*/ 774664 h 774664"/>
                <a:gd name="connsiteX0" fmla="*/ 902950 w 1187072"/>
                <a:gd name="connsiteY0" fmla="*/ 444853 h 774664"/>
                <a:gd name="connsiteX1" fmla="*/ 140567 w 1187072"/>
                <a:gd name="connsiteY1" fmla="*/ 774664 h 774664"/>
                <a:gd name="connsiteX0" fmla="*/ 959828 w 1243950"/>
                <a:gd name="connsiteY0" fmla="*/ 436547 h 766358"/>
                <a:gd name="connsiteX1" fmla="*/ 197445 w 1243950"/>
                <a:gd name="connsiteY1" fmla="*/ 766358 h 766358"/>
                <a:gd name="connsiteX0" fmla="*/ 1016940 w 1301062"/>
                <a:gd name="connsiteY0" fmla="*/ 426060 h 755871"/>
                <a:gd name="connsiteX1" fmla="*/ 254557 w 1301062"/>
                <a:gd name="connsiteY1" fmla="*/ 755871 h 755871"/>
                <a:gd name="connsiteX0" fmla="*/ 1082210 w 1366332"/>
                <a:gd name="connsiteY0" fmla="*/ 413391 h 743202"/>
                <a:gd name="connsiteX1" fmla="*/ 319827 w 1366332"/>
                <a:gd name="connsiteY1" fmla="*/ 743202 h 743202"/>
                <a:gd name="connsiteX0" fmla="*/ 1106686 w 1390808"/>
                <a:gd name="connsiteY0" fmla="*/ 408148 h 737959"/>
                <a:gd name="connsiteX1" fmla="*/ 344303 w 1390808"/>
                <a:gd name="connsiteY1" fmla="*/ 737959 h 737959"/>
                <a:gd name="connsiteX0" fmla="*/ 1106686 w 1301358"/>
                <a:gd name="connsiteY0" fmla="*/ 408148 h 737959"/>
                <a:gd name="connsiteX1" fmla="*/ 1028306 w 1301358"/>
                <a:gd name="connsiteY1" fmla="*/ 434366 h 737959"/>
                <a:gd name="connsiteX2" fmla="*/ 344303 w 1301358"/>
                <a:gd name="connsiteY2" fmla="*/ 737959 h 737959"/>
                <a:gd name="connsiteX0" fmla="*/ 1106686 w 1106686"/>
                <a:gd name="connsiteY0" fmla="*/ 408148 h 737959"/>
                <a:gd name="connsiteX1" fmla="*/ 1028306 w 1106686"/>
                <a:gd name="connsiteY1" fmla="*/ 434366 h 737959"/>
                <a:gd name="connsiteX2" fmla="*/ 344303 w 1106686"/>
                <a:gd name="connsiteY2" fmla="*/ 737959 h 737959"/>
                <a:gd name="connsiteX0" fmla="*/ 2061160 w 2061160"/>
                <a:gd name="connsiteY0" fmla="*/ 1007743 h 1007743"/>
                <a:gd name="connsiteX1" fmla="*/ 1028306 w 2061160"/>
                <a:gd name="connsiteY1" fmla="*/ 434366 h 1007743"/>
                <a:gd name="connsiteX2" fmla="*/ 344303 w 2061160"/>
                <a:gd name="connsiteY2" fmla="*/ 737959 h 1007743"/>
                <a:gd name="connsiteX0" fmla="*/ 2061160 w 2061160"/>
                <a:gd name="connsiteY0" fmla="*/ 1007743 h 1074964"/>
                <a:gd name="connsiteX1" fmla="*/ 1028306 w 2061160"/>
                <a:gd name="connsiteY1" fmla="*/ 434366 h 1074964"/>
                <a:gd name="connsiteX2" fmla="*/ 344303 w 2061160"/>
                <a:gd name="connsiteY2" fmla="*/ 737959 h 1074964"/>
                <a:gd name="connsiteX0" fmla="*/ 2061160 w 2061160"/>
                <a:gd name="connsiteY0" fmla="*/ 1007743 h 1007743"/>
                <a:gd name="connsiteX1" fmla="*/ 1028306 w 2061160"/>
                <a:gd name="connsiteY1" fmla="*/ 434366 h 1007743"/>
                <a:gd name="connsiteX2" fmla="*/ 344303 w 2061160"/>
                <a:gd name="connsiteY2" fmla="*/ 737959 h 1007743"/>
                <a:gd name="connsiteX0" fmla="*/ 2061160 w 2061160"/>
                <a:gd name="connsiteY0" fmla="*/ 1007743 h 1007743"/>
                <a:gd name="connsiteX1" fmla="*/ 1044623 w 2061160"/>
                <a:gd name="connsiteY1" fmla="*/ 345149 h 1007743"/>
                <a:gd name="connsiteX2" fmla="*/ 344303 w 2061160"/>
                <a:gd name="connsiteY2" fmla="*/ 737959 h 1007743"/>
                <a:gd name="connsiteX0" fmla="*/ 2061160 w 2061160"/>
                <a:gd name="connsiteY0" fmla="*/ 1007743 h 1007743"/>
                <a:gd name="connsiteX1" fmla="*/ 1044623 w 2061160"/>
                <a:gd name="connsiteY1" fmla="*/ 228491 h 1007743"/>
                <a:gd name="connsiteX2" fmla="*/ 344303 w 2061160"/>
                <a:gd name="connsiteY2" fmla="*/ 737959 h 1007743"/>
                <a:gd name="connsiteX0" fmla="*/ 2061160 w 2061160"/>
                <a:gd name="connsiteY0" fmla="*/ 1007743 h 1007743"/>
                <a:gd name="connsiteX1" fmla="*/ 1044623 w 2061160"/>
                <a:gd name="connsiteY1" fmla="*/ 228491 h 1007743"/>
                <a:gd name="connsiteX2" fmla="*/ 344303 w 2061160"/>
                <a:gd name="connsiteY2" fmla="*/ 737959 h 1007743"/>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Lst>
              <a:ahLst/>
              <a:cxnLst>
                <a:cxn ang="0">
                  <a:pos x="connsiteX0" y="connsiteY0"/>
                </a:cxn>
                <a:cxn ang="0">
                  <a:pos x="connsiteX1" y="connsiteY1"/>
                </a:cxn>
                <a:cxn ang="0">
                  <a:pos x="connsiteX2" y="connsiteY2"/>
                </a:cxn>
              </a:cxnLst>
              <a:rect l="l" t="t" r="r" b="b"/>
              <a:pathLst>
                <a:path w="2043554" h="1177336">
                  <a:moveTo>
                    <a:pt x="2043554" y="1177336"/>
                  </a:moveTo>
                  <a:cubicBezTo>
                    <a:pt x="696012" y="679205"/>
                    <a:pt x="1210413" y="448485"/>
                    <a:pt x="1027017" y="398084"/>
                  </a:cubicBezTo>
                  <a:cubicBezTo>
                    <a:pt x="665630" y="668772"/>
                    <a:pt x="0" y="0"/>
                    <a:pt x="344303" y="737959"/>
                  </a:cubicBezTo>
                </a:path>
              </a:pathLst>
            </a:custGeom>
            <a:ln w="127000" cmpd="sng">
              <a:solidFill>
                <a:schemeClr val="accent3">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66" name="Freeform 65"/>
            <p:cNvSpPr/>
            <p:nvPr/>
          </p:nvSpPr>
          <p:spPr>
            <a:xfrm>
              <a:off x="998284" y="744656"/>
              <a:ext cx="4895761" cy="5137765"/>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Lst>
              <a:ahLst/>
              <a:cxnLst>
                <a:cxn ang="0">
                  <a:pos x="connsiteX0" y="connsiteY0"/>
                </a:cxn>
                <a:cxn ang="0">
                  <a:pos x="connsiteX1" y="connsiteY1"/>
                </a:cxn>
              </a:cxnLst>
              <a:rect l="l" t="t" r="r" b="b"/>
              <a:pathLst>
                <a:path w="4193547" h="2828445">
                  <a:moveTo>
                    <a:pt x="0" y="0"/>
                  </a:moveTo>
                  <a:cubicBezTo>
                    <a:pt x="4193547" y="2075908"/>
                    <a:pt x="2834611" y="2111918"/>
                    <a:pt x="2826630" y="2828445"/>
                  </a:cubicBezTo>
                </a:path>
              </a:pathLst>
            </a:custGeom>
            <a:ln w="127000" cmpd="sng">
              <a:solidFill>
                <a:schemeClr val="accent3">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3" name="Freeform 92"/>
            <p:cNvSpPr/>
            <p:nvPr/>
          </p:nvSpPr>
          <p:spPr>
            <a:xfrm>
              <a:off x="2446475" y="2924175"/>
              <a:ext cx="2184583" cy="1407148"/>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 name="connsiteX0" fmla="*/ 0 w 4193547"/>
                <a:gd name="connsiteY0" fmla="*/ 0 h 2075908"/>
                <a:gd name="connsiteX1" fmla="*/ 3370308 w 4193547"/>
                <a:gd name="connsiteY1" fmla="*/ 1644501 h 2075908"/>
                <a:gd name="connsiteX0" fmla="*/ 0 w 5814680"/>
                <a:gd name="connsiteY0" fmla="*/ 0 h 3229019"/>
                <a:gd name="connsiteX1" fmla="*/ 1625463 w 5814680"/>
                <a:gd name="connsiteY1" fmla="*/ 1154537 h 3229019"/>
                <a:gd name="connsiteX2" fmla="*/ 3370308 w 5814680"/>
                <a:gd name="connsiteY2" fmla="*/ 1644501 h 3229019"/>
                <a:gd name="connsiteX0" fmla="*/ 0 w 5814680"/>
                <a:gd name="connsiteY0" fmla="*/ 0 h 3229019"/>
                <a:gd name="connsiteX1" fmla="*/ 1265353 w 5814680"/>
                <a:gd name="connsiteY1" fmla="*/ 1443656 h 3229019"/>
                <a:gd name="connsiteX2" fmla="*/ 1625463 w 5814680"/>
                <a:gd name="connsiteY2" fmla="*/ 1154537 h 3229019"/>
                <a:gd name="connsiteX3" fmla="*/ 3370308 w 5814680"/>
                <a:gd name="connsiteY3" fmla="*/ 1644501 h 3229019"/>
                <a:gd name="connsiteX0" fmla="*/ 0 w 5814680"/>
                <a:gd name="connsiteY0" fmla="*/ 0 h 3229019"/>
                <a:gd name="connsiteX1" fmla="*/ 1625463 w 5814680"/>
                <a:gd name="connsiteY1" fmla="*/ 1154537 h 3229019"/>
                <a:gd name="connsiteX2" fmla="*/ 3370308 w 5814680"/>
                <a:gd name="connsiteY2" fmla="*/ 1644501 h 3229019"/>
                <a:gd name="connsiteX0" fmla="*/ 0 w 4189217"/>
                <a:gd name="connsiteY0" fmla="*/ 226563 h 2301045"/>
                <a:gd name="connsiteX1" fmla="*/ 1744845 w 4189217"/>
                <a:gd name="connsiteY1" fmla="*/ 716527 h 2301045"/>
                <a:gd name="connsiteX0" fmla="*/ 0 w 4189217"/>
                <a:gd name="connsiteY0" fmla="*/ 315089 h 2389571"/>
                <a:gd name="connsiteX1" fmla="*/ 1744845 w 4189217"/>
                <a:gd name="connsiteY1" fmla="*/ 805053 h 2389571"/>
                <a:gd name="connsiteX0" fmla="*/ 84315 w 4165536"/>
                <a:gd name="connsiteY0" fmla="*/ 315089 h 2572486"/>
                <a:gd name="connsiteX1" fmla="*/ 0 w 4165536"/>
                <a:gd name="connsiteY1" fmla="*/ 515289 h 2572486"/>
                <a:gd name="connsiteX2" fmla="*/ 1829160 w 4165536"/>
                <a:gd name="connsiteY2" fmla="*/ 805053 h 2572486"/>
                <a:gd name="connsiteX0" fmla="*/ 84315 w 2047512"/>
                <a:gd name="connsiteY0" fmla="*/ 315089 h 805053"/>
                <a:gd name="connsiteX1" fmla="*/ 0 w 2047512"/>
                <a:gd name="connsiteY1" fmla="*/ 515289 h 805053"/>
                <a:gd name="connsiteX2" fmla="*/ 1829160 w 2047512"/>
                <a:gd name="connsiteY2" fmla="*/ 805053 h 805053"/>
                <a:gd name="connsiteX0" fmla="*/ 0 w 2047512"/>
                <a:gd name="connsiteY0" fmla="*/ 515289 h 805053"/>
                <a:gd name="connsiteX1" fmla="*/ 1829160 w 2047512"/>
                <a:gd name="connsiteY1" fmla="*/ 805053 h 805053"/>
                <a:gd name="connsiteX0" fmla="*/ 0 w 2033768"/>
                <a:gd name="connsiteY0" fmla="*/ 342780 h 805053"/>
                <a:gd name="connsiteX1" fmla="*/ 1815416 w 2033768"/>
                <a:gd name="connsiteY1" fmla="*/ 805053 h 805053"/>
                <a:gd name="connsiteX0" fmla="*/ 0 w 2033768"/>
                <a:gd name="connsiteY0" fmla="*/ 247973 h 805053"/>
                <a:gd name="connsiteX1" fmla="*/ 1815416 w 2033768"/>
                <a:gd name="connsiteY1" fmla="*/ 805053 h 805053"/>
                <a:gd name="connsiteX0" fmla="*/ 0 w 1902242"/>
                <a:gd name="connsiteY0" fmla="*/ 234375 h 791455"/>
                <a:gd name="connsiteX1" fmla="*/ 1815416 w 1902242"/>
                <a:gd name="connsiteY1" fmla="*/ 791455 h 791455"/>
                <a:gd name="connsiteX0" fmla="*/ 0 w 1958067"/>
                <a:gd name="connsiteY0" fmla="*/ 234375 h 791455"/>
                <a:gd name="connsiteX1" fmla="*/ 1871241 w 1958067"/>
                <a:gd name="connsiteY1" fmla="*/ 791455 h 791455"/>
                <a:gd name="connsiteX0" fmla="*/ 0 w 1877765"/>
                <a:gd name="connsiteY0" fmla="*/ 222827 h 779907"/>
                <a:gd name="connsiteX1" fmla="*/ 1871241 w 1877765"/>
                <a:gd name="connsiteY1" fmla="*/ 779907 h 779907"/>
                <a:gd name="connsiteX0" fmla="*/ 0 w 1871241"/>
                <a:gd name="connsiteY0" fmla="*/ 217584 h 774664"/>
                <a:gd name="connsiteX1" fmla="*/ 1871241 w 1871241"/>
                <a:gd name="connsiteY1" fmla="*/ 774664 h 774664"/>
                <a:gd name="connsiteX0" fmla="*/ 0 w 1871241"/>
                <a:gd name="connsiteY0" fmla="*/ 217584 h 774664"/>
                <a:gd name="connsiteX1" fmla="*/ 1871241 w 1871241"/>
                <a:gd name="connsiteY1" fmla="*/ 774664 h 774664"/>
              </a:gdLst>
              <a:ahLst/>
              <a:cxnLst>
                <a:cxn ang="0">
                  <a:pos x="connsiteX0" y="connsiteY0"/>
                </a:cxn>
                <a:cxn ang="0">
                  <a:pos x="connsiteX1" y="connsiteY1"/>
                </a:cxn>
              </a:cxnLst>
              <a:rect l="l" t="t" r="r" b="b"/>
              <a:pathLst>
                <a:path w="1871241" h="774664">
                  <a:moveTo>
                    <a:pt x="0" y="217584"/>
                  </a:moveTo>
                  <a:cubicBezTo>
                    <a:pt x="314913" y="74866"/>
                    <a:pt x="1730674" y="0"/>
                    <a:pt x="1871241" y="774664"/>
                  </a:cubicBezTo>
                </a:path>
              </a:pathLst>
            </a:custGeom>
            <a:ln w="127000" cmpd="sng">
              <a:solidFill>
                <a:schemeClr val="accent3">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grpSp>
      <p:grpSp>
        <p:nvGrpSpPr>
          <p:cNvPr id="4" name="Group 99"/>
          <p:cNvGrpSpPr/>
          <p:nvPr/>
        </p:nvGrpSpPr>
        <p:grpSpPr>
          <a:xfrm>
            <a:off x="1207744" y="1467616"/>
            <a:ext cx="5419727" cy="4160195"/>
            <a:chOff x="1207744" y="1467616"/>
            <a:chExt cx="5419727" cy="4160195"/>
          </a:xfrm>
        </p:grpSpPr>
        <p:sp>
          <p:nvSpPr>
            <p:cNvPr id="67" name="Freeform 66"/>
            <p:cNvSpPr/>
            <p:nvPr/>
          </p:nvSpPr>
          <p:spPr>
            <a:xfrm>
              <a:off x="1207744" y="1467616"/>
              <a:ext cx="3191241" cy="2254960"/>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32991"/>
                <a:gd name="connsiteY0" fmla="*/ 41228 h 1859566"/>
                <a:gd name="connsiteX1" fmla="*/ 1 w 2832991"/>
                <a:gd name="connsiteY1" fmla="*/ 1338 h 1859566"/>
                <a:gd name="connsiteX2" fmla="*/ 2832991 w 2832991"/>
                <a:gd name="connsiteY2" fmla="*/ 1859566 h 1859566"/>
                <a:gd name="connsiteX0" fmla="*/ 1 w 2684268"/>
                <a:gd name="connsiteY0" fmla="*/ 41228 h 1450859"/>
                <a:gd name="connsiteX1" fmla="*/ 1 w 2684268"/>
                <a:gd name="connsiteY1" fmla="*/ 1338 h 1450859"/>
                <a:gd name="connsiteX2" fmla="*/ 2684268 w 2684268"/>
                <a:gd name="connsiteY2" fmla="*/ 1450859 h 1450859"/>
                <a:gd name="connsiteX0" fmla="*/ 1 w 2684269"/>
                <a:gd name="connsiteY0" fmla="*/ 41228 h 1518596"/>
                <a:gd name="connsiteX1" fmla="*/ 1 w 2684269"/>
                <a:gd name="connsiteY1" fmla="*/ 1338 h 1518596"/>
                <a:gd name="connsiteX2" fmla="*/ 2684269 w 2684269"/>
                <a:gd name="connsiteY2" fmla="*/ 1518596 h 1518596"/>
                <a:gd name="connsiteX0" fmla="*/ 1 w 2684269"/>
                <a:gd name="connsiteY0" fmla="*/ 41228 h 1377089"/>
                <a:gd name="connsiteX1" fmla="*/ 1 w 2684269"/>
                <a:gd name="connsiteY1" fmla="*/ 1338 h 1377089"/>
                <a:gd name="connsiteX2" fmla="*/ 2684269 w 2684269"/>
                <a:gd name="connsiteY2" fmla="*/ 1377089 h 1377089"/>
                <a:gd name="connsiteX0" fmla="*/ 1 w 2733511"/>
                <a:gd name="connsiteY0" fmla="*/ 41228 h 1282629"/>
                <a:gd name="connsiteX1" fmla="*/ 1 w 2733511"/>
                <a:gd name="connsiteY1" fmla="*/ 1338 h 1282629"/>
                <a:gd name="connsiteX2" fmla="*/ 2733511 w 2733511"/>
                <a:gd name="connsiteY2" fmla="*/ 1282629 h 1282629"/>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 name="connsiteX0" fmla="*/ 0 w 2806523"/>
                <a:gd name="connsiteY0" fmla="*/ 0 h 1241401"/>
                <a:gd name="connsiteX1" fmla="*/ 2733510 w 2806523"/>
                <a:gd name="connsiteY1" fmla="*/ 1241401 h 1241401"/>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Lst>
              <a:ahLst/>
              <a:cxnLst>
                <a:cxn ang="0">
                  <a:pos x="connsiteX0" y="connsiteY0"/>
                </a:cxn>
                <a:cxn ang="0">
                  <a:pos x="connsiteX1" y="connsiteY1"/>
                </a:cxn>
              </a:cxnLst>
              <a:rect l="l" t="t" r="r" b="b"/>
              <a:pathLst>
                <a:path w="2733510" h="1241401">
                  <a:moveTo>
                    <a:pt x="0" y="0"/>
                  </a:moveTo>
                  <a:cubicBezTo>
                    <a:pt x="911170" y="413800"/>
                    <a:pt x="2698706" y="751445"/>
                    <a:pt x="2733510" y="1241401"/>
                  </a:cubicBezTo>
                </a:path>
              </a:pathLst>
            </a:custGeom>
            <a:ln w="127000" cmpd="sng">
              <a:solidFill>
                <a:schemeClr val="accent2">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70" name="Freeform 69"/>
            <p:cNvSpPr/>
            <p:nvPr/>
          </p:nvSpPr>
          <p:spPr>
            <a:xfrm>
              <a:off x="4427196" y="2918613"/>
              <a:ext cx="1202492" cy="2709198"/>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32991"/>
                <a:gd name="connsiteY0" fmla="*/ 41228 h 1859566"/>
                <a:gd name="connsiteX1" fmla="*/ 1 w 2832991"/>
                <a:gd name="connsiteY1" fmla="*/ 1338 h 1859566"/>
                <a:gd name="connsiteX2" fmla="*/ 2832991 w 2832991"/>
                <a:gd name="connsiteY2" fmla="*/ 1859566 h 1859566"/>
                <a:gd name="connsiteX0" fmla="*/ 1 w 2684268"/>
                <a:gd name="connsiteY0" fmla="*/ 41228 h 1450859"/>
                <a:gd name="connsiteX1" fmla="*/ 1 w 2684268"/>
                <a:gd name="connsiteY1" fmla="*/ 1338 h 1450859"/>
                <a:gd name="connsiteX2" fmla="*/ 2684268 w 2684268"/>
                <a:gd name="connsiteY2" fmla="*/ 1450859 h 1450859"/>
                <a:gd name="connsiteX0" fmla="*/ 1 w 2684269"/>
                <a:gd name="connsiteY0" fmla="*/ 41228 h 1518596"/>
                <a:gd name="connsiteX1" fmla="*/ 1 w 2684269"/>
                <a:gd name="connsiteY1" fmla="*/ 1338 h 1518596"/>
                <a:gd name="connsiteX2" fmla="*/ 2684269 w 2684269"/>
                <a:gd name="connsiteY2" fmla="*/ 1518596 h 1518596"/>
                <a:gd name="connsiteX0" fmla="*/ 1 w 2684269"/>
                <a:gd name="connsiteY0" fmla="*/ 41228 h 1377089"/>
                <a:gd name="connsiteX1" fmla="*/ 1 w 2684269"/>
                <a:gd name="connsiteY1" fmla="*/ 1338 h 1377089"/>
                <a:gd name="connsiteX2" fmla="*/ 2684269 w 2684269"/>
                <a:gd name="connsiteY2" fmla="*/ 1377089 h 1377089"/>
                <a:gd name="connsiteX0" fmla="*/ 0 w 2684268"/>
                <a:gd name="connsiteY0" fmla="*/ 0 h 1375751"/>
                <a:gd name="connsiteX1" fmla="*/ 2684268 w 2684268"/>
                <a:gd name="connsiteY1" fmla="*/ 1375751 h 1375751"/>
                <a:gd name="connsiteX0" fmla="*/ 176555 w 1090437"/>
                <a:gd name="connsiteY0" fmla="*/ 25336 h 785761"/>
                <a:gd name="connsiteX1" fmla="*/ 226908 w 1090437"/>
                <a:gd name="connsiteY1" fmla="*/ 785761 h 785761"/>
                <a:gd name="connsiteX0" fmla="*/ 592675 w 1506558"/>
                <a:gd name="connsiteY0" fmla="*/ 566231 h 1326656"/>
                <a:gd name="connsiteX1" fmla="*/ 643028 w 1506558"/>
                <a:gd name="connsiteY1" fmla="*/ 1326656 h 1326656"/>
                <a:gd name="connsiteX0" fmla="*/ 592675 w 1506558"/>
                <a:gd name="connsiteY0" fmla="*/ 566231 h 1326656"/>
                <a:gd name="connsiteX1" fmla="*/ 643028 w 1506558"/>
                <a:gd name="connsiteY1" fmla="*/ 1326656 h 1326656"/>
                <a:gd name="connsiteX0" fmla="*/ 592675 w 1509690"/>
                <a:gd name="connsiteY0" fmla="*/ 886432 h 1646857"/>
                <a:gd name="connsiteX1" fmla="*/ 610238 w 1509690"/>
                <a:gd name="connsiteY1" fmla="*/ 0 h 1646857"/>
                <a:gd name="connsiteX2" fmla="*/ 643028 w 1509690"/>
                <a:gd name="connsiteY2" fmla="*/ 1646857 h 1646857"/>
                <a:gd name="connsiteX0" fmla="*/ 610238 w 1509690"/>
                <a:gd name="connsiteY0" fmla="*/ 0 h 1646857"/>
                <a:gd name="connsiteX1" fmla="*/ 643028 w 1509690"/>
                <a:gd name="connsiteY1" fmla="*/ 1646857 h 1646857"/>
                <a:gd name="connsiteX0" fmla="*/ 447926 w 1347378"/>
                <a:gd name="connsiteY0" fmla="*/ 0 h 1510522"/>
                <a:gd name="connsiteX1" fmla="*/ 643028 w 1347378"/>
                <a:gd name="connsiteY1" fmla="*/ 1510522 h 1510522"/>
                <a:gd name="connsiteX0" fmla="*/ 486569 w 1386021"/>
                <a:gd name="connsiteY0" fmla="*/ 0 h 1510522"/>
                <a:gd name="connsiteX1" fmla="*/ 643028 w 1386021"/>
                <a:gd name="connsiteY1" fmla="*/ 1510522 h 1510522"/>
                <a:gd name="connsiteX0" fmla="*/ 522871 w 1422323"/>
                <a:gd name="connsiteY0" fmla="*/ 0 h 1594421"/>
                <a:gd name="connsiteX1" fmla="*/ 643028 w 1422323"/>
                <a:gd name="connsiteY1" fmla="*/ 1594421 h 1594421"/>
                <a:gd name="connsiteX0" fmla="*/ 397380 w 1296832"/>
                <a:gd name="connsiteY0" fmla="*/ 0 h 1491467"/>
                <a:gd name="connsiteX1" fmla="*/ 643028 w 1296832"/>
                <a:gd name="connsiteY1" fmla="*/ 1491467 h 1491467"/>
                <a:gd name="connsiteX0" fmla="*/ 507936 w 1407388"/>
                <a:gd name="connsiteY0" fmla="*/ 0 h 1491467"/>
                <a:gd name="connsiteX1" fmla="*/ 643028 w 1407388"/>
                <a:gd name="connsiteY1" fmla="*/ 1491467 h 1491467"/>
                <a:gd name="connsiteX0" fmla="*/ 440596 w 1340048"/>
                <a:gd name="connsiteY0" fmla="*/ 0 h 1491467"/>
                <a:gd name="connsiteX1" fmla="*/ 575688 w 1340048"/>
                <a:gd name="connsiteY1" fmla="*/ 1491467 h 1491467"/>
                <a:gd name="connsiteX0" fmla="*/ 130562 w 1030014"/>
                <a:gd name="connsiteY0" fmla="*/ 0 h 1491467"/>
                <a:gd name="connsiteX1" fmla="*/ 265654 w 1030014"/>
                <a:gd name="connsiteY1" fmla="*/ 1491467 h 1491467"/>
              </a:gdLst>
              <a:ahLst/>
              <a:cxnLst>
                <a:cxn ang="0">
                  <a:pos x="connsiteX0" y="connsiteY0"/>
                </a:cxn>
                <a:cxn ang="0">
                  <a:pos x="connsiteX1" y="connsiteY1"/>
                </a:cxn>
              </a:cxnLst>
              <a:rect l="l" t="t" r="r" b="b"/>
              <a:pathLst>
                <a:path w="1030014" h="1491467">
                  <a:moveTo>
                    <a:pt x="130562" y="0"/>
                  </a:moveTo>
                  <a:cubicBezTo>
                    <a:pt x="1030014" y="722446"/>
                    <a:pt x="0" y="138759"/>
                    <a:pt x="265654" y="1491467"/>
                  </a:cubicBezTo>
                </a:path>
              </a:pathLst>
            </a:custGeom>
            <a:noFill/>
            <a:ln w="127000" cmpd="sng">
              <a:solidFill>
                <a:schemeClr val="accent2">
                  <a:lumMod val="50000"/>
                </a:schemeClr>
              </a:solidFill>
              <a:prstDash val="sysDot"/>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69" name="Oval 68"/>
            <p:cNvSpPr/>
            <p:nvPr/>
          </p:nvSpPr>
          <p:spPr>
            <a:xfrm>
              <a:off x="4478074" y="3319407"/>
              <a:ext cx="298034" cy="325376"/>
            </a:xfrm>
            <a:prstGeom prst="ellipse">
              <a:avLst/>
            </a:prstGeom>
            <a:solidFill>
              <a:schemeClr val="accent2">
                <a:lumMod val="50000"/>
              </a:schemeClr>
            </a:solidFill>
            <a:ln>
              <a:solidFill>
                <a:schemeClr val="accent2">
                  <a:lumMod val="50000"/>
                </a:schemeClr>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a:off x="4456135" y="2978535"/>
              <a:ext cx="2171336" cy="2077775"/>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32991"/>
                <a:gd name="connsiteY0" fmla="*/ 41228 h 1859566"/>
                <a:gd name="connsiteX1" fmla="*/ 1 w 2832991"/>
                <a:gd name="connsiteY1" fmla="*/ 1338 h 1859566"/>
                <a:gd name="connsiteX2" fmla="*/ 2832991 w 2832991"/>
                <a:gd name="connsiteY2" fmla="*/ 1859566 h 1859566"/>
                <a:gd name="connsiteX0" fmla="*/ 1 w 2684268"/>
                <a:gd name="connsiteY0" fmla="*/ 41228 h 1450859"/>
                <a:gd name="connsiteX1" fmla="*/ 1 w 2684268"/>
                <a:gd name="connsiteY1" fmla="*/ 1338 h 1450859"/>
                <a:gd name="connsiteX2" fmla="*/ 2684268 w 2684268"/>
                <a:gd name="connsiteY2" fmla="*/ 1450859 h 1450859"/>
                <a:gd name="connsiteX0" fmla="*/ 1 w 2684269"/>
                <a:gd name="connsiteY0" fmla="*/ 41228 h 1518596"/>
                <a:gd name="connsiteX1" fmla="*/ 1 w 2684269"/>
                <a:gd name="connsiteY1" fmla="*/ 1338 h 1518596"/>
                <a:gd name="connsiteX2" fmla="*/ 2684269 w 2684269"/>
                <a:gd name="connsiteY2" fmla="*/ 1518596 h 1518596"/>
                <a:gd name="connsiteX0" fmla="*/ 1 w 2684269"/>
                <a:gd name="connsiteY0" fmla="*/ 41228 h 1377089"/>
                <a:gd name="connsiteX1" fmla="*/ 1 w 2684269"/>
                <a:gd name="connsiteY1" fmla="*/ 1338 h 1377089"/>
                <a:gd name="connsiteX2" fmla="*/ 2684269 w 2684269"/>
                <a:gd name="connsiteY2" fmla="*/ 1377089 h 1377089"/>
                <a:gd name="connsiteX0" fmla="*/ 0 w 2684268"/>
                <a:gd name="connsiteY0" fmla="*/ 0 h 1375751"/>
                <a:gd name="connsiteX1" fmla="*/ 2684268 w 2684268"/>
                <a:gd name="connsiteY1" fmla="*/ 1375751 h 1375751"/>
                <a:gd name="connsiteX0" fmla="*/ 1011502 w 1925385"/>
                <a:gd name="connsiteY0" fmla="*/ 347090 h 1064382"/>
                <a:gd name="connsiteX1" fmla="*/ 226908 w 1925385"/>
                <a:gd name="connsiteY1" fmla="*/ 785761 h 1064382"/>
                <a:gd name="connsiteX0" fmla="*/ 1828886 w 2742769"/>
                <a:gd name="connsiteY0" fmla="*/ 1233463 h 1950755"/>
                <a:gd name="connsiteX1" fmla="*/ 226908 w 2742769"/>
                <a:gd name="connsiteY1" fmla="*/ 785761 h 1950755"/>
                <a:gd name="connsiteX0" fmla="*/ 1920227 w 2834110"/>
                <a:gd name="connsiteY0" fmla="*/ 1363668 h 2080960"/>
                <a:gd name="connsiteX1" fmla="*/ 226908 w 2834110"/>
                <a:gd name="connsiteY1" fmla="*/ 785761 h 2080960"/>
                <a:gd name="connsiteX0" fmla="*/ 2101550 w 3015433"/>
                <a:gd name="connsiteY0" fmla="*/ 1301000 h 2018292"/>
                <a:gd name="connsiteX1" fmla="*/ 408231 w 3015433"/>
                <a:gd name="connsiteY1" fmla="*/ 723093 h 2018292"/>
                <a:gd name="connsiteX0" fmla="*/ 2158662 w 3072545"/>
                <a:gd name="connsiteY0" fmla="*/ 1280025 h 1997317"/>
                <a:gd name="connsiteX1" fmla="*/ 465343 w 3072545"/>
                <a:gd name="connsiteY1" fmla="*/ 702118 h 1997317"/>
                <a:gd name="connsiteX0" fmla="*/ 2215773 w 3129656"/>
                <a:gd name="connsiteY0" fmla="*/ 1274781 h 1992073"/>
                <a:gd name="connsiteX1" fmla="*/ 522454 w 3129656"/>
                <a:gd name="connsiteY1" fmla="*/ 696874 h 1992073"/>
                <a:gd name="connsiteX0" fmla="*/ 2305520 w 3219403"/>
                <a:gd name="connsiteY0" fmla="*/ 1222344 h 1939636"/>
                <a:gd name="connsiteX1" fmla="*/ 612201 w 3219403"/>
                <a:gd name="connsiteY1" fmla="*/ 644437 h 1939636"/>
                <a:gd name="connsiteX0" fmla="*/ 2207614 w 3121497"/>
                <a:gd name="connsiteY0" fmla="*/ 1265884 h 1983176"/>
                <a:gd name="connsiteX1" fmla="*/ 514295 w 3121497"/>
                <a:gd name="connsiteY1" fmla="*/ 687977 h 1983176"/>
                <a:gd name="connsiteX0" fmla="*/ 2207614 w 2207614"/>
                <a:gd name="connsiteY0" fmla="*/ 1265884 h 1800182"/>
                <a:gd name="connsiteX1" fmla="*/ 514295 w 2207614"/>
                <a:gd name="connsiteY1" fmla="*/ 687977 h 1800182"/>
                <a:gd name="connsiteX0" fmla="*/ 1693319 w 1693319"/>
                <a:gd name="connsiteY0" fmla="*/ 881502 h 1415800"/>
                <a:gd name="connsiteX1" fmla="*/ 0 w 1693319"/>
                <a:gd name="connsiteY1" fmla="*/ 303595 h 1415800"/>
                <a:gd name="connsiteX0" fmla="*/ 1686639 w 1686639"/>
                <a:gd name="connsiteY0" fmla="*/ 1327217 h 1861515"/>
                <a:gd name="connsiteX1" fmla="*/ 0 w 1686639"/>
                <a:gd name="connsiteY1" fmla="*/ 303595 h 1861515"/>
                <a:gd name="connsiteX0" fmla="*/ 1801130 w 1801130"/>
                <a:gd name="connsiteY0" fmla="*/ 1573132 h 2107430"/>
                <a:gd name="connsiteX1" fmla="*/ 0 w 1801130"/>
                <a:gd name="connsiteY1" fmla="*/ 303595 h 2107430"/>
                <a:gd name="connsiteX0" fmla="*/ 1801130 w 1801130"/>
                <a:gd name="connsiteY0" fmla="*/ 1573132 h 1650941"/>
                <a:gd name="connsiteX1" fmla="*/ 966105 w 1801130"/>
                <a:gd name="connsiteY1" fmla="*/ 1126570 h 1650941"/>
                <a:gd name="connsiteX2" fmla="*/ 0 w 1801130"/>
                <a:gd name="connsiteY2" fmla="*/ 303595 h 1650941"/>
                <a:gd name="connsiteX0" fmla="*/ 1801130 w 1801130"/>
                <a:gd name="connsiteY0" fmla="*/ 1269537 h 1269537"/>
                <a:gd name="connsiteX1" fmla="*/ 0 w 1801130"/>
                <a:gd name="connsiteY1" fmla="*/ 0 h 1269537"/>
                <a:gd name="connsiteX0" fmla="*/ 1801130 w 1801130"/>
                <a:gd name="connsiteY0" fmla="*/ 1269537 h 1269537"/>
                <a:gd name="connsiteX1" fmla="*/ 0 w 1801130"/>
                <a:gd name="connsiteY1" fmla="*/ 0 h 1269537"/>
                <a:gd name="connsiteX0" fmla="*/ 1801130 w 1801130"/>
                <a:gd name="connsiteY0" fmla="*/ 1022522 h 1022522"/>
                <a:gd name="connsiteX1" fmla="*/ 0 w 1801130"/>
                <a:gd name="connsiteY1" fmla="*/ 0 h 1022522"/>
                <a:gd name="connsiteX0" fmla="*/ 1801130 w 1801130"/>
                <a:gd name="connsiteY0" fmla="*/ 1022522 h 1447262"/>
                <a:gd name="connsiteX1" fmla="*/ 0 w 1801130"/>
                <a:gd name="connsiteY1" fmla="*/ 0 h 1447262"/>
                <a:gd name="connsiteX0" fmla="*/ 1676115 w 1676115"/>
                <a:gd name="connsiteY0" fmla="*/ 1075042 h 1499782"/>
                <a:gd name="connsiteX1" fmla="*/ 0 w 1676115"/>
                <a:gd name="connsiteY1" fmla="*/ 0 h 1499782"/>
                <a:gd name="connsiteX0" fmla="*/ 1676115 w 1676115"/>
                <a:gd name="connsiteY0" fmla="*/ 1075042 h 1499782"/>
                <a:gd name="connsiteX1" fmla="*/ 0 w 1676115"/>
                <a:gd name="connsiteY1" fmla="*/ 0 h 1499782"/>
                <a:gd name="connsiteX0" fmla="*/ 1676115 w 1676115"/>
                <a:gd name="connsiteY0" fmla="*/ 1192510 h 1617250"/>
                <a:gd name="connsiteX1" fmla="*/ 0 w 1676115"/>
                <a:gd name="connsiteY1" fmla="*/ 117468 h 1617250"/>
                <a:gd name="connsiteX0" fmla="*/ 1676115 w 1676115"/>
                <a:gd name="connsiteY0" fmla="*/ 1090624 h 1515364"/>
                <a:gd name="connsiteX1" fmla="*/ 0 w 1676115"/>
                <a:gd name="connsiteY1" fmla="*/ 15582 h 1515364"/>
                <a:gd name="connsiteX0" fmla="*/ 1676115 w 1676115"/>
                <a:gd name="connsiteY0" fmla="*/ 1153009 h 1577749"/>
                <a:gd name="connsiteX1" fmla="*/ 0 w 1676115"/>
                <a:gd name="connsiteY1" fmla="*/ 77967 h 1577749"/>
                <a:gd name="connsiteX0" fmla="*/ 1676115 w 1676115"/>
                <a:gd name="connsiteY0" fmla="*/ 1153009 h 1582992"/>
                <a:gd name="connsiteX1" fmla="*/ 1563357 w 1676115"/>
                <a:gd name="connsiteY1" fmla="*/ 1153614 h 1582992"/>
                <a:gd name="connsiteX2" fmla="*/ 0 w 1676115"/>
                <a:gd name="connsiteY2" fmla="*/ 77967 h 1582992"/>
                <a:gd name="connsiteX0" fmla="*/ 1972652 w 1972652"/>
                <a:gd name="connsiteY0" fmla="*/ 1153009 h 1153614"/>
                <a:gd name="connsiteX1" fmla="*/ 1859894 w 1972652"/>
                <a:gd name="connsiteY1" fmla="*/ 1153614 h 1153614"/>
                <a:gd name="connsiteX2" fmla="*/ 296537 w 1972652"/>
                <a:gd name="connsiteY2" fmla="*/ 77967 h 1153614"/>
                <a:gd name="connsiteX0" fmla="*/ 1972652 w 1972652"/>
                <a:gd name="connsiteY0" fmla="*/ 1143252 h 1143857"/>
                <a:gd name="connsiteX1" fmla="*/ 1859894 w 1972652"/>
                <a:gd name="connsiteY1" fmla="*/ 1143857 h 1143857"/>
                <a:gd name="connsiteX2" fmla="*/ 296537 w 1972652"/>
                <a:gd name="connsiteY2" fmla="*/ 68210 h 1143857"/>
                <a:gd name="connsiteX0" fmla="*/ 1859894 w 1859894"/>
                <a:gd name="connsiteY0" fmla="*/ 1143857 h 1143857"/>
                <a:gd name="connsiteX1" fmla="*/ 296537 w 1859894"/>
                <a:gd name="connsiteY1" fmla="*/ 68210 h 1143857"/>
              </a:gdLst>
              <a:ahLst/>
              <a:cxnLst>
                <a:cxn ang="0">
                  <a:pos x="connsiteX0" y="connsiteY0"/>
                </a:cxn>
                <a:cxn ang="0">
                  <a:pos x="connsiteX1" y="connsiteY1"/>
                </a:cxn>
              </a:cxnLst>
              <a:rect l="l" t="t" r="r" b="b"/>
              <a:pathLst>
                <a:path w="1859894" h="1143857">
                  <a:moveTo>
                    <a:pt x="1859894" y="1143857"/>
                  </a:moveTo>
                  <a:cubicBezTo>
                    <a:pt x="0" y="462176"/>
                    <a:pt x="1581937" y="0"/>
                    <a:pt x="296537" y="68210"/>
                  </a:cubicBezTo>
                </a:path>
              </a:pathLst>
            </a:custGeom>
            <a:ln w="127000" cmpd="sng">
              <a:solidFill>
                <a:schemeClr val="accent2">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2" name="Freeform 91"/>
            <p:cNvSpPr/>
            <p:nvPr/>
          </p:nvSpPr>
          <p:spPr>
            <a:xfrm>
              <a:off x="2496312" y="3064263"/>
              <a:ext cx="1929677" cy="485659"/>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32991"/>
                <a:gd name="connsiteY0" fmla="*/ 41228 h 1859566"/>
                <a:gd name="connsiteX1" fmla="*/ 1 w 2832991"/>
                <a:gd name="connsiteY1" fmla="*/ 1338 h 1859566"/>
                <a:gd name="connsiteX2" fmla="*/ 2832991 w 2832991"/>
                <a:gd name="connsiteY2" fmla="*/ 1859566 h 1859566"/>
                <a:gd name="connsiteX0" fmla="*/ 1 w 2684268"/>
                <a:gd name="connsiteY0" fmla="*/ 41228 h 1450859"/>
                <a:gd name="connsiteX1" fmla="*/ 1 w 2684268"/>
                <a:gd name="connsiteY1" fmla="*/ 1338 h 1450859"/>
                <a:gd name="connsiteX2" fmla="*/ 2684268 w 2684268"/>
                <a:gd name="connsiteY2" fmla="*/ 1450859 h 1450859"/>
                <a:gd name="connsiteX0" fmla="*/ 1 w 2684269"/>
                <a:gd name="connsiteY0" fmla="*/ 41228 h 1518596"/>
                <a:gd name="connsiteX1" fmla="*/ 1 w 2684269"/>
                <a:gd name="connsiteY1" fmla="*/ 1338 h 1518596"/>
                <a:gd name="connsiteX2" fmla="*/ 2684269 w 2684269"/>
                <a:gd name="connsiteY2" fmla="*/ 1518596 h 1518596"/>
                <a:gd name="connsiteX0" fmla="*/ 1 w 2684269"/>
                <a:gd name="connsiteY0" fmla="*/ 41228 h 1377089"/>
                <a:gd name="connsiteX1" fmla="*/ 1 w 2684269"/>
                <a:gd name="connsiteY1" fmla="*/ 1338 h 1377089"/>
                <a:gd name="connsiteX2" fmla="*/ 2684269 w 2684269"/>
                <a:gd name="connsiteY2" fmla="*/ 1377089 h 1377089"/>
                <a:gd name="connsiteX0" fmla="*/ 1 w 2733511"/>
                <a:gd name="connsiteY0" fmla="*/ 41228 h 1282629"/>
                <a:gd name="connsiteX1" fmla="*/ 1 w 2733511"/>
                <a:gd name="connsiteY1" fmla="*/ 1338 h 1282629"/>
                <a:gd name="connsiteX2" fmla="*/ 2733511 w 2733511"/>
                <a:gd name="connsiteY2" fmla="*/ 1282629 h 1282629"/>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 name="connsiteX0" fmla="*/ 0 w 2806523"/>
                <a:gd name="connsiteY0" fmla="*/ 0 h 1241401"/>
                <a:gd name="connsiteX1" fmla="*/ 2733510 w 2806523"/>
                <a:gd name="connsiteY1" fmla="*/ 1241401 h 1241401"/>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 name="connsiteX0" fmla="*/ 0 w 2662077"/>
                <a:gd name="connsiteY0" fmla="*/ 15773 h 489956"/>
                <a:gd name="connsiteX1" fmla="*/ 2662077 w 2662077"/>
                <a:gd name="connsiteY1" fmla="*/ 489956 h 489956"/>
                <a:gd name="connsiteX0" fmla="*/ 0 w 2028835"/>
                <a:gd name="connsiteY0" fmla="*/ 454558 h 868358"/>
                <a:gd name="connsiteX1" fmla="*/ 2028835 w 2028835"/>
                <a:gd name="connsiteY1" fmla="*/ 489956 h 868358"/>
                <a:gd name="connsiteX0" fmla="*/ 0 w 2028835"/>
                <a:gd name="connsiteY0" fmla="*/ 454558 h 489956"/>
                <a:gd name="connsiteX1" fmla="*/ 2028835 w 2028835"/>
                <a:gd name="connsiteY1" fmla="*/ 489956 h 489956"/>
                <a:gd name="connsiteX0" fmla="*/ 0 w 1929357"/>
                <a:gd name="connsiteY0" fmla="*/ 289756 h 489956"/>
                <a:gd name="connsiteX1" fmla="*/ 1929357 w 1929357"/>
                <a:gd name="connsiteY1" fmla="*/ 489956 h 489956"/>
                <a:gd name="connsiteX0" fmla="*/ 0 w 1929357"/>
                <a:gd name="connsiteY0" fmla="*/ 278461 h 478661"/>
                <a:gd name="connsiteX1" fmla="*/ 1929357 w 1929357"/>
                <a:gd name="connsiteY1" fmla="*/ 478661 h 478661"/>
                <a:gd name="connsiteX0" fmla="*/ 0 w 1929357"/>
                <a:gd name="connsiteY0" fmla="*/ 67165 h 267365"/>
                <a:gd name="connsiteX1" fmla="*/ 276460 w 1929357"/>
                <a:gd name="connsiteY1" fmla="*/ 267365 h 267365"/>
                <a:gd name="connsiteX2" fmla="*/ 1929357 w 1929357"/>
                <a:gd name="connsiteY2" fmla="*/ 267365 h 267365"/>
                <a:gd name="connsiteX0" fmla="*/ 0 w 1652897"/>
                <a:gd name="connsiteY0" fmla="*/ 267365 h 267365"/>
                <a:gd name="connsiteX1" fmla="*/ 1652897 w 1652897"/>
                <a:gd name="connsiteY1" fmla="*/ 267365 h 267365"/>
              </a:gdLst>
              <a:ahLst/>
              <a:cxnLst>
                <a:cxn ang="0">
                  <a:pos x="connsiteX0" y="connsiteY0"/>
                </a:cxn>
                <a:cxn ang="0">
                  <a:pos x="connsiteX1" y="connsiteY1"/>
                </a:cxn>
              </a:cxnLst>
              <a:rect l="l" t="t" r="r" b="b"/>
              <a:pathLst>
                <a:path w="1652897" h="267365">
                  <a:moveTo>
                    <a:pt x="0" y="267365"/>
                  </a:moveTo>
                  <a:cubicBezTo>
                    <a:pt x="243324" y="0"/>
                    <a:pt x="1355379" y="8940"/>
                    <a:pt x="1652897" y="267365"/>
                  </a:cubicBezTo>
                </a:path>
              </a:pathLst>
            </a:custGeom>
            <a:ln w="127000" cmpd="sng">
              <a:solidFill>
                <a:schemeClr val="accent2">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grpSp>
      <p:sp>
        <p:nvSpPr>
          <p:cNvPr id="95" name="Oval 94"/>
          <p:cNvSpPr/>
          <p:nvPr/>
        </p:nvSpPr>
        <p:spPr>
          <a:xfrm>
            <a:off x="5451095" y="1528423"/>
            <a:ext cx="3160011" cy="1790983"/>
          </a:xfrm>
          <a:prstGeom prst="ellipse">
            <a:avLst/>
          </a:prstGeom>
          <a:solidFill>
            <a:srgbClr val="FFFF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931609" y="4054324"/>
            <a:ext cx="2410247" cy="276999"/>
          </a:xfrm>
          <a:prstGeom prst="rect">
            <a:avLst/>
          </a:prstGeom>
          <a:noFill/>
          <a:ln>
            <a:noFill/>
          </a:ln>
        </p:spPr>
        <p:txBody>
          <a:bodyPr wrap="square" rtlCol="0">
            <a:spAutoFit/>
          </a:bodyPr>
          <a:lstStyle/>
          <a:p>
            <a:r>
              <a:rPr lang="en-US" sz="1200" b="1" i="1" dirty="0" smtClean="0">
                <a:latin typeface="Arial" pitchFamily="34" charset="0"/>
                <a:ea typeface="Arial Unicode MS" pitchFamily="34" charset="-128"/>
                <a:cs typeface="Arial" pitchFamily="34" charset="0"/>
              </a:rPr>
              <a:t>Conceptual Illustration Only </a:t>
            </a:r>
            <a:endParaRPr lang="en-US" sz="1200" b="1" i="1" dirty="0">
              <a:latin typeface="Arial" pitchFamily="34" charset="0"/>
              <a:ea typeface="Arial Unicode MS" pitchFamily="34" charset="-128"/>
              <a:cs typeface="Arial" pitchFamily="34" charset="0"/>
            </a:endParaRPr>
          </a:p>
        </p:txBody>
      </p:sp>
      <p:sp>
        <p:nvSpPr>
          <p:cNvPr id="173" name="Freeform 172"/>
          <p:cNvSpPr/>
          <p:nvPr/>
        </p:nvSpPr>
        <p:spPr>
          <a:xfrm>
            <a:off x="1870825" y="4647300"/>
            <a:ext cx="2195567" cy="1409251"/>
          </a:xfrm>
          <a:custGeom>
            <a:avLst/>
            <a:gdLst>
              <a:gd name="connsiteX0" fmla="*/ 0 w 2076226"/>
              <a:gd name="connsiteY0" fmla="*/ 1409251 h 1409251"/>
              <a:gd name="connsiteX1" fmla="*/ 2076226 w 2076226"/>
              <a:gd name="connsiteY1" fmla="*/ 0 h 1409251"/>
              <a:gd name="connsiteX0" fmla="*/ 0 w 2195567"/>
              <a:gd name="connsiteY0" fmla="*/ 1409251 h 1409251"/>
              <a:gd name="connsiteX1" fmla="*/ 2195567 w 2195567"/>
              <a:gd name="connsiteY1" fmla="*/ 0 h 1409251"/>
              <a:gd name="connsiteX0" fmla="*/ 0 w 2195567"/>
              <a:gd name="connsiteY0" fmla="*/ 1409251 h 1409251"/>
              <a:gd name="connsiteX1" fmla="*/ 2195567 w 2195567"/>
              <a:gd name="connsiteY1" fmla="*/ 0 h 1409251"/>
              <a:gd name="connsiteX0" fmla="*/ 0 w 2195567"/>
              <a:gd name="connsiteY0" fmla="*/ 1409251 h 1409251"/>
              <a:gd name="connsiteX1" fmla="*/ 2195567 w 2195567"/>
              <a:gd name="connsiteY1" fmla="*/ 0 h 1409251"/>
              <a:gd name="connsiteX0" fmla="*/ 0 w 2195567"/>
              <a:gd name="connsiteY0" fmla="*/ 1409251 h 1409251"/>
              <a:gd name="connsiteX1" fmla="*/ 56829 w 2195567"/>
              <a:gd name="connsiteY1" fmla="*/ 1407511 h 1409251"/>
              <a:gd name="connsiteX2" fmla="*/ 2195567 w 2195567"/>
              <a:gd name="connsiteY2" fmla="*/ 0 h 1409251"/>
              <a:gd name="connsiteX0" fmla="*/ 0 w 2195567"/>
              <a:gd name="connsiteY0" fmla="*/ 1409251 h 1409251"/>
              <a:gd name="connsiteX1" fmla="*/ 56829 w 2195567"/>
              <a:gd name="connsiteY1" fmla="*/ 1407511 h 1409251"/>
              <a:gd name="connsiteX2" fmla="*/ 2195567 w 2195567"/>
              <a:gd name="connsiteY2" fmla="*/ 0 h 1409251"/>
            </a:gdLst>
            <a:ahLst/>
            <a:cxnLst>
              <a:cxn ang="0">
                <a:pos x="connsiteX0" y="connsiteY0"/>
              </a:cxn>
              <a:cxn ang="0">
                <a:pos x="connsiteX1" y="connsiteY1"/>
              </a:cxn>
              <a:cxn ang="0">
                <a:pos x="connsiteX2" y="connsiteY2"/>
              </a:cxn>
            </a:cxnLst>
            <a:rect l="l" t="t" r="r" b="b"/>
            <a:pathLst>
              <a:path w="2195567" h="1409251">
                <a:moveTo>
                  <a:pt x="0" y="1409251"/>
                </a:moveTo>
                <a:lnTo>
                  <a:pt x="56829" y="1407511"/>
                </a:lnTo>
                <a:cubicBezTo>
                  <a:pt x="1456424" y="1192901"/>
                  <a:pt x="1322255" y="158435"/>
                  <a:pt x="2195567" y="0"/>
                </a:cubicBezTo>
              </a:path>
            </a:pathLst>
          </a:custGeom>
          <a:ln w="127000" cmpd="sng">
            <a:solidFill>
              <a:schemeClr val="bg2"/>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74" name="Freeform 173"/>
          <p:cNvSpPr/>
          <p:nvPr/>
        </p:nvSpPr>
        <p:spPr>
          <a:xfrm flipH="1">
            <a:off x="5098581" y="4744123"/>
            <a:ext cx="2426076" cy="1413163"/>
          </a:xfrm>
          <a:custGeom>
            <a:avLst/>
            <a:gdLst>
              <a:gd name="connsiteX0" fmla="*/ 0 w 2076226"/>
              <a:gd name="connsiteY0" fmla="*/ 1409251 h 1409251"/>
              <a:gd name="connsiteX1" fmla="*/ 2076226 w 2076226"/>
              <a:gd name="connsiteY1" fmla="*/ 0 h 1409251"/>
              <a:gd name="connsiteX0" fmla="*/ 0 w 2076226"/>
              <a:gd name="connsiteY0" fmla="*/ 1409251 h 1409251"/>
              <a:gd name="connsiteX1" fmla="*/ 52279 w 2076226"/>
              <a:gd name="connsiteY1" fmla="*/ 1409251 h 1409251"/>
              <a:gd name="connsiteX2" fmla="*/ 2076226 w 2076226"/>
              <a:gd name="connsiteY2" fmla="*/ 0 h 1409251"/>
              <a:gd name="connsiteX0" fmla="*/ 0 w 2076226"/>
              <a:gd name="connsiteY0" fmla="*/ 1409251 h 1650044"/>
              <a:gd name="connsiteX1" fmla="*/ 52279 w 2076226"/>
              <a:gd name="connsiteY1" fmla="*/ 1409251 h 1650044"/>
              <a:gd name="connsiteX2" fmla="*/ 2076226 w 2076226"/>
              <a:gd name="connsiteY2" fmla="*/ 0 h 1650044"/>
              <a:gd name="connsiteX0" fmla="*/ 0 w 2438656"/>
              <a:gd name="connsiteY0" fmla="*/ 1886695 h 1886695"/>
              <a:gd name="connsiteX1" fmla="*/ 414709 w 2438656"/>
              <a:gd name="connsiteY1" fmla="*/ 1409251 h 1886695"/>
              <a:gd name="connsiteX2" fmla="*/ 2438656 w 2438656"/>
              <a:gd name="connsiteY2" fmla="*/ 0 h 1886695"/>
              <a:gd name="connsiteX0" fmla="*/ 0 w 2438656"/>
              <a:gd name="connsiteY0" fmla="*/ 1886695 h 1886695"/>
              <a:gd name="connsiteX1" fmla="*/ 2438656 w 2438656"/>
              <a:gd name="connsiteY1" fmla="*/ 0 h 1886695"/>
              <a:gd name="connsiteX0" fmla="*/ 0 w 2438656"/>
              <a:gd name="connsiteY0" fmla="*/ 1886695 h 1886695"/>
              <a:gd name="connsiteX1" fmla="*/ 26110 w 2438656"/>
              <a:gd name="connsiteY1" fmla="*/ 1886695 h 1886695"/>
              <a:gd name="connsiteX2" fmla="*/ 2438656 w 2438656"/>
              <a:gd name="connsiteY2" fmla="*/ 0 h 1886695"/>
              <a:gd name="connsiteX0" fmla="*/ 0 w 2438656"/>
              <a:gd name="connsiteY0" fmla="*/ 1886695 h 1886695"/>
              <a:gd name="connsiteX1" fmla="*/ 26110 w 2438656"/>
              <a:gd name="connsiteY1" fmla="*/ 1886695 h 1886695"/>
              <a:gd name="connsiteX2" fmla="*/ 2438656 w 2438656"/>
              <a:gd name="connsiteY2" fmla="*/ 0 h 1886695"/>
              <a:gd name="connsiteX0" fmla="*/ 0 w 2438656"/>
              <a:gd name="connsiteY0" fmla="*/ 1886695 h 2031508"/>
              <a:gd name="connsiteX1" fmla="*/ 26110 w 2438656"/>
              <a:gd name="connsiteY1" fmla="*/ 1886695 h 2031508"/>
              <a:gd name="connsiteX2" fmla="*/ 2438656 w 2438656"/>
              <a:gd name="connsiteY2" fmla="*/ 0 h 2031508"/>
              <a:gd name="connsiteX0" fmla="*/ 0 w 2438656"/>
              <a:gd name="connsiteY0" fmla="*/ 1886695 h 2031508"/>
              <a:gd name="connsiteX1" fmla="*/ 26110 w 2438656"/>
              <a:gd name="connsiteY1" fmla="*/ 1886695 h 2031508"/>
              <a:gd name="connsiteX2" fmla="*/ 2438656 w 2438656"/>
              <a:gd name="connsiteY2" fmla="*/ 0 h 2031508"/>
            </a:gdLst>
            <a:ahLst/>
            <a:cxnLst>
              <a:cxn ang="0">
                <a:pos x="connsiteX0" y="connsiteY0"/>
              </a:cxn>
              <a:cxn ang="0">
                <a:pos x="connsiteX1" y="connsiteY1"/>
              </a:cxn>
              <a:cxn ang="0">
                <a:pos x="connsiteX2" y="connsiteY2"/>
              </a:cxn>
            </a:cxnLst>
            <a:rect l="l" t="t" r="r" b="b"/>
            <a:pathLst>
              <a:path w="2438656" h="2031508">
                <a:moveTo>
                  <a:pt x="0" y="1886695"/>
                </a:moveTo>
                <a:lnTo>
                  <a:pt x="26110" y="1886695"/>
                </a:lnTo>
                <a:cubicBezTo>
                  <a:pt x="1469539" y="2031508"/>
                  <a:pt x="1364804" y="554398"/>
                  <a:pt x="2438656" y="0"/>
                </a:cubicBezTo>
              </a:path>
            </a:pathLst>
          </a:custGeom>
          <a:ln w="127000" cmpd="sng">
            <a:solidFill>
              <a:schemeClr val="bg2"/>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grpSp>
        <p:nvGrpSpPr>
          <p:cNvPr id="90" name="Group 89"/>
          <p:cNvGrpSpPr/>
          <p:nvPr/>
        </p:nvGrpSpPr>
        <p:grpSpPr>
          <a:xfrm>
            <a:off x="5734331" y="1762574"/>
            <a:ext cx="3092378" cy="1426726"/>
            <a:chOff x="5734331" y="1762574"/>
            <a:chExt cx="3092378" cy="1426726"/>
          </a:xfrm>
        </p:grpSpPr>
        <p:sp>
          <p:nvSpPr>
            <p:cNvPr id="91" name="TextBox 90"/>
            <p:cNvSpPr txBox="1"/>
            <p:nvPr/>
          </p:nvSpPr>
          <p:spPr>
            <a:xfrm>
              <a:off x="5734331" y="1762574"/>
              <a:ext cx="3017173" cy="1384995"/>
            </a:xfrm>
            <a:prstGeom prst="rect">
              <a:avLst/>
            </a:prstGeom>
            <a:solidFill>
              <a:srgbClr val="FFFFFF">
                <a:alpha val="74902"/>
              </a:srgbClr>
            </a:solidFill>
          </p:spPr>
          <p:txBody>
            <a:bodyPr wrap="none" rtlCol="0">
              <a:spAutoFit/>
            </a:bodyPr>
            <a:lstStyle/>
            <a:p>
              <a:r>
                <a:rPr lang="en-US" sz="1400" b="1" dirty="0" smtClean="0">
                  <a:solidFill>
                    <a:schemeClr val="bg1"/>
                  </a:solidFill>
                  <a:latin typeface="Arial" pitchFamily="34" charset="0"/>
                  <a:ea typeface="Arial Unicode MS" pitchFamily="34" charset="-128"/>
                  <a:cs typeface="Arial" pitchFamily="34" charset="0"/>
                </a:rPr>
                <a:t>Direct To Florida Ports of Entry</a:t>
              </a:r>
            </a:p>
            <a:p>
              <a:endParaRPr lang="en-US" sz="1400" b="1" dirty="0" smtClean="0">
                <a:solidFill>
                  <a:schemeClr val="bg1"/>
                </a:solidFill>
                <a:latin typeface="Arial" pitchFamily="34" charset="0"/>
                <a:ea typeface="Arial Unicode MS" pitchFamily="34" charset="-128"/>
                <a:cs typeface="Arial" pitchFamily="34" charset="0"/>
              </a:endParaRPr>
            </a:p>
            <a:p>
              <a:r>
                <a:rPr lang="en-US" sz="1400" b="1" dirty="0" smtClean="0">
                  <a:solidFill>
                    <a:schemeClr val="bg1"/>
                  </a:solidFill>
                  <a:latin typeface="Arial" pitchFamily="34" charset="0"/>
                  <a:ea typeface="Arial Unicode MS" pitchFamily="34" charset="-128"/>
                  <a:cs typeface="Arial" pitchFamily="34" charset="0"/>
                </a:rPr>
                <a:t>Direct to Florida through Ports </a:t>
              </a:r>
            </a:p>
            <a:p>
              <a:endParaRPr lang="en-US" sz="1400" b="1" dirty="0" smtClean="0">
                <a:solidFill>
                  <a:schemeClr val="bg1"/>
                </a:solidFill>
                <a:latin typeface="Arial" pitchFamily="34" charset="0"/>
                <a:ea typeface="Arial Unicode MS" pitchFamily="34" charset="-128"/>
                <a:cs typeface="Arial" pitchFamily="34" charset="0"/>
              </a:endParaRPr>
            </a:p>
            <a:p>
              <a:r>
                <a:rPr lang="en-US" sz="1400" b="1" dirty="0" smtClean="0">
                  <a:solidFill>
                    <a:schemeClr val="bg1"/>
                  </a:solidFill>
                  <a:latin typeface="Arial" pitchFamily="34" charset="0"/>
                  <a:ea typeface="Arial Unicode MS" pitchFamily="34" charset="-128"/>
                  <a:cs typeface="Arial" pitchFamily="34" charset="0"/>
                </a:rPr>
                <a:t>Intermodal Distribution to Florida</a:t>
              </a:r>
            </a:p>
            <a:p>
              <a:endParaRPr lang="en-US" sz="1400" b="1" dirty="0" smtClean="0">
                <a:latin typeface="Arial" pitchFamily="34" charset="0"/>
                <a:ea typeface="Arial Unicode MS" pitchFamily="34" charset="-128"/>
                <a:cs typeface="Arial" pitchFamily="34" charset="0"/>
              </a:endParaRPr>
            </a:p>
          </p:txBody>
        </p:sp>
        <p:grpSp>
          <p:nvGrpSpPr>
            <p:cNvPr id="98" name="Group 88"/>
            <p:cNvGrpSpPr/>
            <p:nvPr/>
          </p:nvGrpSpPr>
          <p:grpSpPr>
            <a:xfrm>
              <a:off x="7782151" y="1779866"/>
              <a:ext cx="1044558" cy="1409434"/>
              <a:chOff x="4660644" y="1036421"/>
              <a:chExt cx="1044558" cy="1409434"/>
            </a:xfrm>
          </p:grpSpPr>
          <p:sp>
            <p:nvSpPr>
              <p:cNvPr id="99" name="Freeform 98"/>
              <p:cNvSpPr/>
              <p:nvPr/>
            </p:nvSpPr>
            <p:spPr>
              <a:xfrm rot="20428180">
                <a:off x="4686619" y="1444658"/>
                <a:ext cx="1018583" cy="581310"/>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 name="connsiteX0" fmla="*/ 0 w 4921710"/>
                  <a:gd name="connsiteY0" fmla="*/ 0 h 2828445"/>
                  <a:gd name="connsiteX1" fmla="*/ 735475 w 4921710"/>
                  <a:gd name="connsiteY1" fmla="*/ 422624 h 2828445"/>
                  <a:gd name="connsiteX2" fmla="*/ 2826630 w 4921710"/>
                  <a:gd name="connsiteY2" fmla="*/ 2828445 h 2828445"/>
                  <a:gd name="connsiteX0" fmla="*/ 0 w 2826630"/>
                  <a:gd name="connsiteY0" fmla="*/ 0 h 2828445"/>
                  <a:gd name="connsiteX1" fmla="*/ 2826630 w 2826630"/>
                  <a:gd name="connsiteY1" fmla="*/ 2828445 h 2828445"/>
                  <a:gd name="connsiteX0" fmla="*/ 0 w 872485"/>
                  <a:gd name="connsiteY0" fmla="*/ 0 h 270365"/>
                  <a:gd name="connsiteX1" fmla="*/ 872485 w 872485"/>
                  <a:gd name="connsiteY1" fmla="*/ 270365 h 270365"/>
                </a:gdLst>
                <a:ahLst/>
                <a:cxnLst>
                  <a:cxn ang="0">
                    <a:pos x="connsiteX0" y="connsiteY0"/>
                  </a:cxn>
                  <a:cxn ang="0">
                    <a:pos x="connsiteX1" y="connsiteY1"/>
                  </a:cxn>
                </a:cxnLst>
                <a:rect l="l" t="t" r="r" b="b"/>
                <a:pathLst>
                  <a:path w="872485" h="270365">
                    <a:moveTo>
                      <a:pt x="0" y="0"/>
                    </a:moveTo>
                    <a:lnTo>
                      <a:pt x="872485" y="270365"/>
                    </a:lnTo>
                  </a:path>
                </a:pathLst>
              </a:custGeom>
              <a:ln w="127000" cmpd="sng">
                <a:solidFill>
                  <a:schemeClr val="accent3">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latin typeface="Arial" pitchFamily="34" charset="0"/>
                  <a:cs typeface="Arial" pitchFamily="34" charset="0"/>
                </a:endParaRPr>
              </a:p>
            </p:txBody>
          </p:sp>
          <p:sp>
            <p:nvSpPr>
              <p:cNvPr id="100" name="Freeform 99"/>
              <p:cNvSpPr/>
              <p:nvPr/>
            </p:nvSpPr>
            <p:spPr>
              <a:xfrm rot="20428180">
                <a:off x="4660644" y="1864545"/>
                <a:ext cx="1018583" cy="581310"/>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 name="connsiteX0" fmla="*/ 0 w 4921710"/>
                  <a:gd name="connsiteY0" fmla="*/ 0 h 2828445"/>
                  <a:gd name="connsiteX1" fmla="*/ 735475 w 4921710"/>
                  <a:gd name="connsiteY1" fmla="*/ 422624 h 2828445"/>
                  <a:gd name="connsiteX2" fmla="*/ 2826630 w 4921710"/>
                  <a:gd name="connsiteY2" fmla="*/ 2828445 h 2828445"/>
                  <a:gd name="connsiteX0" fmla="*/ 0 w 2826630"/>
                  <a:gd name="connsiteY0" fmla="*/ 0 h 2828445"/>
                  <a:gd name="connsiteX1" fmla="*/ 2826630 w 2826630"/>
                  <a:gd name="connsiteY1" fmla="*/ 2828445 h 2828445"/>
                  <a:gd name="connsiteX0" fmla="*/ 0 w 872485"/>
                  <a:gd name="connsiteY0" fmla="*/ 0 h 270365"/>
                  <a:gd name="connsiteX1" fmla="*/ 872485 w 872485"/>
                  <a:gd name="connsiteY1" fmla="*/ 270365 h 270365"/>
                </a:gdLst>
                <a:ahLst/>
                <a:cxnLst>
                  <a:cxn ang="0">
                    <a:pos x="connsiteX0" y="connsiteY0"/>
                  </a:cxn>
                  <a:cxn ang="0">
                    <a:pos x="connsiteX1" y="connsiteY1"/>
                  </a:cxn>
                </a:cxnLst>
                <a:rect l="l" t="t" r="r" b="b"/>
                <a:pathLst>
                  <a:path w="872485" h="270365">
                    <a:moveTo>
                      <a:pt x="0" y="0"/>
                    </a:moveTo>
                    <a:lnTo>
                      <a:pt x="872485" y="270365"/>
                    </a:lnTo>
                  </a:path>
                </a:pathLst>
              </a:custGeom>
              <a:ln w="127000" cmpd="sng">
                <a:solidFill>
                  <a:schemeClr val="accent2">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latin typeface="Arial" pitchFamily="34" charset="0"/>
                  <a:cs typeface="Arial" pitchFamily="34" charset="0"/>
                </a:endParaRPr>
              </a:p>
            </p:txBody>
          </p:sp>
          <p:sp>
            <p:nvSpPr>
              <p:cNvPr id="101" name="Freeform 100"/>
              <p:cNvSpPr/>
              <p:nvPr/>
            </p:nvSpPr>
            <p:spPr>
              <a:xfrm rot="20428180">
                <a:off x="4683430" y="1036421"/>
                <a:ext cx="1018583" cy="581310"/>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 name="connsiteX0" fmla="*/ 0 w 4921710"/>
                  <a:gd name="connsiteY0" fmla="*/ 0 h 2828445"/>
                  <a:gd name="connsiteX1" fmla="*/ 735475 w 4921710"/>
                  <a:gd name="connsiteY1" fmla="*/ 422624 h 2828445"/>
                  <a:gd name="connsiteX2" fmla="*/ 2826630 w 4921710"/>
                  <a:gd name="connsiteY2" fmla="*/ 2828445 h 2828445"/>
                  <a:gd name="connsiteX0" fmla="*/ 0 w 2826630"/>
                  <a:gd name="connsiteY0" fmla="*/ 0 h 2828445"/>
                  <a:gd name="connsiteX1" fmla="*/ 2826630 w 2826630"/>
                  <a:gd name="connsiteY1" fmla="*/ 2828445 h 2828445"/>
                  <a:gd name="connsiteX0" fmla="*/ 0 w 872485"/>
                  <a:gd name="connsiteY0" fmla="*/ 0 h 270365"/>
                  <a:gd name="connsiteX1" fmla="*/ 872485 w 872485"/>
                  <a:gd name="connsiteY1" fmla="*/ 270365 h 270365"/>
                </a:gdLst>
                <a:ahLst/>
                <a:cxnLst>
                  <a:cxn ang="0">
                    <a:pos x="connsiteX0" y="connsiteY0"/>
                  </a:cxn>
                  <a:cxn ang="0">
                    <a:pos x="connsiteX1" y="connsiteY1"/>
                  </a:cxn>
                </a:cxnLst>
                <a:rect l="l" t="t" r="r" b="b"/>
                <a:pathLst>
                  <a:path w="872485" h="270365">
                    <a:moveTo>
                      <a:pt x="0" y="0"/>
                    </a:moveTo>
                    <a:lnTo>
                      <a:pt x="872485" y="270365"/>
                    </a:lnTo>
                  </a:path>
                </a:pathLst>
              </a:custGeom>
              <a:ln w="127000" cmpd="sng">
                <a:solidFill>
                  <a:schemeClr val="bg2"/>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latin typeface="Arial" pitchFamily="34" charset="0"/>
                  <a:cs typeface="Arial" pitchFamily="34" charset="0"/>
                </a:endParaRPr>
              </a:p>
            </p:txBody>
          </p:sp>
        </p:grpSp>
      </p:grpSp>
      <p:sp>
        <p:nvSpPr>
          <p:cNvPr id="86" name="Rectangle 85"/>
          <p:cNvSpPr/>
          <p:nvPr/>
        </p:nvSpPr>
        <p:spPr>
          <a:xfrm>
            <a:off x="4299989" y="1173931"/>
            <a:ext cx="4753032" cy="461665"/>
          </a:xfrm>
          <a:prstGeom prst="rect">
            <a:avLst/>
          </a:prstGeom>
        </p:spPr>
        <p:txBody>
          <a:bodyPr wrap="none">
            <a:spAutoFit/>
          </a:bodyPr>
          <a:lstStyle/>
          <a:p>
            <a:r>
              <a:rPr lang="en-US" sz="2400" b="1" i="1" dirty="0" smtClean="0">
                <a:solidFill>
                  <a:schemeClr val="bg1"/>
                </a:solidFill>
              </a:rPr>
              <a:t>Containerized Imports – Today </a:t>
            </a:r>
            <a:endParaRPr lang="en-US" sz="2400" b="1"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fill="hold"/>
                                        <p:tgtEl>
                                          <p:spTgt spid="174"/>
                                        </p:tgtEl>
                                        <p:attrNameLst>
                                          <p:attrName>ppt_x</p:attrName>
                                        </p:attrNameLst>
                                      </p:cBhvr>
                                      <p:tavLst>
                                        <p:tav tm="0">
                                          <p:val>
                                            <p:strVal val="#ppt_x"/>
                                          </p:val>
                                        </p:tav>
                                        <p:tav tm="100000">
                                          <p:val>
                                            <p:strVal val="#ppt_x"/>
                                          </p:val>
                                        </p:tav>
                                      </p:tavLst>
                                    </p:anim>
                                    <p:anim calcmode="lin" valueType="num">
                                      <p:cBhvr additive="base">
                                        <p:cTn id="8" dur="500" fill="hold"/>
                                        <p:tgtEl>
                                          <p:spTgt spid="1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3"/>
                                        </p:tgtEl>
                                        <p:attrNameLst>
                                          <p:attrName>style.visibility</p:attrName>
                                        </p:attrNameLst>
                                      </p:cBhvr>
                                      <p:to>
                                        <p:strVal val="visible"/>
                                      </p:to>
                                    </p:set>
                                    <p:anim calcmode="lin" valueType="num">
                                      <p:cBhvr additive="base">
                                        <p:cTn id="11" dur="500" fill="hold"/>
                                        <p:tgtEl>
                                          <p:spTgt spid="173"/>
                                        </p:tgtEl>
                                        <p:attrNameLst>
                                          <p:attrName>ppt_x</p:attrName>
                                        </p:attrNameLst>
                                      </p:cBhvr>
                                      <p:tavLst>
                                        <p:tav tm="0">
                                          <p:val>
                                            <p:strVal val="#ppt_x"/>
                                          </p:val>
                                        </p:tav>
                                        <p:tav tm="100000">
                                          <p:val>
                                            <p:strVal val="#ppt_x"/>
                                          </p:val>
                                        </p:tav>
                                      </p:tavLst>
                                    </p:anim>
                                    <p:anim calcmode="lin" valueType="num">
                                      <p:cBhvr additive="base">
                                        <p:cTn id="12"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0"/>
          <p:cNvGrpSpPr/>
          <p:nvPr/>
        </p:nvGrpSpPr>
        <p:grpSpPr>
          <a:xfrm>
            <a:off x="-309744" y="-36938"/>
            <a:ext cx="7434444" cy="4549803"/>
            <a:chOff x="570926" y="1197585"/>
            <a:chExt cx="7434444" cy="4549803"/>
          </a:xfrm>
          <a:noFill/>
          <a:scene3d>
            <a:camera prst="perspectiveRelaxed" fov="5700000">
              <a:rot lat="19428069" lon="3168068" rev="18426792"/>
            </a:camera>
            <a:lightRig rig="threePt" dir="t"/>
          </a:scene3d>
        </p:grpSpPr>
        <p:sp>
          <p:nvSpPr>
            <p:cNvPr id="102" name="Freeform 10"/>
            <p:cNvSpPr>
              <a:spLocks/>
            </p:cNvSpPr>
            <p:nvPr/>
          </p:nvSpPr>
          <p:spPr bwMode="auto">
            <a:xfrm>
              <a:off x="5499424" y="4061718"/>
              <a:ext cx="544117" cy="876330"/>
            </a:xfrm>
            <a:custGeom>
              <a:avLst/>
              <a:gdLst>
                <a:gd name="T0" fmla="*/ 831651506 w 398"/>
                <a:gd name="T1" fmla="*/ 481350889 h 641"/>
                <a:gd name="T2" fmla="*/ 778729035 w 398"/>
                <a:gd name="T3" fmla="*/ 292338257 h 641"/>
                <a:gd name="T4" fmla="*/ 708164681 w 398"/>
                <a:gd name="T5" fmla="*/ 45362830 h 641"/>
                <a:gd name="T6" fmla="*/ 383063732 w 398"/>
                <a:gd name="T7" fmla="*/ 30241891 h 641"/>
                <a:gd name="T8" fmla="*/ 161290000 w 398"/>
                <a:gd name="T9" fmla="*/ 45362830 h 641"/>
                <a:gd name="T10" fmla="*/ 12601574 w 398"/>
                <a:gd name="T11" fmla="*/ 78125671 h 641"/>
                <a:gd name="T12" fmla="*/ 25201561 w 398"/>
                <a:gd name="T13" fmla="*/ 239415763 h 641"/>
                <a:gd name="T14" fmla="*/ 22682199 w 398"/>
                <a:gd name="T15" fmla="*/ 476310576 h 641"/>
                <a:gd name="T16" fmla="*/ 12601574 w 398"/>
                <a:gd name="T17" fmla="*/ 748487481 h 641"/>
                <a:gd name="T18" fmla="*/ 10080625 w 398"/>
                <a:gd name="T19" fmla="*/ 1088708017 h 641"/>
                <a:gd name="T20" fmla="*/ 45362811 w 398"/>
                <a:gd name="T21" fmla="*/ 1381046174 h 641"/>
                <a:gd name="T22" fmla="*/ 83165949 w 398"/>
                <a:gd name="T23" fmla="*/ 1570058708 h 641"/>
                <a:gd name="T24" fmla="*/ 115927202 w 398"/>
                <a:gd name="T25" fmla="*/ 1575099021 h 641"/>
                <a:gd name="T26" fmla="*/ 141128756 w 398"/>
                <a:gd name="T27" fmla="*/ 1587699010 h 641"/>
                <a:gd name="T28" fmla="*/ 143648118 w 398"/>
                <a:gd name="T29" fmla="*/ 1542336192 h 641"/>
                <a:gd name="T30" fmla="*/ 143648118 w 398"/>
                <a:gd name="T31" fmla="*/ 1499494325 h 641"/>
                <a:gd name="T32" fmla="*/ 153728740 w 398"/>
                <a:gd name="T33" fmla="*/ 1471771809 h 641"/>
                <a:gd name="T34" fmla="*/ 156249689 w 398"/>
                <a:gd name="T35" fmla="*/ 1439010568 h 641"/>
                <a:gd name="T36" fmla="*/ 186491555 w 398"/>
                <a:gd name="T37" fmla="*/ 1464212134 h 641"/>
                <a:gd name="T38" fmla="*/ 199093126 w 398"/>
                <a:gd name="T39" fmla="*/ 1509574951 h 641"/>
                <a:gd name="T40" fmla="*/ 206652799 w 398"/>
                <a:gd name="T41" fmla="*/ 1552416818 h 641"/>
                <a:gd name="T42" fmla="*/ 231854403 w 398"/>
                <a:gd name="T43" fmla="*/ 1577618384 h 641"/>
                <a:gd name="T44" fmla="*/ 211693159 w 398"/>
                <a:gd name="T45" fmla="*/ 1602819949 h 641"/>
                <a:gd name="T46" fmla="*/ 178931882 w 398"/>
                <a:gd name="T47" fmla="*/ 1615421525 h 641"/>
                <a:gd name="T48" fmla="*/ 219254419 w 398"/>
                <a:gd name="T49" fmla="*/ 1610381212 h 641"/>
                <a:gd name="T50" fmla="*/ 297378446 w 398"/>
                <a:gd name="T51" fmla="*/ 1582658697 h 641"/>
                <a:gd name="T52" fmla="*/ 317539689 w 398"/>
                <a:gd name="T53" fmla="*/ 1562497445 h 641"/>
                <a:gd name="T54" fmla="*/ 337700933 w 398"/>
                <a:gd name="T55" fmla="*/ 1544857143 h 641"/>
                <a:gd name="T56" fmla="*/ 350302504 w 398"/>
                <a:gd name="T57" fmla="*/ 1529736203 h 641"/>
                <a:gd name="T58" fmla="*/ 330141260 w 398"/>
                <a:gd name="T59" fmla="*/ 1504534638 h 641"/>
                <a:gd name="T60" fmla="*/ 335181571 w 398"/>
                <a:gd name="T61" fmla="*/ 1459171821 h 641"/>
                <a:gd name="T62" fmla="*/ 297378446 w 398"/>
                <a:gd name="T63" fmla="*/ 1431449305 h 641"/>
                <a:gd name="T64" fmla="*/ 267136580 w 398"/>
                <a:gd name="T65" fmla="*/ 1393647751 h 641"/>
                <a:gd name="T66" fmla="*/ 395665303 w 398"/>
                <a:gd name="T67" fmla="*/ 1343244620 h 641"/>
                <a:gd name="T68" fmla="*/ 670361555 w 398"/>
                <a:gd name="T69" fmla="*/ 1320562418 h 641"/>
                <a:gd name="T70" fmla="*/ 1003022277 w 398"/>
                <a:gd name="T71" fmla="*/ 1285280226 h 641"/>
                <a:gd name="T72" fmla="*/ 990422293 w 398"/>
                <a:gd name="T73" fmla="*/ 1249998035 h 641"/>
                <a:gd name="T74" fmla="*/ 962699789 w 398"/>
                <a:gd name="T75" fmla="*/ 1209675531 h 641"/>
                <a:gd name="T76" fmla="*/ 967740100 w 398"/>
                <a:gd name="T77" fmla="*/ 1154232087 h 641"/>
                <a:gd name="T78" fmla="*/ 970261049 w 398"/>
                <a:gd name="T79" fmla="*/ 1101309594 h 641"/>
                <a:gd name="T80" fmla="*/ 942538545 w 398"/>
                <a:gd name="T81" fmla="*/ 1035785524 h 641"/>
                <a:gd name="T82" fmla="*/ 950099805 w 398"/>
                <a:gd name="T83" fmla="*/ 975301767 h 641"/>
                <a:gd name="T84" fmla="*/ 950099805 w 398"/>
                <a:gd name="T85" fmla="*/ 932458312 h 641"/>
                <a:gd name="T86" fmla="*/ 967740100 w 398"/>
                <a:gd name="T87" fmla="*/ 899697071 h 641"/>
                <a:gd name="T88" fmla="*/ 987901344 w 398"/>
                <a:gd name="T89" fmla="*/ 871974556 h 641"/>
                <a:gd name="T90" fmla="*/ 962699789 w 398"/>
                <a:gd name="T91" fmla="*/ 834173002 h 641"/>
                <a:gd name="T92" fmla="*/ 950099805 w 398"/>
                <a:gd name="T93" fmla="*/ 786289035 h 641"/>
                <a:gd name="T94" fmla="*/ 917336991 w 398"/>
                <a:gd name="T95" fmla="*/ 740926218 h 641"/>
                <a:gd name="T96" fmla="*/ 902216058 w 398"/>
                <a:gd name="T97" fmla="*/ 708164977 h 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8"/>
                <a:gd name="T148" fmla="*/ 0 h 641"/>
                <a:gd name="T149" fmla="*/ 398 w 398"/>
                <a:gd name="T150" fmla="*/ 641 h 6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8" h="641">
                  <a:moveTo>
                    <a:pt x="343" y="240"/>
                  </a:moveTo>
                  <a:lnTo>
                    <a:pt x="343" y="238"/>
                  </a:lnTo>
                  <a:lnTo>
                    <a:pt x="331" y="199"/>
                  </a:lnTo>
                  <a:lnTo>
                    <a:pt x="330" y="191"/>
                  </a:lnTo>
                  <a:lnTo>
                    <a:pt x="323" y="170"/>
                  </a:lnTo>
                  <a:lnTo>
                    <a:pt x="315" y="139"/>
                  </a:lnTo>
                  <a:lnTo>
                    <a:pt x="312" y="131"/>
                  </a:lnTo>
                  <a:lnTo>
                    <a:pt x="309" y="116"/>
                  </a:lnTo>
                  <a:lnTo>
                    <a:pt x="300" y="93"/>
                  </a:lnTo>
                  <a:lnTo>
                    <a:pt x="291" y="52"/>
                  </a:lnTo>
                  <a:lnTo>
                    <a:pt x="289" y="47"/>
                  </a:lnTo>
                  <a:lnTo>
                    <a:pt x="281" y="18"/>
                  </a:lnTo>
                  <a:lnTo>
                    <a:pt x="276" y="0"/>
                  </a:lnTo>
                  <a:lnTo>
                    <a:pt x="250" y="3"/>
                  </a:lnTo>
                  <a:lnTo>
                    <a:pt x="201" y="7"/>
                  </a:lnTo>
                  <a:lnTo>
                    <a:pt x="152" y="12"/>
                  </a:lnTo>
                  <a:lnTo>
                    <a:pt x="147" y="12"/>
                  </a:lnTo>
                  <a:lnTo>
                    <a:pt x="106" y="15"/>
                  </a:lnTo>
                  <a:lnTo>
                    <a:pt x="105" y="15"/>
                  </a:lnTo>
                  <a:lnTo>
                    <a:pt x="64" y="18"/>
                  </a:lnTo>
                  <a:lnTo>
                    <a:pt x="23" y="21"/>
                  </a:lnTo>
                  <a:lnTo>
                    <a:pt x="2" y="23"/>
                  </a:lnTo>
                  <a:lnTo>
                    <a:pt x="0" y="25"/>
                  </a:lnTo>
                  <a:lnTo>
                    <a:pt x="5" y="31"/>
                  </a:lnTo>
                  <a:lnTo>
                    <a:pt x="9" y="34"/>
                  </a:lnTo>
                  <a:lnTo>
                    <a:pt x="12" y="38"/>
                  </a:lnTo>
                  <a:lnTo>
                    <a:pt x="10" y="78"/>
                  </a:lnTo>
                  <a:lnTo>
                    <a:pt x="10" y="95"/>
                  </a:lnTo>
                  <a:lnTo>
                    <a:pt x="10" y="113"/>
                  </a:lnTo>
                  <a:lnTo>
                    <a:pt x="10" y="144"/>
                  </a:lnTo>
                  <a:lnTo>
                    <a:pt x="10" y="147"/>
                  </a:lnTo>
                  <a:lnTo>
                    <a:pt x="9" y="189"/>
                  </a:lnTo>
                  <a:lnTo>
                    <a:pt x="9" y="217"/>
                  </a:lnTo>
                  <a:lnTo>
                    <a:pt x="7" y="248"/>
                  </a:lnTo>
                  <a:lnTo>
                    <a:pt x="7" y="287"/>
                  </a:lnTo>
                  <a:lnTo>
                    <a:pt x="5" y="297"/>
                  </a:lnTo>
                  <a:lnTo>
                    <a:pt x="5" y="341"/>
                  </a:lnTo>
                  <a:lnTo>
                    <a:pt x="4" y="377"/>
                  </a:lnTo>
                  <a:lnTo>
                    <a:pt x="4" y="388"/>
                  </a:lnTo>
                  <a:lnTo>
                    <a:pt x="4" y="432"/>
                  </a:lnTo>
                  <a:lnTo>
                    <a:pt x="5" y="457"/>
                  </a:lnTo>
                  <a:lnTo>
                    <a:pt x="10" y="491"/>
                  </a:lnTo>
                  <a:lnTo>
                    <a:pt x="15" y="532"/>
                  </a:lnTo>
                  <a:lnTo>
                    <a:pt x="18" y="548"/>
                  </a:lnTo>
                  <a:lnTo>
                    <a:pt x="22" y="581"/>
                  </a:lnTo>
                  <a:lnTo>
                    <a:pt x="27" y="623"/>
                  </a:lnTo>
                  <a:lnTo>
                    <a:pt x="31" y="621"/>
                  </a:lnTo>
                  <a:lnTo>
                    <a:pt x="33" y="623"/>
                  </a:lnTo>
                  <a:lnTo>
                    <a:pt x="36" y="623"/>
                  </a:lnTo>
                  <a:lnTo>
                    <a:pt x="40" y="623"/>
                  </a:lnTo>
                  <a:lnTo>
                    <a:pt x="44" y="623"/>
                  </a:lnTo>
                  <a:lnTo>
                    <a:pt x="46" y="625"/>
                  </a:lnTo>
                  <a:lnTo>
                    <a:pt x="49" y="628"/>
                  </a:lnTo>
                  <a:lnTo>
                    <a:pt x="53" y="630"/>
                  </a:lnTo>
                  <a:lnTo>
                    <a:pt x="54" y="630"/>
                  </a:lnTo>
                  <a:lnTo>
                    <a:pt x="56" y="630"/>
                  </a:lnTo>
                  <a:lnTo>
                    <a:pt x="56" y="626"/>
                  </a:lnTo>
                  <a:lnTo>
                    <a:pt x="57" y="623"/>
                  </a:lnTo>
                  <a:lnTo>
                    <a:pt x="57" y="616"/>
                  </a:lnTo>
                  <a:lnTo>
                    <a:pt x="57" y="612"/>
                  </a:lnTo>
                  <a:lnTo>
                    <a:pt x="57" y="602"/>
                  </a:lnTo>
                  <a:lnTo>
                    <a:pt x="56" y="599"/>
                  </a:lnTo>
                  <a:lnTo>
                    <a:pt x="57" y="597"/>
                  </a:lnTo>
                  <a:lnTo>
                    <a:pt x="57" y="595"/>
                  </a:lnTo>
                  <a:lnTo>
                    <a:pt x="59" y="594"/>
                  </a:lnTo>
                  <a:lnTo>
                    <a:pt x="61" y="592"/>
                  </a:lnTo>
                  <a:lnTo>
                    <a:pt x="61" y="586"/>
                  </a:lnTo>
                  <a:lnTo>
                    <a:pt x="61" y="584"/>
                  </a:lnTo>
                  <a:lnTo>
                    <a:pt x="62" y="581"/>
                  </a:lnTo>
                  <a:lnTo>
                    <a:pt x="62" y="579"/>
                  </a:lnTo>
                  <a:lnTo>
                    <a:pt x="62" y="576"/>
                  </a:lnTo>
                  <a:lnTo>
                    <a:pt x="62" y="571"/>
                  </a:lnTo>
                  <a:lnTo>
                    <a:pt x="64" y="569"/>
                  </a:lnTo>
                  <a:lnTo>
                    <a:pt x="66" y="569"/>
                  </a:lnTo>
                  <a:lnTo>
                    <a:pt x="69" y="571"/>
                  </a:lnTo>
                  <a:lnTo>
                    <a:pt x="74" y="581"/>
                  </a:lnTo>
                  <a:lnTo>
                    <a:pt x="77" y="586"/>
                  </a:lnTo>
                  <a:lnTo>
                    <a:pt x="77" y="592"/>
                  </a:lnTo>
                  <a:lnTo>
                    <a:pt x="79" y="595"/>
                  </a:lnTo>
                  <a:lnTo>
                    <a:pt x="79" y="599"/>
                  </a:lnTo>
                  <a:lnTo>
                    <a:pt x="75" y="603"/>
                  </a:lnTo>
                  <a:lnTo>
                    <a:pt x="79" y="608"/>
                  </a:lnTo>
                  <a:lnTo>
                    <a:pt x="79" y="613"/>
                  </a:lnTo>
                  <a:lnTo>
                    <a:pt x="82" y="616"/>
                  </a:lnTo>
                  <a:lnTo>
                    <a:pt x="85" y="618"/>
                  </a:lnTo>
                  <a:lnTo>
                    <a:pt x="88" y="618"/>
                  </a:lnTo>
                  <a:lnTo>
                    <a:pt x="88" y="621"/>
                  </a:lnTo>
                  <a:lnTo>
                    <a:pt x="92" y="626"/>
                  </a:lnTo>
                  <a:lnTo>
                    <a:pt x="95" y="628"/>
                  </a:lnTo>
                  <a:lnTo>
                    <a:pt x="95" y="633"/>
                  </a:lnTo>
                  <a:lnTo>
                    <a:pt x="92" y="634"/>
                  </a:lnTo>
                  <a:lnTo>
                    <a:pt x="84" y="636"/>
                  </a:lnTo>
                  <a:lnTo>
                    <a:pt x="77" y="636"/>
                  </a:lnTo>
                  <a:lnTo>
                    <a:pt x="74" y="636"/>
                  </a:lnTo>
                  <a:lnTo>
                    <a:pt x="72" y="638"/>
                  </a:lnTo>
                  <a:lnTo>
                    <a:pt x="71" y="641"/>
                  </a:lnTo>
                  <a:lnTo>
                    <a:pt x="72" y="641"/>
                  </a:lnTo>
                  <a:lnTo>
                    <a:pt x="77" y="641"/>
                  </a:lnTo>
                  <a:lnTo>
                    <a:pt x="82" y="639"/>
                  </a:lnTo>
                  <a:lnTo>
                    <a:pt x="87" y="639"/>
                  </a:lnTo>
                  <a:lnTo>
                    <a:pt x="95" y="638"/>
                  </a:lnTo>
                  <a:lnTo>
                    <a:pt x="110" y="634"/>
                  </a:lnTo>
                  <a:lnTo>
                    <a:pt x="118" y="631"/>
                  </a:lnTo>
                  <a:lnTo>
                    <a:pt x="118" y="628"/>
                  </a:lnTo>
                  <a:lnTo>
                    <a:pt x="118" y="626"/>
                  </a:lnTo>
                  <a:lnTo>
                    <a:pt x="121" y="626"/>
                  </a:lnTo>
                  <a:lnTo>
                    <a:pt x="124" y="626"/>
                  </a:lnTo>
                  <a:lnTo>
                    <a:pt x="126" y="620"/>
                  </a:lnTo>
                  <a:lnTo>
                    <a:pt x="129" y="620"/>
                  </a:lnTo>
                  <a:lnTo>
                    <a:pt x="133" y="616"/>
                  </a:lnTo>
                  <a:lnTo>
                    <a:pt x="133" y="615"/>
                  </a:lnTo>
                  <a:lnTo>
                    <a:pt x="134" y="613"/>
                  </a:lnTo>
                  <a:lnTo>
                    <a:pt x="136" y="612"/>
                  </a:lnTo>
                  <a:lnTo>
                    <a:pt x="137" y="612"/>
                  </a:lnTo>
                  <a:lnTo>
                    <a:pt x="139" y="608"/>
                  </a:lnTo>
                  <a:lnTo>
                    <a:pt x="139" y="607"/>
                  </a:lnTo>
                  <a:lnTo>
                    <a:pt x="133" y="603"/>
                  </a:lnTo>
                  <a:lnTo>
                    <a:pt x="131" y="602"/>
                  </a:lnTo>
                  <a:lnTo>
                    <a:pt x="129" y="599"/>
                  </a:lnTo>
                  <a:lnTo>
                    <a:pt x="131" y="597"/>
                  </a:lnTo>
                  <a:lnTo>
                    <a:pt x="133" y="592"/>
                  </a:lnTo>
                  <a:lnTo>
                    <a:pt x="134" y="587"/>
                  </a:lnTo>
                  <a:lnTo>
                    <a:pt x="136" y="582"/>
                  </a:lnTo>
                  <a:lnTo>
                    <a:pt x="133" y="579"/>
                  </a:lnTo>
                  <a:lnTo>
                    <a:pt x="129" y="577"/>
                  </a:lnTo>
                  <a:lnTo>
                    <a:pt x="128" y="576"/>
                  </a:lnTo>
                  <a:lnTo>
                    <a:pt x="124" y="574"/>
                  </a:lnTo>
                  <a:lnTo>
                    <a:pt x="118" y="568"/>
                  </a:lnTo>
                  <a:lnTo>
                    <a:pt x="110" y="559"/>
                  </a:lnTo>
                  <a:lnTo>
                    <a:pt x="108" y="558"/>
                  </a:lnTo>
                  <a:lnTo>
                    <a:pt x="106" y="556"/>
                  </a:lnTo>
                  <a:lnTo>
                    <a:pt x="106" y="553"/>
                  </a:lnTo>
                  <a:lnTo>
                    <a:pt x="108" y="548"/>
                  </a:lnTo>
                  <a:lnTo>
                    <a:pt x="110" y="545"/>
                  </a:lnTo>
                  <a:lnTo>
                    <a:pt x="108" y="538"/>
                  </a:lnTo>
                  <a:lnTo>
                    <a:pt x="157" y="533"/>
                  </a:lnTo>
                  <a:lnTo>
                    <a:pt x="199" y="530"/>
                  </a:lnTo>
                  <a:lnTo>
                    <a:pt x="209" y="528"/>
                  </a:lnTo>
                  <a:lnTo>
                    <a:pt x="245" y="525"/>
                  </a:lnTo>
                  <a:lnTo>
                    <a:pt x="266" y="524"/>
                  </a:lnTo>
                  <a:lnTo>
                    <a:pt x="283" y="522"/>
                  </a:lnTo>
                  <a:lnTo>
                    <a:pt x="341" y="515"/>
                  </a:lnTo>
                  <a:lnTo>
                    <a:pt x="345" y="515"/>
                  </a:lnTo>
                  <a:lnTo>
                    <a:pt x="398" y="510"/>
                  </a:lnTo>
                  <a:lnTo>
                    <a:pt x="395" y="504"/>
                  </a:lnTo>
                  <a:lnTo>
                    <a:pt x="395" y="501"/>
                  </a:lnTo>
                  <a:lnTo>
                    <a:pt x="393" y="499"/>
                  </a:lnTo>
                  <a:lnTo>
                    <a:pt x="393" y="496"/>
                  </a:lnTo>
                  <a:lnTo>
                    <a:pt x="389" y="493"/>
                  </a:lnTo>
                  <a:lnTo>
                    <a:pt x="385" y="489"/>
                  </a:lnTo>
                  <a:lnTo>
                    <a:pt x="384" y="486"/>
                  </a:lnTo>
                  <a:lnTo>
                    <a:pt x="382" y="480"/>
                  </a:lnTo>
                  <a:lnTo>
                    <a:pt x="382" y="475"/>
                  </a:lnTo>
                  <a:lnTo>
                    <a:pt x="384" y="473"/>
                  </a:lnTo>
                  <a:lnTo>
                    <a:pt x="384" y="468"/>
                  </a:lnTo>
                  <a:lnTo>
                    <a:pt x="384" y="458"/>
                  </a:lnTo>
                  <a:lnTo>
                    <a:pt x="384" y="453"/>
                  </a:lnTo>
                  <a:lnTo>
                    <a:pt x="384" y="449"/>
                  </a:lnTo>
                  <a:lnTo>
                    <a:pt x="384" y="444"/>
                  </a:lnTo>
                  <a:lnTo>
                    <a:pt x="385" y="437"/>
                  </a:lnTo>
                  <a:lnTo>
                    <a:pt x="382" y="432"/>
                  </a:lnTo>
                  <a:lnTo>
                    <a:pt x="377" y="422"/>
                  </a:lnTo>
                  <a:lnTo>
                    <a:pt x="374" y="418"/>
                  </a:lnTo>
                  <a:lnTo>
                    <a:pt x="374" y="411"/>
                  </a:lnTo>
                  <a:lnTo>
                    <a:pt x="372" y="409"/>
                  </a:lnTo>
                  <a:lnTo>
                    <a:pt x="371" y="400"/>
                  </a:lnTo>
                  <a:lnTo>
                    <a:pt x="374" y="390"/>
                  </a:lnTo>
                  <a:lnTo>
                    <a:pt x="377" y="387"/>
                  </a:lnTo>
                  <a:lnTo>
                    <a:pt x="377" y="382"/>
                  </a:lnTo>
                  <a:lnTo>
                    <a:pt x="377" y="378"/>
                  </a:lnTo>
                  <a:lnTo>
                    <a:pt x="377" y="374"/>
                  </a:lnTo>
                  <a:lnTo>
                    <a:pt x="377" y="370"/>
                  </a:lnTo>
                  <a:lnTo>
                    <a:pt x="377" y="369"/>
                  </a:lnTo>
                  <a:lnTo>
                    <a:pt x="376" y="365"/>
                  </a:lnTo>
                  <a:lnTo>
                    <a:pt x="377" y="360"/>
                  </a:lnTo>
                  <a:lnTo>
                    <a:pt x="384" y="357"/>
                  </a:lnTo>
                  <a:lnTo>
                    <a:pt x="385" y="354"/>
                  </a:lnTo>
                  <a:lnTo>
                    <a:pt x="387" y="351"/>
                  </a:lnTo>
                  <a:lnTo>
                    <a:pt x="390" y="349"/>
                  </a:lnTo>
                  <a:lnTo>
                    <a:pt x="392" y="346"/>
                  </a:lnTo>
                  <a:lnTo>
                    <a:pt x="389" y="343"/>
                  </a:lnTo>
                  <a:lnTo>
                    <a:pt x="384" y="339"/>
                  </a:lnTo>
                  <a:lnTo>
                    <a:pt x="380" y="338"/>
                  </a:lnTo>
                  <a:lnTo>
                    <a:pt x="382" y="331"/>
                  </a:lnTo>
                  <a:lnTo>
                    <a:pt x="382" y="326"/>
                  </a:lnTo>
                  <a:lnTo>
                    <a:pt x="379" y="320"/>
                  </a:lnTo>
                  <a:lnTo>
                    <a:pt x="379" y="316"/>
                  </a:lnTo>
                  <a:lnTo>
                    <a:pt x="377" y="312"/>
                  </a:lnTo>
                  <a:lnTo>
                    <a:pt x="372" y="310"/>
                  </a:lnTo>
                  <a:lnTo>
                    <a:pt x="367" y="303"/>
                  </a:lnTo>
                  <a:lnTo>
                    <a:pt x="364" y="299"/>
                  </a:lnTo>
                  <a:lnTo>
                    <a:pt x="364" y="294"/>
                  </a:lnTo>
                  <a:lnTo>
                    <a:pt x="361" y="287"/>
                  </a:lnTo>
                  <a:lnTo>
                    <a:pt x="361" y="285"/>
                  </a:lnTo>
                  <a:lnTo>
                    <a:pt x="359" y="282"/>
                  </a:lnTo>
                  <a:lnTo>
                    <a:pt x="358" y="281"/>
                  </a:lnTo>
                  <a:lnTo>
                    <a:pt x="354" y="274"/>
                  </a:lnTo>
                  <a:lnTo>
                    <a:pt x="351" y="271"/>
                  </a:lnTo>
                  <a:lnTo>
                    <a:pt x="343" y="240"/>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Freeform 11"/>
            <p:cNvSpPr>
              <a:spLocks/>
            </p:cNvSpPr>
            <p:nvPr/>
          </p:nvSpPr>
          <p:spPr bwMode="auto">
            <a:xfrm>
              <a:off x="1549790" y="3534007"/>
              <a:ext cx="966560" cy="1114210"/>
            </a:xfrm>
            <a:custGeom>
              <a:avLst/>
              <a:gdLst>
                <a:gd name="T0" fmla="*/ 947579242 w 707"/>
                <a:gd name="T1" fmla="*/ 1968243790 h 815"/>
                <a:gd name="T2" fmla="*/ 1123990197 w 707"/>
                <a:gd name="T3" fmla="*/ 1995964717 h 815"/>
                <a:gd name="T4" fmla="*/ 1358365545 w 707"/>
                <a:gd name="T5" fmla="*/ 2033767858 h 815"/>
                <a:gd name="T6" fmla="*/ 1570058692 w 707"/>
                <a:gd name="T7" fmla="*/ 1703626567 h 815"/>
                <a:gd name="T8" fmla="*/ 1630542448 w 707"/>
                <a:gd name="T9" fmla="*/ 1270159257 h 815"/>
                <a:gd name="T10" fmla="*/ 1736389418 w 707"/>
                <a:gd name="T11" fmla="*/ 541834633 h 815"/>
                <a:gd name="T12" fmla="*/ 1688505650 w 707"/>
                <a:gd name="T13" fmla="*/ 201612567 h 815"/>
                <a:gd name="T14" fmla="*/ 1532255550 w 707"/>
                <a:gd name="T15" fmla="*/ 176411002 h 815"/>
                <a:gd name="T16" fmla="*/ 1391126786 w 707"/>
                <a:gd name="T17" fmla="*/ 156249751 h 815"/>
                <a:gd name="T18" fmla="*/ 1318043041 w 707"/>
                <a:gd name="T19" fmla="*/ 143649762 h 815"/>
                <a:gd name="T20" fmla="*/ 1192035216 w 707"/>
                <a:gd name="T21" fmla="*/ 123488510 h 815"/>
                <a:gd name="T22" fmla="*/ 1030745200 w 707"/>
                <a:gd name="T23" fmla="*/ 98286921 h 815"/>
                <a:gd name="T24" fmla="*/ 879535810 w 707"/>
                <a:gd name="T25" fmla="*/ 68045043 h 815"/>
                <a:gd name="T26" fmla="*/ 758568099 w 707"/>
                <a:gd name="T27" fmla="*/ 47883779 h 815"/>
                <a:gd name="T28" fmla="*/ 546874953 w 707"/>
                <a:gd name="T29" fmla="*/ 7561266 h 815"/>
                <a:gd name="T30" fmla="*/ 438507430 w 707"/>
                <a:gd name="T31" fmla="*/ 254536696 h 815"/>
                <a:gd name="T32" fmla="*/ 405746090 w 707"/>
                <a:gd name="T33" fmla="*/ 302418875 h 815"/>
                <a:gd name="T34" fmla="*/ 360383273 w 707"/>
                <a:gd name="T35" fmla="*/ 294859200 h 815"/>
                <a:gd name="T36" fmla="*/ 320060769 w 707"/>
                <a:gd name="T37" fmla="*/ 254536696 h 815"/>
                <a:gd name="T38" fmla="*/ 262096375 w 707"/>
                <a:gd name="T39" fmla="*/ 249496383 h 815"/>
                <a:gd name="T40" fmla="*/ 249496387 w 707"/>
                <a:gd name="T41" fmla="*/ 282257624 h 815"/>
                <a:gd name="T42" fmla="*/ 249496387 w 707"/>
                <a:gd name="T43" fmla="*/ 325101077 h 815"/>
                <a:gd name="T44" fmla="*/ 236894810 w 707"/>
                <a:gd name="T45" fmla="*/ 398184821 h 815"/>
                <a:gd name="T46" fmla="*/ 234375448 w 707"/>
                <a:gd name="T47" fmla="*/ 451109000 h 815"/>
                <a:gd name="T48" fmla="*/ 236894810 w 707"/>
                <a:gd name="T49" fmla="*/ 501512130 h 815"/>
                <a:gd name="T50" fmla="*/ 236894810 w 707"/>
                <a:gd name="T51" fmla="*/ 556955572 h 815"/>
                <a:gd name="T52" fmla="*/ 209173883 w 707"/>
                <a:gd name="T53" fmla="*/ 607358701 h 815"/>
                <a:gd name="T54" fmla="*/ 216733558 w 707"/>
                <a:gd name="T55" fmla="*/ 660281193 h 815"/>
                <a:gd name="T56" fmla="*/ 211693245 w 707"/>
                <a:gd name="T57" fmla="*/ 680442445 h 815"/>
                <a:gd name="T58" fmla="*/ 244456074 w 707"/>
                <a:gd name="T59" fmla="*/ 758568089 h 815"/>
                <a:gd name="T60" fmla="*/ 289818891 w 707"/>
                <a:gd name="T61" fmla="*/ 854334234 h 815"/>
                <a:gd name="T62" fmla="*/ 279738265 w 707"/>
                <a:gd name="T63" fmla="*/ 882055161 h 815"/>
                <a:gd name="T64" fmla="*/ 211693245 w 707"/>
                <a:gd name="T65" fmla="*/ 912297039 h 815"/>
                <a:gd name="T66" fmla="*/ 189012581 w 707"/>
                <a:gd name="T67" fmla="*/ 940019554 h 815"/>
                <a:gd name="T68" fmla="*/ 163811016 w 707"/>
                <a:gd name="T69" fmla="*/ 965221118 h 815"/>
                <a:gd name="T70" fmla="*/ 146169127 w 707"/>
                <a:gd name="T71" fmla="*/ 1038304862 h 815"/>
                <a:gd name="T72" fmla="*/ 131048188 w 707"/>
                <a:gd name="T73" fmla="*/ 1088707991 h 815"/>
                <a:gd name="T74" fmla="*/ 110886936 w 707"/>
                <a:gd name="T75" fmla="*/ 1103828930 h 815"/>
                <a:gd name="T76" fmla="*/ 80645033 w 707"/>
                <a:gd name="T77" fmla="*/ 1123990182 h 815"/>
                <a:gd name="T78" fmla="*/ 78125670 w 707"/>
                <a:gd name="T79" fmla="*/ 1169352998 h 815"/>
                <a:gd name="T80" fmla="*/ 78125670 w 707"/>
                <a:gd name="T81" fmla="*/ 1239917380 h 815"/>
                <a:gd name="T82" fmla="*/ 118448199 w 707"/>
                <a:gd name="T83" fmla="*/ 1290320509 h 815"/>
                <a:gd name="T84" fmla="*/ 85685346 w 707"/>
                <a:gd name="T85" fmla="*/ 1343244589 h 815"/>
                <a:gd name="T86" fmla="*/ 45362829 w 707"/>
                <a:gd name="T87" fmla="*/ 1338204276 h 815"/>
                <a:gd name="T88" fmla="*/ 2520951 w 707"/>
                <a:gd name="T89" fmla="*/ 1388607405 h 815"/>
                <a:gd name="T90" fmla="*/ 123488512 w 707"/>
                <a:gd name="T91" fmla="*/ 1481852401 h 815"/>
                <a:gd name="T92" fmla="*/ 340222021 w 707"/>
                <a:gd name="T93" fmla="*/ 1615421487 h 815"/>
                <a:gd name="T94" fmla="*/ 476310571 w 707"/>
                <a:gd name="T95" fmla="*/ 1696066891 h 815"/>
                <a:gd name="T96" fmla="*/ 705644019 w 707"/>
                <a:gd name="T97" fmla="*/ 1827115028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7"/>
                <a:gd name="T148" fmla="*/ 0 h 815"/>
                <a:gd name="T149" fmla="*/ 707 w 7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7" h="815">
                  <a:moveTo>
                    <a:pt x="347" y="764"/>
                  </a:moveTo>
                  <a:lnTo>
                    <a:pt x="357" y="769"/>
                  </a:lnTo>
                  <a:lnTo>
                    <a:pt x="376" y="781"/>
                  </a:lnTo>
                  <a:lnTo>
                    <a:pt x="389" y="784"/>
                  </a:lnTo>
                  <a:lnTo>
                    <a:pt x="429" y="791"/>
                  </a:lnTo>
                  <a:lnTo>
                    <a:pt x="446" y="792"/>
                  </a:lnTo>
                  <a:lnTo>
                    <a:pt x="460" y="795"/>
                  </a:lnTo>
                  <a:lnTo>
                    <a:pt x="499" y="800"/>
                  </a:lnTo>
                  <a:lnTo>
                    <a:pt x="539" y="807"/>
                  </a:lnTo>
                  <a:lnTo>
                    <a:pt x="583" y="813"/>
                  </a:lnTo>
                  <a:lnTo>
                    <a:pt x="603" y="815"/>
                  </a:lnTo>
                  <a:lnTo>
                    <a:pt x="623" y="676"/>
                  </a:lnTo>
                  <a:lnTo>
                    <a:pt x="629" y="631"/>
                  </a:lnTo>
                  <a:lnTo>
                    <a:pt x="637" y="577"/>
                  </a:lnTo>
                  <a:lnTo>
                    <a:pt x="647" y="504"/>
                  </a:lnTo>
                  <a:lnTo>
                    <a:pt x="662" y="399"/>
                  </a:lnTo>
                  <a:lnTo>
                    <a:pt x="670" y="350"/>
                  </a:lnTo>
                  <a:lnTo>
                    <a:pt x="689" y="215"/>
                  </a:lnTo>
                  <a:lnTo>
                    <a:pt x="707" y="84"/>
                  </a:lnTo>
                  <a:lnTo>
                    <a:pt x="696" y="84"/>
                  </a:lnTo>
                  <a:lnTo>
                    <a:pt x="670" y="80"/>
                  </a:lnTo>
                  <a:lnTo>
                    <a:pt x="637" y="75"/>
                  </a:lnTo>
                  <a:lnTo>
                    <a:pt x="616" y="71"/>
                  </a:lnTo>
                  <a:lnTo>
                    <a:pt x="608" y="70"/>
                  </a:lnTo>
                  <a:lnTo>
                    <a:pt x="600" y="70"/>
                  </a:lnTo>
                  <a:lnTo>
                    <a:pt x="577" y="67"/>
                  </a:lnTo>
                  <a:lnTo>
                    <a:pt x="552" y="62"/>
                  </a:lnTo>
                  <a:lnTo>
                    <a:pt x="538" y="60"/>
                  </a:lnTo>
                  <a:lnTo>
                    <a:pt x="531" y="58"/>
                  </a:lnTo>
                  <a:lnTo>
                    <a:pt x="523" y="57"/>
                  </a:lnTo>
                  <a:lnTo>
                    <a:pt x="494" y="54"/>
                  </a:lnTo>
                  <a:lnTo>
                    <a:pt x="481" y="50"/>
                  </a:lnTo>
                  <a:lnTo>
                    <a:pt x="473" y="49"/>
                  </a:lnTo>
                  <a:lnTo>
                    <a:pt x="464" y="47"/>
                  </a:lnTo>
                  <a:lnTo>
                    <a:pt x="437" y="44"/>
                  </a:lnTo>
                  <a:lnTo>
                    <a:pt x="409" y="39"/>
                  </a:lnTo>
                  <a:lnTo>
                    <a:pt x="383" y="34"/>
                  </a:lnTo>
                  <a:lnTo>
                    <a:pt x="362" y="31"/>
                  </a:lnTo>
                  <a:lnTo>
                    <a:pt x="349" y="27"/>
                  </a:lnTo>
                  <a:lnTo>
                    <a:pt x="329" y="24"/>
                  </a:lnTo>
                  <a:lnTo>
                    <a:pt x="311" y="21"/>
                  </a:lnTo>
                  <a:lnTo>
                    <a:pt x="301" y="19"/>
                  </a:lnTo>
                  <a:lnTo>
                    <a:pt x="272" y="14"/>
                  </a:lnTo>
                  <a:lnTo>
                    <a:pt x="246" y="9"/>
                  </a:lnTo>
                  <a:lnTo>
                    <a:pt x="217" y="3"/>
                  </a:lnTo>
                  <a:lnTo>
                    <a:pt x="195" y="0"/>
                  </a:lnTo>
                  <a:lnTo>
                    <a:pt x="190" y="19"/>
                  </a:lnTo>
                  <a:lnTo>
                    <a:pt x="174" y="101"/>
                  </a:lnTo>
                  <a:lnTo>
                    <a:pt x="169" y="109"/>
                  </a:lnTo>
                  <a:lnTo>
                    <a:pt x="164" y="114"/>
                  </a:lnTo>
                  <a:lnTo>
                    <a:pt x="161" y="120"/>
                  </a:lnTo>
                  <a:lnTo>
                    <a:pt x="155" y="122"/>
                  </a:lnTo>
                  <a:lnTo>
                    <a:pt x="148" y="120"/>
                  </a:lnTo>
                  <a:lnTo>
                    <a:pt x="143" y="117"/>
                  </a:lnTo>
                  <a:lnTo>
                    <a:pt x="143" y="107"/>
                  </a:lnTo>
                  <a:lnTo>
                    <a:pt x="137" y="102"/>
                  </a:lnTo>
                  <a:lnTo>
                    <a:pt x="127" y="101"/>
                  </a:lnTo>
                  <a:lnTo>
                    <a:pt x="120" y="98"/>
                  </a:lnTo>
                  <a:lnTo>
                    <a:pt x="111" y="98"/>
                  </a:lnTo>
                  <a:lnTo>
                    <a:pt x="104" y="99"/>
                  </a:lnTo>
                  <a:lnTo>
                    <a:pt x="101" y="99"/>
                  </a:lnTo>
                  <a:lnTo>
                    <a:pt x="97" y="106"/>
                  </a:lnTo>
                  <a:lnTo>
                    <a:pt x="99" y="112"/>
                  </a:lnTo>
                  <a:lnTo>
                    <a:pt x="97" y="119"/>
                  </a:lnTo>
                  <a:lnTo>
                    <a:pt x="97" y="125"/>
                  </a:lnTo>
                  <a:lnTo>
                    <a:pt x="99" y="129"/>
                  </a:lnTo>
                  <a:lnTo>
                    <a:pt x="96" y="140"/>
                  </a:lnTo>
                  <a:lnTo>
                    <a:pt x="94" y="150"/>
                  </a:lnTo>
                  <a:lnTo>
                    <a:pt x="94" y="158"/>
                  </a:lnTo>
                  <a:lnTo>
                    <a:pt x="94" y="164"/>
                  </a:lnTo>
                  <a:lnTo>
                    <a:pt x="94" y="173"/>
                  </a:lnTo>
                  <a:lnTo>
                    <a:pt x="93" y="179"/>
                  </a:lnTo>
                  <a:lnTo>
                    <a:pt x="91" y="186"/>
                  </a:lnTo>
                  <a:lnTo>
                    <a:pt x="94" y="192"/>
                  </a:lnTo>
                  <a:lnTo>
                    <a:pt x="94" y="199"/>
                  </a:lnTo>
                  <a:lnTo>
                    <a:pt x="94" y="208"/>
                  </a:lnTo>
                  <a:lnTo>
                    <a:pt x="94" y="215"/>
                  </a:lnTo>
                  <a:lnTo>
                    <a:pt x="94" y="221"/>
                  </a:lnTo>
                  <a:lnTo>
                    <a:pt x="89" y="228"/>
                  </a:lnTo>
                  <a:lnTo>
                    <a:pt x="84" y="230"/>
                  </a:lnTo>
                  <a:lnTo>
                    <a:pt x="83" y="241"/>
                  </a:lnTo>
                  <a:lnTo>
                    <a:pt x="81" y="248"/>
                  </a:lnTo>
                  <a:lnTo>
                    <a:pt x="83" y="259"/>
                  </a:lnTo>
                  <a:lnTo>
                    <a:pt x="86" y="262"/>
                  </a:lnTo>
                  <a:lnTo>
                    <a:pt x="89" y="264"/>
                  </a:lnTo>
                  <a:lnTo>
                    <a:pt x="88" y="267"/>
                  </a:lnTo>
                  <a:lnTo>
                    <a:pt x="84" y="270"/>
                  </a:lnTo>
                  <a:lnTo>
                    <a:pt x="94" y="285"/>
                  </a:lnTo>
                  <a:lnTo>
                    <a:pt x="96" y="298"/>
                  </a:lnTo>
                  <a:lnTo>
                    <a:pt x="97" y="301"/>
                  </a:lnTo>
                  <a:lnTo>
                    <a:pt x="97" y="318"/>
                  </a:lnTo>
                  <a:lnTo>
                    <a:pt x="104" y="324"/>
                  </a:lnTo>
                  <a:lnTo>
                    <a:pt x="115" y="339"/>
                  </a:lnTo>
                  <a:lnTo>
                    <a:pt x="117" y="344"/>
                  </a:lnTo>
                  <a:lnTo>
                    <a:pt x="117" y="349"/>
                  </a:lnTo>
                  <a:lnTo>
                    <a:pt x="111" y="350"/>
                  </a:lnTo>
                  <a:lnTo>
                    <a:pt x="106" y="355"/>
                  </a:lnTo>
                  <a:lnTo>
                    <a:pt x="96" y="358"/>
                  </a:lnTo>
                  <a:lnTo>
                    <a:pt x="84" y="362"/>
                  </a:lnTo>
                  <a:lnTo>
                    <a:pt x="81" y="367"/>
                  </a:lnTo>
                  <a:lnTo>
                    <a:pt x="78" y="371"/>
                  </a:lnTo>
                  <a:lnTo>
                    <a:pt x="75" y="373"/>
                  </a:lnTo>
                  <a:lnTo>
                    <a:pt x="76" y="376"/>
                  </a:lnTo>
                  <a:lnTo>
                    <a:pt x="68" y="378"/>
                  </a:lnTo>
                  <a:lnTo>
                    <a:pt x="65" y="383"/>
                  </a:lnTo>
                  <a:lnTo>
                    <a:pt x="62" y="402"/>
                  </a:lnTo>
                  <a:lnTo>
                    <a:pt x="62" y="409"/>
                  </a:lnTo>
                  <a:lnTo>
                    <a:pt x="58" y="412"/>
                  </a:lnTo>
                  <a:lnTo>
                    <a:pt x="58" y="422"/>
                  </a:lnTo>
                  <a:lnTo>
                    <a:pt x="55" y="427"/>
                  </a:lnTo>
                  <a:lnTo>
                    <a:pt x="52" y="432"/>
                  </a:lnTo>
                  <a:lnTo>
                    <a:pt x="47" y="432"/>
                  </a:lnTo>
                  <a:lnTo>
                    <a:pt x="47" y="437"/>
                  </a:lnTo>
                  <a:lnTo>
                    <a:pt x="44" y="438"/>
                  </a:lnTo>
                  <a:lnTo>
                    <a:pt x="42" y="442"/>
                  </a:lnTo>
                  <a:lnTo>
                    <a:pt x="36" y="443"/>
                  </a:lnTo>
                  <a:lnTo>
                    <a:pt x="32" y="446"/>
                  </a:lnTo>
                  <a:lnTo>
                    <a:pt x="31" y="451"/>
                  </a:lnTo>
                  <a:lnTo>
                    <a:pt x="27" y="458"/>
                  </a:lnTo>
                  <a:lnTo>
                    <a:pt x="31" y="464"/>
                  </a:lnTo>
                  <a:lnTo>
                    <a:pt x="27" y="481"/>
                  </a:lnTo>
                  <a:lnTo>
                    <a:pt x="26" y="489"/>
                  </a:lnTo>
                  <a:lnTo>
                    <a:pt x="31" y="492"/>
                  </a:lnTo>
                  <a:lnTo>
                    <a:pt x="42" y="497"/>
                  </a:lnTo>
                  <a:lnTo>
                    <a:pt x="47" y="504"/>
                  </a:lnTo>
                  <a:lnTo>
                    <a:pt x="47" y="512"/>
                  </a:lnTo>
                  <a:lnTo>
                    <a:pt x="45" y="520"/>
                  </a:lnTo>
                  <a:lnTo>
                    <a:pt x="39" y="525"/>
                  </a:lnTo>
                  <a:lnTo>
                    <a:pt x="34" y="533"/>
                  </a:lnTo>
                  <a:lnTo>
                    <a:pt x="29" y="535"/>
                  </a:lnTo>
                  <a:lnTo>
                    <a:pt x="22" y="533"/>
                  </a:lnTo>
                  <a:lnTo>
                    <a:pt x="18" y="531"/>
                  </a:lnTo>
                  <a:lnTo>
                    <a:pt x="14" y="533"/>
                  </a:lnTo>
                  <a:lnTo>
                    <a:pt x="8" y="539"/>
                  </a:lnTo>
                  <a:lnTo>
                    <a:pt x="1" y="551"/>
                  </a:lnTo>
                  <a:lnTo>
                    <a:pt x="0" y="559"/>
                  </a:lnTo>
                  <a:lnTo>
                    <a:pt x="11" y="565"/>
                  </a:lnTo>
                  <a:lnTo>
                    <a:pt x="49" y="588"/>
                  </a:lnTo>
                  <a:lnTo>
                    <a:pt x="78" y="606"/>
                  </a:lnTo>
                  <a:lnTo>
                    <a:pt x="107" y="623"/>
                  </a:lnTo>
                  <a:lnTo>
                    <a:pt x="135" y="641"/>
                  </a:lnTo>
                  <a:lnTo>
                    <a:pt x="146" y="647"/>
                  </a:lnTo>
                  <a:lnTo>
                    <a:pt x="163" y="657"/>
                  </a:lnTo>
                  <a:lnTo>
                    <a:pt x="189" y="673"/>
                  </a:lnTo>
                  <a:lnTo>
                    <a:pt x="217" y="689"/>
                  </a:lnTo>
                  <a:lnTo>
                    <a:pt x="251" y="709"/>
                  </a:lnTo>
                  <a:lnTo>
                    <a:pt x="280" y="725"/>
                  </a:lnTo>
                  <a:lnTo>
                    <a:pt x="323" y="750"/>
                  </a:lnTo>
                  <a:lnTo>
                    <a:pt x="347" y="764"/>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4" name="Freeform 12"/>
            <p:cNvSpPr>
              <a:spLocks/>
            </p:cNvSpPr>
            <p:nvPr/>
          </p:nvSpPr>
          <p:spPr bwMode="auto">
            <a:xfrm>
              <a:off x="1549790" y="3534007"/>
              <a:ext cx="966560" cy="1114210"/>
            </a:xfrm>
            <a:custGeom>
              <a:avLst/>
              <a:gdLst>
                <a:gd name="T0" fmla="*/ 947579242 w 707"/>
                <a:gd name="T1" fmla="*/ 1968243790 h 815"/>
                <a:gd name="T2" fmla="*/ 1123990197 w 707"/>
                <a:gd name="T3" fmla="*/ 1995964717 h 815"/>
                <a:gd name="T4" fmla="*/ 1358365545 w 707"/>
                <a:gd name="T5" fmla="*/ 2033767858 h 815"/>
                <a:gd name="T6" fmla="*/ 1570058692 w 707"/>
                <a:gd name="T7" fmla="*/ 1703626567 h 815"/>
                <a:gd name="T8" fmla="*/ 1630542448 w 707"/>
                <a:gd name="T9" fmla="*/ 1270159257 h 815"/>
                <a:gd name="T10" fmla="*/ 1736389418 w 707"/>
                <a:gd name="T11" fmla="*/ 541834633 h 815"/>
                <a:gd name="T12" fmla="*/ 1688505650 w 707"/>
                <a:gd name="T13" fmla="*/ 201612567 h 815"/>
                <a:gd name="T14" fmla="*/ 1532255550 w 707"/>
                <a:gd name="T15" fmla="*/ 176411002 h 815"/>
                <a:gd name="T16" fmla="*/ 1391126786 w 707"/>
                <a:gd name="T17" fmla="*/ 156249751 h 815"/>
                <a:gd name="T18" fmla="*/ 1318043041 w 707"/>
                <a:gd name="T19" fmla="*/ 143649762 h 815"/>
                <a:gd name="T20" fmla="*/ 1192035216 w 707"/>
                <a:gd name="T21" fmla="*/ 123488510 h 815"/>
                <a:gd name="T22" fmla="*/ 1030745200 w 707"/>
                <a:gd name="T23" fmla="*/ 98286921 h 815"/>
                <a:gd name="T24" fmla="*/ 879535810 w 707"/>
                <a:gd name="T25" fmla="*/ 68045043 h 815"/>
                <a:gd name="T26" fmla="*/ 758568099 w 707"/>
                <a:gd name="T27" fmla="*/ 47883779 h 815"/>
                <a:gd name="T28" fmla="*/ 546874953 w 707"/>
                <a:gd name="T29" fmla="*/ 7561266 h 815"/>
                <a:gd name="T30" fmla="*/ 438507430 w 707"/>
                <a:gd name="T31" fmla="*/ 254536696 h 815"/>
                <a:gd name="T32" fmla="*/ 405746090 w 707"/>
                <a:gd name="T33" fmla="*/ 302418875 h 815"/>
                <a:gd name="T34" fmla="*/ 360383273 w 707"/>
                <a:gd name="T35" fmla="*/ 294859200 h 815"/>
                <a:gd name="T36" fmla="*/ 320060769 w 707"/>
                <a:gd name="T37" fmla="*/ 254536696 h 815"/>
                <a:gd name="T38" fmla="*/ 262096375 w 707"/>
                <a:gd name="T39" fmla="*/ 249496383 h 815"/>
                <a:gd name="T40" fmla="*/ 249496387 w 707"/>
                <a:gd name="T41" fmla="*/ 282257624 h 815"/>
                <a:gd name="T42" fmla="*/ 249496387 w 707"/>
                <a:gd name="T43" fmla="*/ 325101077 h 815"/>
                <a:gd name="T44" fmla="*/ 236894810 w 707"/>
                <a:gd name="T45" fmla="*/ 398184821 h 815"/>
                <a:gd name="T46" fmla="*/ 234375448 w 707"/>
                <a:gd name="T47" fmla="*/ 451109000 h 815"/>
                <a:gd name="T48" fmla="*/ 236894810 w 707"/>
                <a:gd name="T49" fmla="*/ 501512130 h 815"/>
                <a:gd name="T50" fmla="*/ 236894810 w 707"/>
                <a:gd name="T51" fmla="*/ 556955572 h 815"/>
                <a:gd name="T52" fmla="*/ 209173883 w 707"/>
                <a:gd name="T53" fmla="*/ 607358701 h 815"/>
                <a:gd name="T54" fmla="*/ 216733558 w 707"/>
                <a:gd name="T55" fmla="*/ 660281193 h 815"/>
                <a:gd name="T56" fmla="*/ 211693245 w 707"/>
                <a:gd name="T57" fmla="*/ 680442445 h 815"/>
                <a:gd name="T58" fmla="*/ 244456074 w 707"/>
                <a:gd name="T59" fmla="*/ 758568089 h 815"/>
                <a:gd name="T60" fmla="*/ 289818891 w 707"/>
                <a:gd name="T61" fmla="*/ 854334234 h 815"/>
                <a:gd name="T62" fmla="*/ 279738265 w 707"/>
                <a:gd name="T63" fmla="*/ 882055161 h 815"/>
                <a:gd name="T64" fmla="*/ 211693245 w 707"/>
                <a:gd name="T65" fmla="*/ 912297039 h 815"/>
                <a:gd name="T66" fmla="*/ 189012581 w 707"/>
                <a:gd name="T67" fmla="*/ 940019554 h 815"/>
                <a:gd name="T68" fmla="*/ 163811016 w 707"/>
                <a:gd name="T69" fmla="*/ 965221118 h 815"/>
                <a:gd name="T70" fmla="*/ 146169127 w 707"/>
                <a:gd name="T71" fmla="*/ 1038304862 h 815"/>
                <a:gd name="T72" fmla="*/ 131048188 w 707"/>
                <a:gd name="T73" fmla="*/ 1088707991 h 815"/>
                <a:gd name="T74" fmla="*/ 110886936 w 707"/>
                <a:gd name="T75" fmla="*/ 1103828930 h 815"/>
                <a:gd name="T76" fmla="*/ 80645033 w 707"/>
                <a:gd name="T77" fmla="*/ 1123990182 h 815"/>
                <a:gd name="T78" fmla="*/ 78125670 w 707"/>
                <a:gd name="T79" fmla="*/ 1169352998 h 815"/>
                <a:gd name="T80" fmla="*/ 78125670 w 707"/>
                <a:gd name="T81" fmla="*/ 1239917380 h 815"/>
                <a:gd name="T82" fmla="*/ 118448199 w 707"/>
                <a:gd name="T83" fmla="*/ 1290320509 h 815"/>
                <a:gd name="T84" fmla="*/ 85685346 w 707"/>
                <a:gd name="T85" fmla="*/ 1343244589 h 815"/>
                <a:gd name="T86" fmla="*/ 45362829 w 707"/>
                <a:gd name="T87" fmla="*/ 1338204276 h 815"/>
                <a:gd name="T88" fmla="*/ 2520951 w 707"/>
                <a:gd name="T89" fmla="*/ 1388607405 h 815"/>
                <a:gd name="T90" fmla="*/ 123488512 w 707"/>
                <a:gd name="T91" fmla="*/ 1481852401 h 815"/>
                <a:gd name="T92" fmla="*/ 340222021 w 707"/>
                <a:gd name="T93" fmla="*/ 1615421487 h 815"/>
                <a:gd name="T94" fmla="*/ 476310571 w 707"/>
                <a:gd name="T95" fmla="*/ 1696066891 h 815"/>
                <a:gd name="T96" fmla="*/ 705644019 w 707"/>
                <a:gd name="T97" fmla="*/ 1827115028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7"/>
                <a:gd name="T148" fmla="*/ 0 h 815"/>
                <a:gd name="T149" fmla="*/ 707 w 7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7" h="815">
                  <a:moveTo>
                    <a:pt x="347" y="764"/>
                  </a:moveTo>
                  <a:lnTo>
                    <a:pt x="357" y="769"/>
                  </a:lnTo>
                  <a:lnTo>
                    <a:pt x="376" y="781"/>
                  </a:lnTo>
                  <a:lnTo>
                    <a:pt x="389" y="784"/>
                  </a:lnTo>
                  <a:lnTo>
                    <a:pt x="429" y="791"/>
                  </a:lnTo>
                  <a:lnTo>
                    <a:pt x="446" y="792"/>
                  </a:lnTo>
                  <a:lnTo>
                    <a:pt x="460" y="795"/>
                  </a:lnTo>
                  <a:lnTo>
                    <a:pt x="499" y="800"/>
                  </a:lnTo>
                  <a:lnTo>
                    <a:pt x="539" y="807"/>
                  </a:lnTo>
                  <a:lnTo>
                    <a:pt x="583" y="813"/>
                  </a:lnTo>
                  <a:lnTo>
                    <a:pt x="603" y="815"/>
                  </a:lnTo>
                  <a:lnTo>
                    <a:pt x="623" y="676"/>
                  </a:lnTo>
                  <a:lnTo>
                    <a:pt x="629" y="631"/>
                  </a:lnTo>
                  <a:lnTo>
                    <a:pt x="637" y="577"/>
                  </a:lnTo>
                  <a:lnTo>
                    <a:pt x="647" y="504"/>
                  </a:lnTo>
                  <a:lnTo>
                    <a:pt x="662" y="399"/>
                  </a:lnTo>
                  <a:lnTo>
                    <a:pt x="670" y="350"/>
                  </a:lnTo>
                  <a:lnTo>
                    <a:pt x="689" y="215"/>
                  </a:lnTo>
                  <a:lnTo>
                    <a:pt x="707" y="84"/>
                  </a:lnTo>
                  <a:lnTo>
                    <a:pt x="696" y="84"/>
                  </a:lnTo>
                  <a:lnTo>
                    <a:pt x="670" y="80"/>
                  </a:lnTo>
                  <a:lnTo>
                    <a:pt x="637" y="75"/>
                  </a:lnTo>
                  <a:lnTo>
                    <a:pt x="616" y="71"/>
                  </a:lnTo>
                  <a:lnTo>
                    <a:pt x="608" y="70"/>
                  </a:lnTo>
                  <a:lnTo>
                    <a:pt x="600" y="70"/>
                  </a:lnTo>
                  <a:lnTo>
                    <a:pt x="577" y="67"/>
                  </a:lnTo>
                  <a:lnTo>
                    <a:pt x="552" y="62"/>
                  </a:lnTo>
                  <a:lnTo>
                    <a:pt x="538" y="60"/>
                  </a:lnTo>
                  <a:lnTo>
                    <a:pt x="531" y="58"/>
                  </a:lnTo>
                  <a:lnTo>
                    <a:pt x="523" y="57"/>
                  </a:lnTo>
                  <a:lnTo>
                    <a:pt x="494" y="54"/>
                  </a:lnTo>
                  <a:lnTo>
                    <a:pt x="481" y="50"/>
                  </a:lnTo>
                  <a:lnTo>
                    <a:pt x="473" y="49"/>
                  </a:lnTo>
                  <a:lnTo>
                    <a:pt x="464" y="47"/>
                  </a:lnTo>
                  <a:lnTo>
                    <a:pt x="437" y="44"/>
                  </a:lnTo>
                  <a:lnTo>
                    <a:pt x="409" y="39"/>
                  </a:lnTo>
                  <a:lnTo>
                    <a:pt x="383" y="34"/>
                  </a:lnTo>
                  <a:lnTo>
                    <a:pt x="362" y="31"/>
                  </a:lnTo>
                  <a:lnTo>
                    <a:pt x="349" y="27"/>
                  </a:lnTo>
                  <a:lnTo>
                    <a:pt x="329" y="24"/>
                  </a:lnTo>
                  <a:lnTo>
                    <a:pt x="311" y="21"/>
                  </a:lnTo>
                  <a:lnTo>
                    <a:pt x="301" y="19"/>
                  </a:lnTo>
                  <a:lnTo>
                    <a:pt x="272" y="14"/>
                  </a:lnTo>
                  <a:lnTo>
                    <a:pt x="246" y="9"/>
                  </a:lnTo>
                  <a:lnTo>
                    <a:pt x="217" y="3"/>
                  </a:lnTo>
                  <a:lnTo>
                    <a:pt x="195" y="0"/>
                  </a:lnTo>
                  <a:lnTo>
                    <a:pt x="190" y="19"/>
                  </a:lnTo>
                  <a:lnTo>
                    <a:pt x="174" y="101"/>
                  </a:lnTo>
                  <a:lnTo>
                    <a:pt x="169" y="109"/>
                  </a:lnTo>
                  <a:lnTo>
                    <a:pt x="164" y="114"/>
                  </a:lnTo>
                  <a:lnTo>
                    <a:pt x="161" y="120"/>
                  </a:lnTo>
                  <a:lnTo>
                    <a:pt x="155" y="122"/>
                  </a:lnTo>
                  <a:lnTo>
                    <a:pt x="148" y="120"/>
                  </a:lnTo>
                  <a:lnTo>
                    <a:pt x="143" y="117"/>
                  </a:lnTo>
                  <a:lnTo>
                    <a:pt x="143" y="107"/>
                  </a:lnTo>
                  <a:lnTo>
                    <a:pt x="137" y="102"/>
                  </a:lnTo>
                  <a:lnTo>
                    <a:pt x="127" y="101"/>
                  </a:lnTo>
                  <a:lnTo>
                    <a:pt x="120" y="98"/>
                  </a:lnTo>
                  <a:lnTo>
                    <a:pt x="111" y="98"/>
                  </a:lnTo>
                  <a:lnTo>
                    <a:pt x="104" y="99"/>
                  </a:lnTo>
                  <a:lnTo>
                    <a:pt x="101" y="99"/>
                  </a:lnTo>
                  <a:lnTo>
                    <a:pt x="97" y="106"/>
                  </a:lnTo>
                  <a:lnTo>
                    <a:pt x="99" y="112"/>
                  </a:lnTo>
                  <a:lnTo>
                    <a:pt x="97" y="119"/>
                  </a:lnTo>
                  <a:lnTo>
                    <a:pt x="97" y="125"/>
                  </a:lnTo>
                  <a:lnTo>
                    <a:pt x="99" y="129"/>
                  </a:lnTo>
                  <a:lnTo>
                    <a:pt x="96" y="140"/>
                  </a:lnTo>
                  <a:lnTo>
                    <a:pt x="94" y="150"/>
                  </a:lnTo>
                  <a:lnTo>
                    <a:pt x="94" y="158"/>
                  </a:lnTo>
                  <a:lnTo>
                    <a:pt x="94" y="164"/>
                  </a:lnTo>
                  <a:lnTo>
                    <a:pt x="94" y="173"/>
                  </a:lnTo>
                  <a:lnTo>
                    <a:pt x="93" y="179"/>
                  </a:lnTo>
                  <a:lnTo>
                    <a:pt x="91" y="186"/>
                  </a:lnTo>
                  <a:lnTo>
                    <a:pt x="94" y="192"/>
                  </a:lnTo>
                  <a:lnTo>
                    <a:pt x="94" y="199"/>
                  </a:lnTo>
                  <a:lnTo>
                    <a:pt x="94" y="208"/>
                  </a:lnTo>
                  <a:lnTo>
                    <a:pt x="94" y="215"/>
                  </a:lnTo>
                  <a:lnTo>
                    <a:pt x="94" y="221"/>
                  </a:lnTo>
                  <a:lnTo>
                    <a:pt x="89" y="228"/>
                  </a:lnTo>
                  <a:lnTo>
                    <a:pt x="84" y="230"/>
                  </a:lnTo>
                  <a:lnTo>
                    <a:pt x="83" y="241"/>
                  </a:lnTo>
                  <a:lnTo>
                    <a:pt x="81" y="248"/>
                  </a:lnTo>
                  <a:lnTo>
                    <a:pt x="83" y="259"/>
                  </a:lnTo>
                  <a:lnTo>
                    <a:pt x="86" y="262"/>
                  </a:lnTo>
                  <a:lnTo>
                    <a:pt x="89" y="264"/>
                  </a:lnTo>
                  <a:lnTo>
                    <a:pt x="88" y="267"/>
                  </a:lnTo>
                  <a:lnTo>
                    <a:pt x="84" y="270"/>
                  </a:lnTo>
                  <a:lnTo>
                    <a:pt x="94" y="285"/>
                  </a:lnTo>
                  <a:lnTo>
                    <a:pt x="96" y="298"/>
                  </a:lnTo>
                  <a:lnTo>
                    <a:pt x="97" y="301"/>
                  </a:lnTo>
                  <a:lnTo>
                    <a:pt x="97" y="318"/>
                  </a:lnTo>
                  <a:lnTo>
                    <a:pt x="104" y="324"/>
                  </a:lnTo>
                  <a:lnTo>
                    <a:pt x="115" y="339"/>
                  </a:lnTo>
                  <a:lnTo>
                    <a:pt x="117" y="344"/>
                  </a:lnTo>
                  <a:lnTo>
                    <a:pt x="117" y="349"/>
                  </a:lnTo>
                  <a:lnTo>
                    <a:pt x="111" y="350"/>
                  </a:lnTo>
                  <a:lnTo>
                    <a:pt x="106" y="355"/>
                  </a:lnTo>
                  <a:lnTo>
                    <a:pt x="96" y="358"/>
                  </a:lnTo>
                  <a:lnTo>
                    <a:pt x="84" y="362"/>
                  </a:lnTo>
                  <a:lnTo>
                    <a:pt x="81" y="367"/>
                  </a:lnTo>
                  <a:lnTo>
                    <a:pt x="78" y="371"/>
                  </a:lnTo>
                  <a:lnTo>
                    <a:pt x="75" y="373"/>
                  </a:lnTo>
                  <a:lnTo>
                    <a:pt x="76" y="376"/>
                  </a:lnTo>
                  <a:lnTo>
                    <a:pt x="68" y="378"/>
                  </a:lnTo>
                  <a:lnTo>
                    <a:pt x="65" y="383"/>
                  </a:lnTo>
                  <a:lnTo>
                    <a:pt x="62" y="402"/>
                  </a:lnTo>
                  <a:lnTo>
                    <a:pt x="62" y="409"/>
                  </a:lnTo>
                  <a:lnTo>
                    <a:pt x="58" y="412"/>
                  </a:lnTo>
                  <a:lnTo>
                    <a:pt x="58" y="422"/>
                  </a:lnTo>
                  <a:lnTo>
                    <a:pt x="55" y="427"/>
                  </a:lnTo>
                  <a:lnTo>
                    <a:pt x="52" y="432"/>
                  </a:lnTo>
                  <a:lnTo>
                    <a:pt x="47" y="432"/>
                  </a:lnTo>
                  <a:lnTo>
                    <a:pt x="47" y="437"/>
                  </a:lnTo>
                  <a:lnTo>
                    <a:pt x="44" y="438"/>
                  </a:lnTo>
                  <a:lnTo>
                    <a:pt x="42" y="442"/>
                  </a:lnTo>
                  <a:lnTo>
                    <a:pt x="36" y="443"/>
                  </a:lnTo>
                  <a:lnTo>
                    <a:pt x="32" y="446"/>
                  </a:lnTo>
                  <a:lnTo>
                    <a:pt x="31" y="451"/>
                  </a:lnTo>
                  <a:lnTo>
                    <a:pt x="27" y="458"/>
                  </a:lnTo>
                  <a:lnTo>
                    <a:pt x="31" y="464"/>
                  </a:lnTo>
                  <a:lnTo>
                    <a:pt x="27" y="481"/>
                  </a:lnTo>
                  <a:lnTo>
                    <a:pt x="26" y="489"/>
                  </a:lnTo>
                  <a:lnTo>
                    <a:pt x="31" y="492"/>
                  </a:lnTo>
                  <a:lnTo>
                    <a:pt x="42" y="497"/>
                  </a:lnTo>
                  <a:lnTo>
                    <a:pt x="47" y="504"/>
                  </a:lnTo>
                  <a:lnTo>
                    <a:pt x="47" y="512"/>
                  </a:lnTo>
                  <a:lnTo>
                    <a:pt x="45" y="520"/>
                  </a:lnTo>
                  <a:lnTo>
                    <a:pt x="39" y="525"/>
                  </a:lnTo>
                  <a:lnTo>
                    <a:pt x="34" y="533"/>
                  </a:lnTo>
                  <a:lnTo>
                    <a:pt x="29" y="535"/>
                  </a:lnTo>
                  <a:lnTo>
                    <a:pt x="22" y="533"/>
                  </a:lnTo>
                  <a:lnTo>
                    <a:pt x="18" y="531"/>
                  </a:lnTo>
                  <a:lnTo>
                    <a:pt x="14" y="533"/>
                  </a:lnTo>
                  <a:lnTo>
                    <a:pt x="8" y="539"/>
                  </a:lnTo>
                  <a:lnTo>
                    <a:pt x="1" y="551"/>
                  </a:lnTo>
                  <a:lnTo>
                    <a:pt x="0" y="559"/>
                  </a:lnTo>
                  <a:lnTo>
                    <a:pt x="11" y="565"/>
                  </a:lnTo>
                  <a:lnTo>
                    <a:pt x="49" y="588"/>
                  </a:lnTo>
                  <a:lnTo>
                    <a:pt x="78" y="606"/>
                  </a:lnTo>
                  <a:lnTo>
                    <a:pt x="107" y="623"/>
                  </a:lnTo>
                  <a:lnTo>
                    <a:pt x="135" y="641"/>
                  </a:lnTo>
                  <a:lnTo>
                    <a:pt x="146" y="647"/>
                  </a:lnTo>
                  <a:lnTo>
                    <a:pt x="163" y="657"/>
                  </a:lnTo>
                  <a:lnTo>
                    <a:pt x="189" y="673"/>
                  </a:lnTo>
                  <a:lnTo>
                    <a:pt x="217" y="689"/>
                  </a:lnTo>
                  <a:lnTo>
                    <a:pt x="251" y="709"/>
                  </a:lnTo>
                  <a:lnTo>
                    <a:pt x="280" y="725"/>
                  </a:lnTo>
                  <a:lnTo>
                    <a:pt x="323" y="750"/>
                  </a:lnTo>
                  <a:lnTo>
                    <a:pt x="347" y="764"/>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6" name="Freeform 14"/>
            <p:cNvSpPr>
              <a:spLocks/>
            </p:cNvSpPr>
            <p:nvPr/>
          </p:nvSpPr>
          <p:spPr bwMode="auto">
            <a:xfrm>
              <a:off x="4561574" y="3845712"/>
              <a:ext cx="717742" cy="643918"/>
            </a:xfrm>
            <a:custGeom>
              <a:avLst/>
              <a:gdLst>
                <a:gd name="T0" fmla="*/ 1179430678 w 525"/>
                <a:gd name="T1" fmla="*/ 521673550 h 471"/>
                <a:gd name="T2" fmla="*/ 1171871011 w 525"/>
                <a:gd name="T3" fmla="*/ 488910711 h 471"/>
                <a:gd name="T4" fmla="*/ 1194551600 w 525"/>
                <a:gd name="T5" fmla="*/ 468749453 h 471"/>
                <a:gd name="T6" fmla="*/ 1224793443 w 525"/>
                <a:gd name="T7" fmla="*/ 461189775 h 471"/>
                <a:gd name="T8" fmla="*/ 1224793443 w 525"/>
                <a:gd name="T9" fmla="*/ 423386622 h 471"/>
                <a:gd name="T10" fmla="*/ 1212193468 w 525"/>
                <a:gd name="T11" fmla="*/ 370464013 h 471"/>
                <a:gd name="T12" fmla="*/ 1186991933 w 525"/>
                <a:gd name="T13" fmla="*/ 365423699 h 471"/>
                <a:gd name="T14" fmla="*/ 1207153161 w 525"/>
                <a:gd name="T15" fmla="*/ 340222126 h 471"/>
                <a:gd name="T16" fmla="*/ 1227314390 w 525"/>
                <a:gd name="T17" fmla="*/ 357862433 h 471"/>
                <a:gd name="T18" fmla="*/ 1249994978 w 525"/>
                <a:gd name="T19" fmla="*/ 320060868 h 471"/>
                <a:gd name="T20" fmla="*/ 1262596540 w 525"/>
                <a:gd name="T21" fmla="*/ 292338344 h 471"/>
                <a:gd name="T22" fmla="*/ 1249994978 w 525"/>
                <a:gd name="T23" fmla="*/ 267136771 h 471"/>
                <a:gd name="T24" fmla="*/ 1282757768 w 525"/>
                <a:gd name="T25" fmla="*/ 234375520 h 471"/>
                <a:gd name="T26" fmla="*/ 1302918997 w 525"/>
                <a:gd name="T27" fmla="*/ 209173947 h 471"/>
                <a:gd name="T28" fmla="*/ 1323080225 w 525"/>
                <a:gd name="T29" fmla="*/ 183972325 h 471"/>
                <a:gd name="T30" fmla="*/ 1295359330 w 525"/>
                <a:gd name="T31" fmla="*/ 161290116 h 471"/>
                <a:gd name="T32" fmla="*/ 1126508247 w 525"/>
                <a:gd name="T33" fmla="*/ 163811067 h 471"/>
                <a:gd name="T34" fmla="*/ 1192032240 w 525"/>
                <a:gd name="T35" fmla="*/ 78125694 h 471"/>
                <a:gd name="T36" fmla="*/ 1186991933 w 525"/>
                <a:gd name="T37" fmla="*/ 27722536 h 471"/>
                <a:gd name="T38" fmla="*/ 1010581183 w 525"/>
                <a:gd name="T39" fmla="*/ 7561269 h 471"/>
                <a:gd name="T40" fmla="*/ 776207497 w 525"/>
                <a:gd name="T41" fmla="*/ 20161264 h 471"/>
                <a:gd name="T42" fmla="*/ 468748762 w 525"/>
                <a:gd name="T43" fmla="*/ 32762851 h 471"/>
                <a:gd name="T44" fmla="*/ 269655737 w 525"/>
                <a:gd name="T45" fmla="*/ 37803165 h 471"/>
                <a:gd name="T46" fmla="*/ 0 w 525"/>
                <a:gd name="T47" fmla="*/ 40322529 h 471"/>
                <a:gd name="T48" fmla="*/ 47882136 w 525"/>
                <a:gd name="T49" fmla="*/ 390625272 h 471"/>
                <a:gd name="T50" fmla="*/ 45362777 w 525"/>
                <a:gd name="T51" fmla="*/ 796369900 h 471"/>
                <a:gd name="T52" fmla="*/ 47882136 w 525"/>
                <a:gd name="T53" fmla="*/ 990423002 h 471"/>
                <a:gd name="T54" fmla="*/ 73083684 w 525"/>
                <a:gd name="T55" fmla="*/ 1010584261 h 471"/>
                <a:gd name="T56" fmla="*/ 110886807 w 525"/>
                <a:gd name="T57" fmla="*/ 1003022995 h 471"/>
                <a:gd name="T58" fmla="*/ 131048035 w 525"/>
                <a:gd name="T59" fmla="*/ 995463317 h 471"/>
                <a:gd name="T60" fmla="*/ 163809238 w 525"/>
                <a:gd name="T61" fmla="*/ 1005543946 h 471"/>
                <a:gd name="T62" fmla="*/ 325099116 w 525"/>
                <a:gd name="T63" fmla="*/ 1184474319 h 471"/>
                <a:gd name="T64" fmla="*/ 718243171 w 525"/>
                <a:gd name="T65" fmla="*/ 1174393690 h 471"/>
                <a:gd name="T66" fmla="*/ 960178112 w 525"/>
                <a:gd name="T67" fmla="*/ 1166834012 h 471"/>
                <a:gd name="T68" fmla="*/ 960178112 w 525"/>
                <a:gd name="T69" fmla="*/ 1126511496 h 471"/>
                <a:gd name="T70" fmla="*/ 985379647 w 525"/>
                <a:gd name="T71" fmla="*/ 1096269608 h 471"/>
                <a:gd name="T72" fmla="*/ 985379647 w 525"/>
                <a:gd name="T73" fmla="*/ 1073587399 h 471"/>
                <a:gd name="T74" fmla="*/ 960178112 w 525"/>
                <a:gd name="T75" fmla="*/ 1063506770 h 471"/>
                <a:gd name="T76" fmla="*/ 985379647 w 525"/>
                <a:gd name="T77" fmla="*/ 1028224568 h 471"/>
                <a:gd name="T78" fmla="*/ 960178112 w 525"/>
                <a:gd name="T79" fmla="*/ 1040826148 h 471"/>
                <a:gd name="T80" fmla="*/ 970258726 w 525"/>
                <a:gd name="T81" fmla="*/ 1015624575 h 471"/>
                <a:gd name="T82" fmla="*/ 950097498 w 525"/>
                <a:gd name="T83" fmla="*/ 1018143939 h 471"/>
                <a:gd name="T84" fmla="*/ 945057190 w 525"/>
                <a:gd name="T85" fmla="*/ 995463317 h 471"/>
                <a:gd name="T86" fmla="*/ 957658752 w 525"/>
                <a:gd name="T87" fmla="*/ 965221430 h 471"/>
                <a:gd name="T88" fmla="*/ 945057190 w 525"/>
                <a:gd name="T89" fmla="*/ 927418277 h 471"/>
                <a:gd name="T90" fmla="*/ 982860288 w 525"/>
                <a:gd name="T91" fmla="*/ 937498906 h 471"/>
                <a:gd name="T92" fmla="*/ 982860288 w 525"/>
                <a:gd name="T93" fmla="*/ 899697340 h 471"/>
                <a:gd name="T94" fmla="*/ 982860288 w 525"/>
                <a:gd name="T95" fmla="*/ 849294195 h 471"/>
                <a:gd name="T96" fmla="*/ 995460262 w 525"/>
                <a:gd name="T97" fmla="*/ 841732929 h 471"/>
                <a:gd name="T98" fmla="*/ 1015621490 w 525"/>
                <a:gd name="T99" fmla="*/ 814011794 h 471"/>
                <a:gd name="T100" fmla="*/ 1015621490 w 525"/>
                <a:gd name="T101" fmla="*/ 781248956 h 471"/>
                <a:gd name="T102" fmla="*/ 1023182745 w 525"/>
                <a:gd name="T103" fmla="*/ 768648963 h 471"/>
                <a:gd name="T104" fmla="*/ 1035782719 w 525"/>
                <a:gd name="T105" fmla="*/ 756047383 h 471"/>
                <a:gd name="T106" fmla="*/ 1063503614 w 525"/>
                <a:gd name="T107" fmla="*/ 730845810 h 471"/>
                <a:gd name="T108" fmla="*/ 1076105176 w 525"/>
                <a:gd name="T109" fmla="*/ 705644237 h 471"/>
                <a:gd name="T110" fmla="*/ 1101306712 w 525"/>
                <a:gd name="T111" fmla="*/ 660281406 h 471"/>
                <a:gd name="T112" fmla="*/ 1101306712 w 525"/>
                <a:gd name="T113" fmla="*/ 627520155 h 471"/>
                <a:gd name="T114" fmla="*/ 1126508247 w 525"/>
                <a:gd name="T115" fmla="*/ 612399212 h 471"/>
                <a:gd name="T116" fmla="*/ 1108866378 w 525"/>
                <a:gd name="T117" fmla="*/ 587197639 h 471"/>
                <a:gd name="T118" fmla="*/ 1129027607 w 525"/>
                <a:gd name="T119" fmla="*/ 579636373 h 471"/>
                <a:gd name="T120" fmla="*/ 1139108221 w 525"/>
                <a:gd name="T121" fmla="*/ 549394486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5"/>
                <a:gd name="T184" fmla="*/ 0 h 471"/>
                <a:gd name="T185" fmla="*/ 525 w 525"/>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5" h="471">
                  <a:moveTo>
                    <a:pt x="452" y="218"/>
                  </a:moveTo>
                  <a:lnTo>
                    <a:pt x="460" y="217"/>
                  </a:lnTo>
                  <a:lnTo>
                    <a:pt x="463" y="214"/>
                  </a:lnTo>
                  <a:lnTo>
                    <a:pt x="466" y="212"/>
                  </a:lnTo>
                  <a:lnTo>
                    <a:pt x="468" y="207"/>
                  </a:lnTo>
                  <a:lnTo>
                    <a:pt x="470" y="205"/>
                  </a:lnTo>
                  <a:lnTo>
                    <a:pt x="470" y="204"/>
                  </a:lnTo>
                  <a:lnTo>
                    <a:pt x="468" y="202"/>
                  </a:lnTo>
                  <a:lnTo>
                    <a:pt x="465" y="197"/>
                  </a:lnTo>
                  <a:lnTo>
                    <a:pt x="465" y="194"/>
                  </a:lnTo>
                  <a:lnTo>
                    <a:pt x="466" y="192"/>
                  </a:lnTo>
                  <a:lnTo>
                    <a:pt x="468" y="192"/>
                  </a:lnTo>
                  <a:lnTo>
                    <a:pt x="471" y="191"/>
                  </a:lnTo>
                  <a:lnTo>
                    <a:pt x="473" y="189"/>
                  </a:lnTo>
                  <a:lnTo>
                    <a:pt x="474" y="186"/>
                  </a:lnTo>
                  <a:lnTo>
                    <a:pt x="476" y="186"/>
                  </a:lnTo>
                  <a:lnTo>
                    <a:pt x="478" y="186"/>
                  </a:lnTo>
                  <a:lnTo>
                    <a:pt x="481" y="186"/>
                  </a:lnTo>
                  <a:lnTo>
                    <a:pt x="483" y="186"/>
                  </a:lnTo>
                  <a:lnTo>
                    <a:pt x="486" y="183"/>
                  </a:lnTo>
                  <a:lnTo>
                    <a:pt x="487" y="178"/>
                  </a:lnTo>
                  <a:lnTo>
                    <a:pt x="486" y="174"/>
                  </a:lnTo>
                  <a:lnTo>
                    <a:pt x="486" y="173"/>
                  </a:lnTo>
                  <a:lnTo>
                    <a:pt x="487" y="171"/>
                  </a:lnTo>
                  <a:lnTo>
                    <a:pt x="486" y="168"/>
                  </a:lnTo>
                  <a:lnTo>
                    <a:pt x="484" y="163"/>
                  </a:lnTo>
                  <a:lnTo>
                    <a:pt x="483" y="157"/>
                  </a:lnTo>
                  <a:lnTo>
                    <a:pt x="483" y="152"/>
                  </a:lnTo>
                  <a:lnTo>
                    <a:pt x="483" y="148"/>
                  </a:lnTo>
                  <a:lnTo>
                    <a:pt x="481" y="147"/>
                  </a:lnTo>
                  <a:lnTo>
                    <a:pt x="481" y="145"/>
                  </a:lnTo>
                  <a:lnTo>
                    <a:pt x="476" y="148"/>
                  </a:lnTo>
                  <a:lnTo>
                    <a:pt x="474" y="148"/>
                  </a:lnTo>
                  <a:lnTo>
                    <a:pt x="473" y="147"/>
                  </a:lnTo>
                  <a:lnTo>
                    <a:pt x="471" y="145"/>
                  </a:lnTo>
                  <a:lnTo>
                    <a:pt x="473" y="142"/>
                  </a:lnTo>
                  <a:lnTo>
                    <a:pt x="474" y="140"/>
                  </a:lnTo>
                  <a:lnTo>
                    <a:pt x="476" y="140"/>
                  </a:lnTo>
                  <a:lnTo>
                    <a:pt x="478" y="137"/>
                  </a:lnTo>
                  <a:lnTo>
                    <a:pt x="479" y="135"/>
                  </a:lnTo>
                  <a:lnTo>
                    <a:pt x="481" y="134"/>
                  </a:lnTo>
                  <a:lnTo>
                    <a:pt x="483" y="135"/>
                  </a:lnTo>
                  <a:lnTo>
                    <a:pt x="483" y="140"/>
                  </a:lnTo>
                  <a:lnTo>
                    <a:pt x="484" y="142"/>
                  </a:lnTo>
                  <a:lnTo>
                    <a:pt x="487" y="142"/>
                  </a:lnTo>
                  <a:lnTo>
                    <a:pt x="489" y="142"/>
                  </a:lnTo>
                  <a:lnTo>
                    <a:pt x="491" y="139"/>
                  </a:lnTo>
                  <a:lnTo>
                    <a:pt x="492" y="130"/>
                  </a:lnTo>
                  <a:lnTo>
                    <a:pt x="492" y="129"/>
                  </a:lnTo>
                  <a:lnTo>
                    <a:pt x="496" y="127"/>
                  </a:lnTo>
                  <a:lnTo>
                    <a:pt x="499" y="127"/>
                  </a:lnTo>
                  <a:lnTo>
                    <a:pt x="501" y="126"/>
                  </a:lnTo>
                  <a:lnTo>
                    <a:pt x="501" y="122"/>
                  </a:lnTo>
                  <a:lnTo>
                    <a:pt x="501" y="121"/>
                  </a:lnTo>
                  <a:lnTo>
                    <a:pt x="501" y="116"/>
                  </a:lnTo>
                  <a:lnTo>
                    <a:pt x="504" y="111"/>
                  </a:lnTo>
                  <a:lnTo>
                    <a:pt x="504" y="109"/>
                  </a:lnTo>
                  <a:lnTo>
                    <a:pt x="502" y="108"/>
                  </a:lnTo>
                  <a:lnTo>
                    <a:pt x="499" y="108"/>
                  </a:lnTo>
                  <a:lnTo>
                    <a:pt x="496" y="106"/>
                  </a:lnTo>
                  <a:lnTo>
                    <a:pt x="496" y="103"/>
                  </a:lnTo>
                  <a:lnTo>
                    <a:pt x="496" y="99"/>
                  </a:lnTo>
                  <a:lnTo>
                    <a:pt x="499" y="98"/>
                  </a:lnTo>
                  <a:lnTo>
                    <a:pt x="507" y="95"/>
                  </a:lnTo>
                  <a:lnTo>
                    <a:pt x="509" y="93"/>
                  </a:lnTo>
                  <a:lnTo>
                    <a:pt x="510" y="91"/>
                  </a:lnTo>
                  <a:lnTo>
                    <a:pt x="512" y="90"/>
                  </a:lnTo>
                  <a:lnTo>
                    <a:pt x="515" y="86"/>
                  </a:lnTo>
                  <a:lnTo>
                    <a:pt x="517" y="85"/>
                  </a:lnTo>
                  <a:lnTo>
                    <a:pt x="517" y="83"/>
                  </a:lnTo>
                  <a:lnTo>
                    <a:pt x="515" y="80"/>
                  </a:lnTo>
                  <a:lnTo>
                    <a:pt x="515" y="77"/>
                  </a:lnTo>
                  <a:lnTo>
                    <a:pt x="518" y="75"/>
                  </a:lnTo>
                  <a:lnTo>
                    <a:pt x="523" y="75"/>
                  </a:lnTo>
                  <a:lnTo>
                    <a:pt x="525" y="73"/>
                  </a:lnTo>
                  <a:lnTo>
                    <a:pt x="523" y="70"/>
                  </a:lnTo>
                  <a:lnTo>
                    <a:pt x="520" y="67"/>
                  </a:lnTo>
                  <a:lnTo>
                    <a:pt x="517" y="65"/>
                  </a:lnTo>
                  <a:lnTo>
                    <a:pt x="517" y="62"/>
                  </a:lnTo>
                  <a:lnTo>
                    <a:pt x="514" y="64"/>
                  </a:lnTo>
                  <a:lnTo>
                    <a:pt x="509" y="64"/>
                  </a:lnTo>
                  <a:lnTo>
                    <a:pt x="491" y="65"/>
                  </a:lnTo>
                  <a:lnTo>
                    <a:pt x="455" y="67"/>
                  </a:lnTo>
                  <a:lnTo>
                    <a:pt x="447" y="67"/>
                  </a:lnTo>
                  <a:lnTo>
                    <a:pt x="447" y="65"/>
                  </a:lnTo>
                  <a:lnTo>
                    <a:pt x="458" y="51"/>
                  </a:lnTo>
                  <a:lnTo>
                    <a:pt x="466" y="42"/>
                  </a:lnTo>
                  <a:lnTo>
                    <a:pt x="466" y="41"/>
                  </a:lnTo>
                  <a:lnTo>
                    <a:pt x="471" y="37"/>
                  </a:lnTo>
                  <a:lnTo>
                    <a:pt x="473" y="31"/>
                  </a:lnTo>
                  <a:lnTo>
                    <a:pt x="476" y="29"/>
                  </a:lnTo>
                  <a:lnTo>
                    <a:pt x="478" y="20"/>
                  </a:lnTo>
                  <a:lnTo>
                    <a:pt x="476" y="15"/>
                  </a:lnTo>
                  <a:lnTo>
                    <a:pt x="473" y="13"/>
                  </a:lnTo>
                  <a:lnTo>
                    <a:pt x="471" y="11"/>
                  </a:lnTo>
                  <a:lnTo>
                    <a:pt x="468" y="5"/>
                  </a:lnTo>
                  <a:lnTo>
                    <a:pt x="465" y="0"/>
                  </a:lnTo>
                  <a:lnTo>
                    <a:pt x="460" y="0"/>
                  </a:lnTo>
                  <a:lnTo>
                    <a:pt x="422" y="2"/>
                  </a:lnTo>
                  <a:lnTo>
                    <a:pt x="401" y="3"/>
                  </a:lnTo>
                  <a:lnTo>
                    <a:pt x="364" y="6"/>
                  </a:lnTo>
                  <a:lnTo>
                    <a:pt x="334" y="8"/>
                  </a:lnTo>
                  <a:lnTo>
                    <a:pt x="331" y="8"/>
                  </a:lnTo>
                  <a:lnTo>
                    <a:pt x="329" y="8"/>
                  </a:lnTo>
                  <a:lnTo>
                    <a:pt x="308" y="8"/>
                  </a:lnTo>
                  <a:lnTo>
                    <a:pt x="261" y="11"/>
                  </a:lnTo>
                  <a:lnTo>
                    <a:pt x="258" y="11"/>
                  </a:lnTo>
                  <a:lnTo>
                    <a:pt x="217" y="13"/>
                  </a:lnTo>
                  <a:lnTo>
                    <a:pt x="194" y="13"/>
                  </a:lnTo>
                  <a:lnTo>
                    <a:pt x="186" y="13"/>
                  </a:lnTo>
                  <a:lnTo>
                    <a:pt x="138" y="15"/>
                  </a:lnTo>
                  <a:lnTo>
                    <a:pt x="137" y="15"/>
                  </a:lnTo>
                  <a:lnTo>
                    <a:pt x="135" y="15"/>
                  </a:lnTo>
                  <a:lnTo>
                    <a:pt x="107" y="16"/>
                  </a:lnTo>
                  <a:lnTo>
                    <a:pt x="107" y="15"/>
                  </a:lnTo>
                  <a:lnTo>
                    <a:pt x="78" y="16"/>
                  </a:lnTo>
                  <a:lnTo>
                    <a:pt x="76" y="16"/>
                  </a:lnTo>
                  <a:lnTo>
                    <a:pt x="57" y="16"/>
                  </a:lnTo>
                  <a:lnTo>
                    <a:pt x="55" y="16"/>
                  </a:lnTo>
                  <a:lnTo>
                    <a:pt x="0" y="16"/>
                  </a:lnTo>
                  <a:lnTo>
                    <a:pt x="5" y="59"/>
                  </a:lnTo>
                  <a:lnTo>
                    <a:pt x="6" y="68"/>
                  </a:lnTo>
                  <a:lnTo>
                    <a:pt x="15" y="114"/>
                  </a:lnTo>
                  <a:lnTo>
                    <a:pt x="16" y="127"/>
                  </a:lnTo>
                  <a:lnTo>
                    <a:pt x="19" y="155"/>
                  </a:lnTo>
                  <a:lnTo>
                    <a:pt x="21" y="161"/>
                  </a:lnTo>
                  <a:lnTo>
                    <a:pt x="19" y="215"/>
                  </a:lnTo>
                  <a:lnTo>
                    <a:pt x="19" y="246"/>
                  </a:lnTo>
                  <a:lnTo>
                    <a:pt x="18" y="276"/>
                  </a:lnTo>
                  <a:lnTo>
                    <a:pt x="18" y="316"/>
                  </a:lnTo>
                  <a:lnTo>
                    <a:pt x="18" y="349"/>
                  </a:lnTo>
                  <a:lnTo>
                    <a:pt x="18" y="386"/>
                  </a:lnTo>
                  <a:lnTo>
                    <a:pt x="18" y="388"/>
                  </a:lnTo>
                  <a:lnTo>
                    <a:pt x="19" y="390"/>
                  </a:lnTo>
                  <a:lnTo>
                    <a:pt x="19" y="393"/>
                  </a:lnTo>
                  <a:lnTo>
                    <a:pt x="23" y="395"/>
                  </a:lnTo>
                  <a:lnTo>
                    <a:pt x="23" y="396"/>
                  </a:lnTo>
                  <a:lnTo>
                    <a:pt x="26" y="398"/>
                  </a:lnTo>
                  <a:lnTo>
                    <a:pt x="28" y="399"/>
                  </a:lnTo>
                  <a:lnTo>
                    <a:pt x="29" y="401"/>
                  </a:lnTo>
                  <a:lnTo>
                    <a:pt x="32" y="399"/>
                  </a:lnTo>
                  <a:lnTo>
                    <a:pt x="39" y="401"/>
                  </a:lnTo>
                  <a:lnTo>
                    <a:pt x="41" y="399"/>
                  </a:lnTo>
                  <a:lnTo>
                    <a:pt x="42" y="398"/>
                  </a:lnTo>
                  <a:lnTo>
                    <a:pt x="44" y="398"/>
                  </a:lnTo>
                  <a:lnTo>
                    <a:pt x="46" y="399"/>
                  </a:lnTo>
                  <a:lnTo>
                    <a:pt x="47" y="396"/>
                  </a:lnTo>
                  <a:lnTo>
                    <a:pt x="49" y="396"/>
                  </a:lnTo>
                  <a:lnTo>
                    <a:pt x="49" y="395"/>
                  </a:lnTo>
                  <a:lnTo>
                    <a:pt x="52" y="395"/>
                  </a:lnTo>
                  <a:lnTo>
                    <a:pt x="55" y="398"/>
                  </a:lnTo>
                  <a:lnTo>
                    <a:pt x="59" y="398"/>
                  </a:lnTo>
                  <a:lnTo>
                    <a:pt x="62" y="396"/>
                  </a:lnTo>
                  <a:lnTo>
                    <a:pt x="63" y="398"/>
                  </a:lnTo>
                  <a:lnTo>
                    <a:pt x="65" y="399"/>
                  </a:lnTo>
                  <a:lnTo>
                    <a:pt x="67" y="435"/>
                  </a:lnTo>
                  <a:lnTo>
                    <a:pt x="68" y="470"/>
                  </a:lnTo>
                  <a:lnTo>
                    <a:pt x="91" y="471"/>
                  </a:lnTo>
                  <a:lnTo>
                    <a:pt x="125" y="471"/>
                  </a:lnTo>
                  <a:lnTo>
                    <a:pt x="129" y="470"/>
                  </a:lnTo>
                  <a:lnTo>
                    <a:pt x="156" y="470"/>
                  </a:lnTo>
                  <a:lnTo>
                    <a:pt x="184" y="470"/>
                  </a:lnTo>
                  <a:lnTo>
                    <a:pt x="212" y="468"/>
                  </a:lnTo>
                  <a:lnTo>
                    <a:pt x="282" y="468"/>
                  </a:lnTo>
                  <a:lnTo>
                    <a:pt x="285" y="466"/>
                  </a:lnTo>
                  <a:lnTo>
                    <a:pt x="350" y="465"/>
                  </a:lnTo>
                  <a:lnTo>
                    <a:pt x="354" y="465"/>
                  </a:lnTo>
                  <a:lnTo>
                    <a:pt x="370" y="465"/>
                  </a:lnTo>
                  <a:lnTo>
                    <a:pt x="380" y="465"/>
                  </a:lnTo>
                  <a:lnTo>
                    <a:pt x="381" y="463"/>
                  </a:lnTo>
                  <a:lnTo>
                    <a:pt x="386" y="458"/>
                  </a:lnTo>
                  <a:lnTo>
                    <a:pt x="386" y="455"/>
                  </a:lnTo>
                  <a:lnTo>
                    <a:pt x="386" y="453"/>
                  </a:lnTo>
                  <a:lnTo>
                    <a:pt x="381" y="448"/>
                  </a:lnTo>
                  <a:lnTo>
                    <a:pt x="381" y="447"/>
                  </a:lnTo>
                  <a:lnTo>
                    <a:pt x="381" y="445"/>
                  </a:lnTo>
                  <a:lnTo>
                    <a:pt x="386" y="443"/>
                  </a:lnTo>
                  <a:lnTo>
                    <a:pt x="391" y="442"/>
                  </a:lnTo>
                  <a:lnTo>
                    <a:pt x="391" y="439"/>
                  </a:lnTo>
                  <a:lnTo>
                    <a:pt x="391" y="435"/>
                  </a:lnTo>
                  <a:lnTo>
                    <a:pt x="393" y="432"/>
                  </a:lnTo>
                  <a:lnTo>
                    <a:pt x="395" y="429"/>
                  </a:lnTo>
                  <a:lnTo>
                    <a:pt x="395" y="427"/>
                  </a:lnTo>
                  <a:lnTo>
                    <a:pt x="395" y="426"/>
                  </a:lnTo>
                  <a:lnTo>
                    <a:pt x="391" y="426"/>
                  </a:lnTo>
                  <a:lnTo>
                    <a:pt x="390" y="427"/>
                  </a:lnTo>
                  <a:lnTo>
                    <a:pt x="390" y="430"/>
                  </a:lnTo>
                  <a:lnTo>
                    <a:pt x="388" y="430"/>
                  </a:lnTo>
                  <a:lnTo>
                    <a:pt x="386" y="430"/>
                  </a:lnTo>
                  <a:lnTo>
                    <a:pt x="381" y="422"/>
                  </a:lnTo>
                  <a:lnTo>
                    <a:pt x="381" y="419"/>
                  </a:lnTo>
                  <a:lnTo>
                    <a:pt x="381" y="417"/>
                  </a:lnTo>
                  <a:lnTo>
                    <a:pt x="385" y="414"/>
                  </a:lnTo>
                  <a:lnTo>
                    <a:pt x="390" y="411"/>
                  </a:lnTo>
                  <a:lnTo>
                    <a:pt x="391" y="408"/>
                  </a:lnTo>
                  <a:lnTo>
                    <a:pt x="390" y="406"/>
                  </a:lnTo>
                  <a:lnTo>
                    <a:pt x="388" y="406"/>
                  </a:lnTo>
                  <a:lnTo>
                    <a:pt x="386" y="406"/>
                  </a:lnTo>
                  <a:lnTo>
                    <a:pt x="383" y="411"/>
                  </a:lnTo>
                  <a:lnTo>
                    <a:pt x="381" y="413"/>
                  </a:lnTo>
                  <a:lnTo>
                    <a:pt x="380" y="413"/>
                  </a:lnTo>
                  <a:lnTo>
                    <a:pt x="378" y="411"/>
                  </a:lnTo>
                  <a:lnTo>
                    <a:pt x="378" y="408"/>
                  </a:lnTo>
                  <a:lnTo>
                    <a:pt x="381" y="404"/>
                  </a:lnTo>
                  <a:lnTo>
                    <a:pt x="385" y="403"/>
                  </a:lnTo>
                  <a:lnTo>
                    <a:pt x="383" y="399"/>
                  </a:lnTo>
                  <a:lnTo>
                    <a:pt x="383" y="398"/>
                  </a:lnTo>
                  <a:lnTo>
                    <a:pt x="380" y="399"/>
                  </a:lnTo>
                  <a:lnTo>
                    <a:pt x="378" y="401"/>
                  </a:lnTo>
                  <a:lnTo>
                    <a:pt x="377" y="404"/>
                  </a:lnTo>
                  <a:lnTo>
                    <a:pt x="373" y="404"/>
                  </a:lnTo>
                  <a:lnTo>
                    <a:pt x="373" y="403"/>
                  </a:lnTo>
                  <a:lnTo>
                    <a:pt x="373" y="399"/>
                  </a:lnTo>
                  <a:lnTo>
                    <a:pt x="375" y="396"/>
                  </a:lnTo>
                  <a:lnTo>
                    <a:pt x="375" y="395"/>
                  </a:lnTo>
                  <a:lnTo>
                    <a:pt x="373" y="393"/>
                  </a:lnTo>
                  <a:lnTo>
                    <a:pt x="372" y="390"/>
                  </a:lnTo>
                  <a:lnTo>
                    <a:pt x="375" y="386"/>
                  </a:lnTo>
                  <a:lnTo>
                    <a:pt x="380" y="385"/>
                  </a:lnTo>
                  <a:lnTo>
                    <a:pt x="380" y="383"/>
                  </a:lnTo>
                  <a:lnTo>
                    <a:pt x="378" y="380"/>
                  </a:lnTo>
                  <a:lnTo>
                    <a:pt x="375" y="377"/>
                  </a:lnTo>
                  <a:lnTo>
                    <a:pt x="375" y="373"/>
                  </a:lnTo>
                  <a:lnTo>
                    <a:pt x="373" y="370"/>
                  </a:lnTo>
                  <a:lnTo>
                    <a:pt x="375" y="368"/>
                  </a:lnTo>
                  <a:lnTo>
                    <a:pt x="377" y="368"/>
                  </a:lnTo>
                  <a:lnTo>
                    <a:pt x="381" y="373"/>
                  </a:lnTo>
                  <a:lnTo>
                    <a:pt x="385" y="375"/>
                  </a:lnTo>
                  <a:lnTo>
                    <a:pt x="388" y="373"/>
                  </a:lnTo>
                  <a:lnTo>
                    <a:pt x="390" y="372"/>
                  </a:lnTo>
                  <a:lnTo>
                    <a:pt x="388" y="368"/>
                  </a:lnTo>
                  <a:lnTo>
                    <a:pt x="381" y="367"/>
                  </a:lnTo>
                  <a:lnTo>
                    <a:pt x="381" y="364"/>
                  </a:lnTo>
                  <a:lnTo>
                    <a:pt x="386" y="360"/>
                  </a:lnTo>
                  <a:lnTo>
                    <a:pt x="390" y="357"/>
                  </a:lnTo>
                  <a:lnTo>
                    <a:pt x="391" y="354"/>
                  </a:lnTo>
                  <a:lnTo>
                    <a:pt x="390" y="347"/>
                  </a:lnTo>
                  <a:lnTo>
                    <a:pt x="390" y="346"/>
                  </a:lnTo>
                  <a:lnTo>
                    <a:pt x="390" y="342"/>
                  </a:lnTo>
                  <a:lnTo>
                    <a:pt x="390" y="337"/>
                  </a:lnTo>
                  <a:lnTo>
                    <a:pt x="386" y="334"/>
                  </a:lnTo>
                  <a:lnTo>
                    <a:pt x="386" y="331"/>
                  </a:lnTo>
                  <a:lnTo>
                    <a:pt x="388" y="331"/>
                  </a:lnTo>
                  <a:lnTo>
                    <a:pt x="391" y="331"/>
                  </a:lnTo>
                  <a:lnTo>
                    <a:pt x="395" y="334"/>
                  </a:lnTo>
                  <a:lnTo>
                    <a:pt x="396" y="334"/>
                  </a:lnTo>
                  <a:lnTo>
                    <a:pt x="398" y="333"/>
                  </a:lnTo>
                  <a:lnTo>
                    <a:pt x="398" y="329"/>
                  </a:lnTo>
                  <a:lnTo>
                    <a:pt x="401" y="326"/>
                  </a:lnTo>
                  <a:lnTo>
                    <a:pt x="403" y="323"/>
                  </a:lnTo>
                  <a:lnTo>
                    <a:pt x="403" y="318"/>
                  </a:lnTo>
                  <a:lnTo>
                    <a:pt x="401" y="316"/>
                  </a:lnTo>
                  <a:lnTo>
                    <a:pt x="396" y="311"/>
                  </a:lnTo>
                  <a:lnTo>
                    <a:pt x="398" y="310"/>
                  </a:lnTo>
                  <a:lnTo>
                    <a:pt x="403" y="310"/>
                  </a:lnTo>
                  <a:lnTo>
                    <a:pt x="409" y="311"/>
                  </a:lnTo>
                  <a:lnTo>
                    <a:pt x="412" y="311"/>
                  </a:lnTo>
                  <a:lnTo>
                    <a:pt x="414" y="308"/>
                  </a:lnTo>
                  <a:lnTo>
                    <a:pt x="412" y="307"/>
                  </a:lnTo>
                  <a:lnTo>
                    <a:pt x="406" y="305"/>
                  </a:lnTo>
                  <a:lnTo>
                    <a:pt x="403" y="303"/>
                  </a:lnTo>
                  <a:lnTo>
                    <a:pt x="403" y="302"/>
                  </a:lnTo>
                  <a:lnTo>
                    <a:pt x="404" y="300"/>
                  </a:lnTo>
                  <a:lnTo>
                    <a:pt x="409" y="300"/>
                  </a:lnTo>
                  <a:lnTo>
                    <a:pt x="411" y="300"/>
                  </a:lnTo>
                  <a:lnTo>
                    <a:pt x="412" y="297"/>
                  </a:lnTo>
                  <a:lnTo>
                    <a:pt x="414" y="293"/>
                  </a:lnTo>
                  <a:lnTo>
                    <a:pt x="417" y="292"/>
                  </a:lnTo>
                  <a:lnTo>
                    <a:pt x="421" y="292"/>
                  </a:lnTo>
                  <a:lnTo>
                    <a:pt x="422" y="290"/>
                  </a:lnTo>
                  <a:lnTo>
                    <a:pt x="421" y="287"/>
                  </a:lnTo>
                  <a:lnTo>
                    <a:pt x="421" y="284"/>
                  </a:lnTo>
                  <a:lnTo>
                    <a:pt x="421" y="280"/>
                  </a:lnTo>
                  <a:lnTo>
                    <a:pt x="422" y="280"/>
                  </a:lnTo>
                  <a:lnTo>
                    <a:pt x="427" y="280"/>
                  </a:lnTo>
                  <a:lnTo>
                    <a:pt x="430" y="280"/>
                  </a:lnTo>
                  <a:lnTo>
                    <a:pt x="434" y="277"/>
                  </a:lnTo>
                  <a:lnTo>
                    <a:pt x="439" y="276"/>
                  </a:lnTo>
                  <a:lnTo>
                    <a:pt x="439" y="272"/>
                  </a:lnTo>
                  <a:lnTo>
                    <a:pt x="437" y="262"/>
                  </a:lnTo>
                  <a:lnTo>
                    <a:pt x="439" y="261"/>
                  </a:lnTo>
                  <a:lnTo>
                    <a:pt x="442" y="258"/>
                  </a:lnTo>
                  <a:lnTo>
                    <a:pt x="442" y="256"/>
                  </a:lnTo>
                  <a:lnTo>
                    <a:pt x="442" y="253"/>
                  </a:lnTo>
                  <a:lnTo>
                    <a:pt x="437" y="249"/>
                  </a:lnTo>
                  <a:lnTo>
                    <a:pt x="437" y="246"/>
                  </a:lnTo>
                  <a:lnTo>
                    <a:pt x="439" y="241"/>
                  </a:lnTo>
                  <a:lnTo>
                    <a:pt x="440" y="240"/>
                  </a:lnTo>
                  <a:lnTo>
                    <a:pt x="445" y="243"/>
                  </a:lnTo>
                  <a:lnTo>
                    <a:pt x="447" y="243"/>
                  </a:lnTo>
                  <a:lnTo>
                    <a:pt x="448" y="243"/>
                  </a:lnTo>
                  <a:lnTo>
                    <a:pt x="448" y="241"/>
                  </a:lnTo>
                  <a:lnTo>
                    <a:pt x="447" y="238"/>
                  </a:lnTo>
                  <a:lnTo>
                    <a:pt x="447" y="236"/>
                  </a:lnTo>
                  <a:lnTo>
                    <a:pt x="440" y="233"/>
                  </a:lnTo>
                  <a:lnTo>
                    <a:pt x="439" y="233"/>
                  </a:lnTo>
                  <a:lnTo>
                    <a:pt x="440" y="230"/>
                  </a:lnTo>
                  <a:lnTo>
                    <a:pt x="442" y="230"/>
                  </a:lnTo>
                  <a:lnTo>
                    <a:pt x="447" y="232"/>
                  </a:lnTo>
                  <a:lnTo>
                    <a:pt x="448" y="230"/>
                  </a:lnTo>
                  <a:lnTo>
                    <a:pt x="450" y="228"/>
                  </a:lnTo>
                  <a:lnTo>
                    <a:pt x="450" y="225"/>
                  </a:lnTo>
                  <a:lnTo>
                    <a:pt x="450" y="223"/>
                  </a:lnTo>
                  <a:lnTo>
                    <a:pt x="452" y="220"/>
                  </a:lnTo>
                  <a:lnTo>
                    <a:pt x="452" y="21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7" name="Freeform 16"/>
            <p:cNvSpPr>
              <a:spLocks/>
            </p:cNvSpPr>
            <p:nvPr/>
          </p:nvSpPr>
          <p:spPr bwMode="auto">
            <a:xfrm>
              <a:off x="570926" y="2328200"/>
              <a:ext cx="1138818" cy="1937221"/>
            </a:xfrm>
            <a:custGeom>
              <a:avLst/>
              <a:gdLst>
                <a:gd name="T0" fmla="*/ 980342055 w 833"/>
                <a:gd name="T1" fmla="*/ 216733510 h 1417"/>
                <a:gd name="T2" fmla="*/ 189012578 w 833"/>
                <a:gd name="T3" fmla="*/ 27722522 h 1417"/>
                <a:gd name="T4" fmla="*/ 196572254 w 833"/>
                <a:gd name="T5" fmla="*/ 151209406 h 1417"/>
                <a:gd name="T6" fmla="*/ 151209437 w 833"/>
                <a:gd name="T7" fmla="*/ 254536643 h 1417"/>
                <a:gd name="T8" fmla="*/ 80645032 w 833"/>
                <a:gd name="T9" fmla="*/ 372983179 h 1417"/>
                <a:gd name="T10" fmla="*/ 7561266 w 833"/>
                <a:gd name="T11" fmla="*/ 536794208 h 1417"/>
                <a:gd name="T12" fmla="*/ 57964417 w 833"/>
                <a:gd name="T13" fmla="*/ 640119808 h 1417"/>
                <a:gd name="T14" fmla="*/ 80645032 w 833"/>
                <a:gd name="T15" fmla="*/ 766127605 h 1417"/>
                <a:gd name="T16" fmla="*/ 40322516 w 833"/>
                <a:gd name="T17" fmla="*/ 967740279 h 1417"/>
                <a:gd name="T18" fmla="*/ 60483780 w 833"/>
                <a:gd name="T19" fmla="*/ 1076107778 h 1417"/>
                <a:gd name="T20" fmla="*/ 131048186 w 833"/>
                <a:gd name="T21" fmla="*/ 1222276822 h 1417"/>
                <a:gd name="T22" fmla="*/ 146169125 w 833"/>
                <a:gd name="T23" fmla="*/ 1292841189 h 1417"/>
                <a:gd name="T24" fmla="*/ 123488510 w 833"/>
                <a:gd name="T25" fmla="*/ 1345763670 h 1417"/>
                <a:gd name="T26" fmla="*/ 176411002 w 833"/>
                <a:gd name="T27" fmla="*/ 1383566803 h 1417"/>
                <a:gd name="T28" fmla="*/ 216733555 w 833"/>
                <a:gd name="T29" fmla="*/ 1428929610 h 1417"/>
                <a:gd name="T30" fmla="*/ 246975433 w 833"/>
                <a:gd name="T31" fmla="*/ 1421368348 h 1417"/>
                <a:gd name="T32" fmla="*/ 241935120 w 833"/>
                <a:gd name="T33" fmla="*/ 1378526491 h 1417"/>
                <a:gd name="T34" fmla="*/ 262096372 w 833"/>
                <a:gd name="T35" fmla="*/ 1343244308 h 1417"/>
                <a:gd name="T36" fmla="*/ 307459188 w 833"/>
                <a:gd name="T37" fmla="*/ 1368445867 h 1417"/>
                <a:gd name="T38" fmla="*/ 294859199 w 833"/>
                <a:gd name="T39" fmla="*/ 1391126477 h 1417"/>
                <a:gd name="T40" fmla="*/ 274697948 w 833"/>
                <a:gd name="T41" fmla="*/ 1423889298 h 1417"/>
                <a:gd name="T42" fmla="*/ 299899512 w 833"/>
                <a:gd name="T43" fmla="*/ 1524695535 h 1417"/>
                <a:gd name="T44" fmla="*/ 299899512 w 833"/>
                <a:gd name="T45" fmla="*/ 1585179278 h 1417"/>
                <a:gd name="T46" fmla="*/ 246975433 w 833"/>
                <a:gd name="T47" fmla="*/ 1524695535 h 1417"/>
                <a:gd name="T48" fmla="*/ 254536696 w 833"/>
                <a:gd name="T49" fmla="*/ 1469252105 h 1417"/>
                <a:gd name="T50" fmla="*/ 216733555 w 833"/>
                <a:gd name="T51" fmla="*/ 1461690843 h 1417"/>
                <a:gd name="T52" fmla="*/ 196572254 w 833"/>
                <a:gd name="T53" fmla="*/ 1539816471 h 1417"/>
                <a:gd name="T54" fmla="*/ 196572254 w 833"/>
                <a:gd name="T55" fmla="*/ 1638101759 h 1417"/>
                <a:gd name="T56" fmla="*/ 241935120 w 833"/>
                <a:gd name="T57" fmla="*/ 1733868082 h 1417"/>
                <a:gd name="T58" fmla="*/ 312499501 w 833"/>
                <a:gd name="T59" fmla="*/ 1779230889 h 1417"/>
                <a:gd name="T60" fmla="*/ 262096372 w 833"/>
                <a:gd name="T61" fmla="*/ 1857356517 h 1417"/>
                <a:gd name="T62" fmla="*/ 246975433 w 833"/>
                <a:gd name="T63" fmla="*/ 1943041819 h 1417"/>
                <a:gd name="T64" fmla="*/ 294859199 w 833"/>
                <a:gd name="T65" fmla="*/ 2053928680 h 1417"/>
                <a:gd name="T66" fmla="*/ 345262329 w 833"/>
                <a:gd name="T67" fmla="*/ 2147483647 h 1417"/>
                <a:gd name="T68" fmla="*/ 418346172 w 833"/>
                <a:gd name="T69" fmla="*/ 2147483647 h 1417"/>
                <a:gd name="T70" fmla="*/ 413305759 w 833"/>
                <a:gd name="T71" fmla="*/ 2147483647 h 1417"/>
                <a:gd name="T72" fmla="*/ 446068686 w 833"/>
                <a:gd name="T73" fmla="*/ 2147483647 h 1417"/>
                <a:gd name="T74" fmla="*/ 425907435 w 833"/>
                <a:gd name="T75" fmla="*/ 2147483647 h 1417"/>
                <a:gd name="T76" fmla="*/ 529233056 w 833"/>
                <a:gd name="T77" fmla="*/ 2147483647 h 1417"/>
                <a:gd name="T78" fmla="*/ 670361818 w 833"/>
                <a:gd name="T79" fmla="*/ 2147483647 h 1417"/>
                <a:gd name="T80" fmla="*/ 758568088 w 833"/>
                <a:gd name="T81" fmla="*/ 2147483647 h 1417"/>
                <a:gd name="T82" fmla="*/ 861893908 w 833"/>
                <a:gd name="T83" fmla="*/ 2147483647 h 1417"/>
                <a:gd name="T84" fmla="*/ 932458289 w 833"/>
                <a:gd name="T85" fmla="*/ 2147483647 h 1417"/>
                <a:gd name="T86" fmla="*/ 980342055 w 833"/>
                <a:gd name="T87" fmla="*/ 2147483647 h 1417"/>
                <a:gd name="T88" fmla="*/ 1058466112 w 833"/>
                <a:gd name="T89" fmla="*/ 2147483647 h 1417"/>
                <a:gd name="T90" fmla="*/ 1134070806 w 833"/>
                <a:gd name="T91" fmla="*/ 2147483647 h 1417"/>
                <a:gd name="T92" fmla="*/ 1179433622 w 833"/>
                <a:gd name="T93" fmla="*/ 2147483647 h 1417"/>
                <a:gd name="T94" fmla="*/ 1166833634 w 833"/>
                <a:gd name="T95" fmla="*/ 2147483647 h 1417"/>
                <a:gd name="T96" fmla="*/ 1192035198 w 833"/>
                <a:gd name="T97" fmla="*/ 2147483647 h 1417"/>
                <a:gd name="T98" fmla="*/ 1839715013 w 833"/>
                <a:gd name="T99" fmla="*/ 2147483647 h 1417"/>
                <a:gd name="T100" fmla="*/ 1910279394 w 833"/>
                <a:gd name="T101" fmla="*/ 2147483647 h 1417"/>
                <a:gd name="T102" fmla="*/ 1910279394 w 833"/>
                <a:gd name="T103" fmla="*/ 2147483647 h 1417"/>
                <a:gd name="T104" fmla="*/ 1960682523 w 833"/>
                <a:gd name="T105" fmla="*/ 2147483647 h 1417"/>
                <a:gd name="T106" fmla="*/ 2071569407 w 833"/>
                <a:gd name="T107" fmla="*/ 2147483647 h 1417"/>
                <a:gd name="T108" fmla="*/ 2041327530 w 833"/>
                <a:gd name="T109" fmla="*/ 2147483647 h 1417"/>
                <a:gd name="T110" fmla="*/ 1748989380 w 833"/>
                <a:gd name="T111" fmla="*/ 2147483647 h 1417"/>
                <a:gd name="T112" fmla="*/ 945059865 w 833"/>
                <a:gd name="T113" fmla="*/ 1212196199 h 14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3"/>
                <a:gd name="T172" fmla="*/ 0 h 1417"/>
                <a:gd name="T173" fmla="*/ 833 w 833"/>
                <a:gd name="T174" fmla="*/ 1417 h 14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3" h="1417">
                  <a:moveTo>
                    <a:pt x="375" y="481"/>
                  </a:moveTo>
                  <a:lnTo>
                    <a:pt x="376" y="476"/>
                  </a:lnTo>
                  <a:lnTo>
                    <a:pt x="378" y="469"/>
                  </a:lnTo>
                  <a:lnTo>
                    <a:pt x="383" y="451"/>
                  </a:lnTo>
                  <a:lnTo>
                    <a:pt x="388" y="435"/>
                  </a:lnTo>
                  <a:lnTo>
                    <a:pt x="396" y="401"/>
                  </a:lnTo>
                  <a:lnTo>
                    <a:pt x="445" y="212"/>
                  </a:lnTo>
                  <a:lnTo>
                    <a:pt x="471" y="109"/>
                  </a:lnTo>
                  <a:lnTo>
                    <a:pt x="389" y="86"/>
                  </a:lnTo>
                  <a:lnTo>
                    <a:pt x="334" y="73"/>
                  </a:lnTo>
                  <a:lnTo>
                    <a:pt x="257" y="50"/>
                  </a:lnTo>
                  <a:lnTo>
                    <a:pt x="169" y="26"/>
                  </a:lnTo>
                  <a:lnTo>
                    <a:pt x="142" y="18"/>
                  </a:lnTo>
                  <a:lnTo>
                    <a:pt x="114" y="8"/>
                  </a:lnTo>
                  <a:lnTo>
                    <a:pt x="81" y="0"/>
                  </a:lnTo>
                  <a:lnTo>
                    <a:pt x="80" y="3"/>
                  </a:lnTo>
                  <a:lnTo>
                    <a:pt x="78" y="6"/>
                  </a:lnTo>
                  <a:lnTo>
                    <a:pt x="75" y="11"/>
                  </a:lnTo>
                  <a:lnTo>
                    <a:pt x="71" y="18"/>
                  </a:lnTo>
                  <a:lnTo>
                    <a:pt x="70" y="22"/>
                  </a:lnTo>
                  <a:lnTo>
                    <a:pt x="73" y="27"/>
                  </a:lnTo>
                  <a:lnTo>
                    <a:pt x="75" y="31"/>
                  </a:lnTo>
                  <a:lnTo>
                    <a:pt x="76" y="35"/>
                  </a:lnTo>
                  <a:lnTo>
                    <a:pt x="76" y="42"/>
                  </a:lnTo>
                  <a:lnTo>
                    <a:pt x="75" y="48"/>
                  </a:lnTo>
                  <a:lnTo>
                    <a:pt x="78" y="55"/>
                  </a:lnTo>
                  <a:lnTo>
                    <a:pt x="78" y="60"/>
                  </a:lnTo>
                  <a:lnTo>
                    <a:pt x="75" y="60"/>
                  </a:lnTo>
                  <a:lnTo>
                    <a:pt x="75" y="62"/>
                  </a:lnTo>
                  <a:lnTo>
                    <a:pt x="75" y="65"/>
                  </a:lnTo>
                  <a:lnTo>
                    <a:pt x="75" y="71"/>
                  </a:lnTo>
                  <a:lnTo>
                    <a:pt x="75" y="73"/>
                  </a:lnTo>
                  <a:lnTo>
                    <a:pt x="71" y="78"/>
                  </a:lnTo>
                  <a:lnTo>
                    <a:pt x="68" y="84"/>
                  </a:lnTo>
                  <a:lnTo>
                    <a:pt x="62" y="93"/>
                  </a:lnTo>
                  <a:lnTo>
                    <a:pt x="60" y="101"/>
                  </a:lnTo>
                  <a:lnTo>
                    <a:pt x="58" y="104"/>
                  </a:lnTo>
                  <a:lnTo>
                    <a:pt x="57" y="101"/>
                  </a:lnTo>
                  <a:lnTo>
                    <a:pt x="54" y="102"/>
                  </a:lnTo>
                  <a:lnTo>
                    <a:pt x="52" y="106"/>
                  </a:lnTo>
                  <a:lnTo>
                    <a:pt x="52" y="114"/>
                  </a:lnTo>
                  <a:lnTo>
                    <a:pt x="54" y="122"/>
                  </a:lnTo>
                  <a:lnTo>
                    <a:pt x="49" y="128"/>
                  </a:lnTo>
                  <a:lnTo>
                    <a:pt x="42" y="137"/>
                  </a:lnTo>
                  <a:lnTo>
                    <a:pt x="32" y="148"/>
                  </a:lnTo>
                  <a:lnTo>
                    <a:pt x="23" y="159"/>
                  </a:lnTo>
                  <a:lnTo>
                    <a:pt x="14" y="168"/>
                  </a:lnTo>
                  <a:lnTo>
                    <a:pt x="6" y="179"/>
                  </a:lnTo>
                  <a:lnTo>
                    <a:pt x="3" y="187"/>
                  </a:lnTo>
                  <a:lnTo>
                    <a:pt x="5" y="192"/>
                  </a:lnTo>
                  <a:lnTo>
                    <a:pt x="5" y="199"/>
                  </a:lnTo>
                  <a:lnTo>
                    <a:pt x="1" y="205"/>
                  </a:lnTo>
                  <a:lnTo>
                    <a:pt x="0" y="208"/>
                  </a:lnTo>
                  <a:lnTo>
                    <a:pt x="3" y="213"/>
                  </a:lnTo>
                  <a:lnTo>
                    <a:pt x="8" y="218"/>
                  </a:lnTo>
                  <a:lnTo>
                    <a:pt x="11" y="225"/>
                  </a:lnTo>
                  <a:lnTo>
                    <a:pt x="13" y="229"/>
                  </a:lnTo>
                  <a:lnTo>
                    <a:pt x="16" y="233"/>
                  </a:lnTo>
                  <a:lnTo>
                    <a:pt x="19" y="238"/>
                  </a:lnTo>
                  <a:lnTo>
                    <a:pt x="18" y="241"/>
                  </a:lnTo>
                  <a:lnTo>
                    <a:pt x="19" y="247"/>
                  </a:lnTo>
                  <a:lnTo>
                    <a:pt x="21" y="251"/>
                  </a:lnTo>
                  <a:lnTo>
                    <a:pt x="23" y="254"/>
                  </a:lnTo>
                  <a:lnTo>
                    <a:pt x="24" y="259"/>
                  </a:lnTo>
                  <a:lnTo>
                    <a:pt x="26" y="262"/>
                  </a:lnTo>
                  <a:lnTo>
                    <a:pt x="27" y="269"/>
                  </a:lnTo>
                  <a:lnTo>
                    <a:pt x="27" y="274"/>
                  </a:lnTo>
                  <a:lnTo>
                    <a:pt x="31" y="277"/>
                  </a:lnTo>
                  <a:lnTo>
                    <a:pt x="34" y="285"/>
                  </a:lnTo>
                  <a:lnTo>
                    <a:pt x="31" y="291"/>
                  </a:lnTo>
                  <a:lnTo>
                    <a:pt x="32" y="298"/>
                  </a:lnTo>
                  <a:lnTo>
                    <a:pt x="32" y="304"/>
                  </a:lnTo>
                  <a:lnTo>
                    <a:pt x="31" y="309"/>
                  </a:lnTo>
                  <a:lnTo>
                    <a:pt x="29" y="318"/>
                  </a:lnTo>
                  <a:lnTo>
                    <a:pt x="24" y="324"/>
                  </a:lnTo>
                  <a:lnTo>
                    <a:pt x="19" y="331"/>
                  </a:lnTo>
                  <a:lnTo>
                    <a:pt x="16" y="342"/>
                  </a:lnTo>
                  <a:lnTo>
                    <a:pt x="14" y="352"/>
                  </a:lnTo>
                  <a:lnTo>
                    <a:pt x="16" y="368"/>
                  </a:lnTo>
                  <a:lnTo>
                    <a:pt x="18" y="379"/>
                  </a:lnTo>
                  <a:lnTo>
                    <a:pt x="16" y="384"/>
                  </a:lnTo>
                  <a:lnTo>
                    <a:pt x="11" y="389"/>
                  </a:lnTo>
                  <a:lnTo>
                    <a:pt x="9" y="393"/>
                  </a:lnTo>
                  <a:lnTo>
                    <a:pt x="11" y="397"/>
                  </a:lnTo>
                  <a:lnTo>
                    <a:pt x="14" y="406"/>
                  </a:lnTo>
                  <a:lnTo>
                    <a:pt x="18" y="409"/>
                  </a:lnTo>
                  <a:lnTo>
                    <a:pt x="19" y="414"/>
                  </a:lnTo>
                  <a:lnTo>
                    <a:pt x="21" y="419"/>
                  </a:lnTo>
                  <a:lnTo>
                    <a:pt x="24" y="422"/>
                  </a:lnTo>
                  <a:lnTo>
                    <a:pt x="24" y="427"/>
                  </a:lnTo>
                  <a:lnTo>
                    <a:pt x="26" y="430"/>
                  </a:lnTo>
                  <a:lnTo>
                    <a:pt x="29" y="433"/>
                  </a:lnTo>
                  <a:lnTo>
                    <a:pt x="32" y="441"/>
                  </a:lnTo>
                  <a:lnTo>
                    <a:pt x="34" y="451"/>
                  </a:lnTo>
                  <a:lnTo>
                    <a:pt x="37" y="458"/>
                  </a:lnTo>
                  <a:lnTo>
                    <a:pt x="42" y="463"/>
                  </a:lnTo>
                  <a:lnTo>
                    <a:pt x="49" y="468"/>
                  </a:lnTo>
                  <a:lnTo>
                    <a:pt x="52" y="476"/>
                  </a:lnTo>
                  <a:lnTo>
                    <a:pt x="52" y="485"/>
                  </a:lnTo>
                  <a:lnTo>
                    <a:pt x="52" y="492"/>
                  </a:lnTo>
                  <a:lnTo>
                    <a:pt x="55" y="494"/>
                  </a:lnTo>
                  <a:lnTo>
                    <a:pt x="58" y="495"/>
                  </a:lnTo>
                  <a:lnTo>
                    <a:pt x="60" y="499"/>
                  </a:lnTo>
                  <a:lnTo>
                    <a:pt x="62" y="502"/>
                  </a:lnTo>
                  <a:lnTo>
                    <a:pt x="63" y="508"/>
                  </a:lnTo>
                  <a:lnTo>
                    <a:pt x="63" y="513"/>
                  </a:lnTo>
                  <a:lnTo>
                    <a:pt x="60" y="513"/>
                  </a:lnTo>
                  <a:lnTo>
                    <a:pt x="58" y="513"/>
                  </a:lnTo>
                  <a:lnTo>
                    <a:pt x="57" y="508"/>
                  </a:lnTo>
                  <a:lnTo>
                    <a:pt x="55" y="508"/>
                  </a:lnTo>
                  <a:lnTo>
                    <a:pt x="57" y="513"/>
                  </a:lnTo>
                  <a:lnTo>
                    <a:pt x="55" y="518"/>
                  </a:lnTo>
                  <a:lnTo>
                    <a:pt x="52" y="521"/>
                  </a:lnTo>
                  <a:lnTo>
                    <a:pt x="49" y="528"/>
                  </a:lnTo>
                  <a:lnTo>
                    <a:pt x="45" y="533"/>
                  </a:lnTo>
                  <a:lnTo>
                    <a:pt x="47" y="534"/>
                  </a:lnTo>
                  <a:lnTo>
                    <a:pt x="49" y="534"/>
                  </a:lnTo>
                  <a:lnTo>
                    <a:pt x="50" y="534"/>
                  </a:lnTo>
                  <a:lnTo>
                    <a:pt x="54" y="530"/>
                  </a:lnTo>
                  <a:lnTo>
                    <a:pt x="57" y="528"/>
                  </a:lnTo>
                  <a:lnTo>
                    <a:pt x="57" y="531"/>
                  </a:lnTo>
                  <a:lnTo>
                    <a:pt x="57" y="534"/>
                  </a:lnTo>
                  <a:lnTo>
                    <a:pt x="62" y="536"/>
                  </a:lnTo>
                  <a:lnTo>
                    <a:pt x="65" y="541"/>
                  </a:lnTo>
                  <a:lnTo>
                    <a:pt x="67" y="546"/>
                  </a:lnTo>
                  <a:lnTo>
                    <a:pt x="70" y="549"/>
                  </a:lnTo>
                  <a:lnTo>
                    <a:pt x="73" y="552"/>
                  </a:lnTo>
                  <a:lnTo>
                    <a:pt x="73" y="554"/>
                  </a:lnTo>
                  <a:lnTo>
                    <a:pt x="75" y="554"/>
                  </a:lnTo>
                  <a:lnTo>
                    <a:pt x="76" y="554"/>
                  </a:lnTo>
                  <a:lnTo>
                    <a:pt x="78" y="556"/>
                  </a:lnTo>
                  <a:lnTo>
                    <a:pt x="80" y="560"/>
                  </a:lnTo>
                  <a:lnTo>
                    <a:pt x="83" y="562"/>
                  </a:lnTo>
                  <a:lnTo>
                    <a:pt x="85" y="565"/>
                  </a:lnTo>
                  <a:lnTo>
                    <a:pt x="86" y="567"/>
                  </a:lnTo>
                  <a:lnTo>
                    <a:pt x="88" y="569"/>
                  </a:lnTo>
                  <a:lnTo>
                    <a:pt x="91" y="570"/>
                  </a:lnTo>
                  <a:lnTo>
                    <a:pt x="93" y="569"/>
                  </a:lnTo>
                  <a:lnTo>
                    <a:pt x="93" y="565"/>
                  </a:lnTo>
                  <a:lnTo>
                    <a:pt x="93" y="562"/>
                  </a:lnTo>
                  <a:lnTo>
                    <a:pt x="94" y="564"/>
                  </a:lnTo>
                  <a:lnTo>
                    <a:pt x="96" y="567"/>
                  </a:lnTo>
                  <a:lnTo>
                    <a:pt x="98" y="567"/>
                  </a:lnTo>
                  <a:lnTo>
                    <a:pt x="98" y="564"/>
                  </a:lnTo>
                  <a:lnTo>
                    <a:pt x="98" y="562"/>
                  </a:lnTo>
                  <a:lnTo>
                    <a:pt x="96" y="559"/>
                  </a:lnTo>
                  <a:lnTo>
                    <a:pt x="94" y="557"/>
                  </a:lnTo>
                  <a:lnTo>
                    <a:pt x="96" y="554"/>
                  </a:lnTo>
                  <a:lnTo>
                    <a:pt x="96" y="552"/>
                  </a:lnTo>
                  <a:lnTo>
                    <a:pt x="99" y="552"/>
                  </a:lnTo>
                  <a:lnTo>
                    <a:pt x="99" y="551"/>
                  </a:lnTo>
                  <a:lnTo>
                    <a:pt x="99" y="549"/>
                  </a:lnTo>
                  <a:lnTo>
                    <a:pt x="96" y="547"/>
                  </a:lnTo>
                  <a:lnTo>
                    <a:pt x="96" y="546"/>
                  </a:lnTo>
                  <a:lnTo>
                    <a:pt x="98" y="543"/>
                  </a:lnTo>
                  <a:lnTo>
                    <a:pt x="99" y="539"/>
                  </a:lnTo>
                  <a:lnTo>
                    <a:pt x="101" y="534"/>
                  </a:lnTo>
                  <a:lnTo>
                    <a:pt x="99" y="534"/>
                  </a:lnTo>
                  <a:lnTo>
                    <a:pt x="98" y="531"/>
                  </a:lnTo>
                  <a:lnTo>
                    <a:pt x="99" y="531"/>
                  </a:lnTo>
                  <a:lnTo>
                    <a:pt x="101" y="531"/>
                  </a:lnTo>
                  <a:lnTo>
                    <a:pt x="104" y="533"/>
                  </a:lnTo>
                  <a:lnTo>
                    <a:pt x="106" y="533"/>
                  </a:lnTo>
                  <a:lnTo>
                    <a:pt x="107" y="531"/>
                  </a:lnTo>
                  <a:lnTo>
                    <a:pt x="109" y="530"/>
                  </a:lnTo>
                  <a:lnTo>
                    <a:pt x="112" y="531"/>
                  </a:lnTo>
                  <a:lnTo>
                    <a:pt x="114" y="533"/>
                  </a:lnTo>
                  <a:lnTo>
                    <a:pt x="115" y="536"/>
                  </a:lnTo>
                  <a:lnTo>
                    <a:pt x="119" y="536"/>
                  </a:lnTo>
                  <a:lnTo>
                    <a:pt x="122" y="538"/>
                  </a:lnTo>
                  <a:lnTo>
                    <a:pt x="122" y="543"/>
                  </a:lnTo>
                  <a:lnTo>
                    <a:pt x="124" y="544"/>
                  </a:lnTo>
                  <a:lnTo>
                    <a:pt x="127" y="547"/>
                  </a:lnTo>
                  <a:lnTo>
                    <a:pt x="132" y="551"/>
                  </a:lnTo>
                  <a:lnTo>
                    <a:pt x="132" y="554"/>
                  </a:lnTo>
                  <a:lnTo>
                    <a:pt x="129" y="552"/>
                  </a:lnTo>
                  <a:lnTo>
                    <a:pt x="120" y="549"/>
                  </a:lnTo>
                  <a:lnTo>
                    <a:pt x="124" y="549"/>
                  </a:lnTo>
                  <a:lnTo>
                    <a:pt x="120" y="549"/>
                  </a:lnTo>
                  <a:lnTo>
                    <a:pt x="117" y="552"/>
                  </a:lnTo>
                  <a:lnTo>
                    <a:pt x="114" y="552"/>
                  </a:lnTo>
                  <a:lnTo>
                    <a:pt x="111" y="551"/>
                  </a:lnTo>
                  <a:lnTo>
                    <a:pt x="109" y="552"/>
                  </a:lnTo>
                  <a:lnTo>
                    <a:pt x="107" y="554"/>
                  </a:lnTo>
                  <a:lnTo>
                    <a:pt x="104" y="556"/>
                  </a:lnTo>
                  <a:lnTo>
                    <a:pt x="104" y="557"/>
                  </a:lnTo>
                  <a:lnTo>
                    <a:pt x="104" y="560"/>
                  </a:lnTo>
                  <a:lnTo>
                    <a:pt x="107" y="562"/>
                  </a:lnTo>
                  <a:lnTo>
                    <a:pt x="109" y="565"/>
                  </a:lnTo>
                  <a:lnTo>
                    <a:pt x="111" y="569"/>
                  </a:lnTo>
                  <a:lnTo>
                    <a:pt x="111" y="572"/>
                  </a:lnTo>
                  <a:lnTo>
                    <a:pt x="109" y="574"/>
                  </a:lnTo>
                  <a:lnTo>
                    <a:pt x="109" y="577"/>
                  </a:lnTo>
                  <a:lnTo>
                    <a:pt x="107" y="580"/>
                  </a:lnTo>
                  <a:lnTo>
                    <a:pt x="111" y="587"/>
                  </a:lnTo>
                  <a:lnTo>
                    <a:pt x="114" y="591"/>
                  </a:lnTo>
                  <a:lnTo>
                    <a:pt x="117" y="596"/>
                  </a:lnTo>
                  <a:lnTo>
                    <a:pt x="119" y="605"/>
                  </a:lnTo>
                  <a:lnTo>
                    <a:pt x="119" y="613"/>
                  </a:lnTo>
                  <a:lnTo>
                    <a:pt x="119" y="619"/>
                  </a:lnTo>
                  <a:lnTo>
                    <a:pt x="120" y="621"/>
                  </a:lnTo>
                  <a:lnTo>
                    <a:pt x="125" y="626"/>
                  </a:lnTo>
                  <a:lnTo>
                    <a:pt x="129" y="629"/>
                  </a:lnTo>
                  <a:lnTo>
                    <a:pt x="129" y="631"/>
                  </a:lnTo>
                  <a:lnTo>
                    <a:pt x="125" y="632"/>
                  </a:lnTo>
                  <a:lnTo>
                    <a:pt x="122" y="631"/>
                  </a:lnTo>
                  <a:lnTo>
                    <a:pt x="119" y="629"/>
                  </a:lnTo>
                  <a:lnTo>
                    <a:pt x="117" y="626"/>
                  </a:lnTo>
                  <a:lnTo>
                    <a:pt x="115" y="624"/>
                  </a:lnTo>
                  <a:lnTo>
                    <a:pt x="115" y="622"/>
                  </a:lnTo>
                  <a:lnTo>
                    <a:pt x="114" y="619"/>
                  </a:lnTo>
                  <a:lnTo>
                    <a:pt x="111" y="618"/>
                  </a:lnTo>
                  <a:lnTo>
                    <a:pt x="107" y="614"/>
                  </a:lnTo>
                  <a:lnTo>
                    <a:pt x="106" y="611"/>
                  </a:lnTo>
                  <a:lnTo>
                    <a:pt x="102" y="608"/>
                  </a:lnTo>
                  <a:lnTo>
                    <a:pt x="98" y="605"/>
                  </a:lnTo>
                  <a:lnTo>
                    <a:pt x="94" y="601"/>
                  </a:lnTo>
                  <a:lnTo>
                    <a:pt x="96" y="600"/>
                  </a:lnTo>
                  <a:lnTo>
                    <a:pt x="98" y="596"/>
                  </a:lnTo>
                  <a:lnTo>
                    <a:pt x="96" y="593"/>
                  </a:lnTo>
                  <a:lnTo>
                    <a:pt x="96" y="590"/>
                  </a:lnTo>
                  <a:lnTo>
                    <a:pt x="96" y="588"/>
                  </a:lnTo>
                  <a:lnTo>
                    <a:pt x="98" y="588"/>
                  </a:lnTo>
                  <a:lnTo>
                    <a:pt x="101" y="587"/>
                  </a:lnTo>
                  <a:lnTo>
                    <a:pt x="101" y="583"/>
                  </a:lnTo>
                  <a:lnTo>
                    <a:pt x="101" y="580"/>
                  </a:lnTo>
                  <a:lnTo>
                    <a:pt x="101" y="578"/>
                  </a:lnTo>
                  <a:lnTo>
                    <a:pt x="98" y="577"/>
                  </a:lnTo>
                  <a:lnTo>
                    <a:pt x="96" y="577"/>
                  </a:lnTo>
                  <a:lnTo>
                    <a:pt x="94" y="575"/>
                  </a:lnTo>
                  <a:lnTo>
                    <a:pt x="91" y="575"/>
                  </a:lnTo>
                  <a:lnTo>
                    <a:pt x="89" y="575"/>
                  </a:lnTo>
                  <a:lnTo>
                    <a:pt x="86" y="577"/>
                  </a:lnTo>
                  <a:lnTo>
                    <a:pt x="86" y="580"/>
                  </a:lnTo>
                  <a:lnTo>
                    <a:pt x="86" y="585"/>
                  </a:lnTo>
                  <a:lnTo>
                    <a:pt x="86" y="588"/>
                  </a:lnTo>
                  <a:lnTo>
                    <a:pt x="85" y="591"/>
                  </a:lnTo>
                  <a:lnTo>
                    <a:pt x="85" y="595"/>
                  </a:lnTo>
                  <a:lnTo>
                    <a:pt x="83" y="596"/>
                  </a:lnTo>
                  <a:lnTo>
                    <a:pt x="80" y="598"/>
                  </a:lnTo>
                  <a:lnTo>
                    <a:pt x="78" y="603"/>
                  </a:lnTo>
                  <a:lnTo>
                    <a:pt x="78" y="606"/>
                  </a:lnTo>
                  <a:lnTo>
                    <a:pt x="78" y="611"/>
                  </a:lnTo>
                  <a:lnTo>
                    <a:pt x="81" y="613"/>
                  </a:lnTo>
                  <a:lnTo>
                    <a:pt x="83" y="616"/>
                  </a:lnTo>
                  <a:lnTo>
                    <a:pt x="81" y="621"/>
                  </a:lnTo>
                  <a:lnTo>
                    <a:pt x="81" y="624"/>
                  </a:lnTo>
                  <a:lnTo>
                    <a:pt x="83" y="627"/>
                  </a:lnTo>
                  <a:lnTo>
                    <a:pt x="81" y="634"/>
                  </a:lnTo>
                  <a:lnTo>
                    <a:pt x="80" y="639"/>
                  </a:lnTo>
                  <a:lnTo>
                    <a:pt x="76" y="645"/>
                  </a:lnTo>
                  <a:lnTo>
                    <a:pt x="78" y="650"/>
                  </a:lnTo>
                  <a:lnTo>
                    <a:pt x="80" y="657"/>
                  </a:lnTo>
                  <a:lnTo>
                    <a:pt x="80" y="660"/>
                  </a:lnTo>
                  <a:lnTo>
                    <a:pt x="81" y="663"/>
                  </a:lnTo>
                  <a:lnTo>
                    <a:pt x="81" y="666"/>
                  </a:lnTo>
                  <a:lnTo>
                    <a:pt x="85" y="668"/>
                  </a:lnTo>
                  <a:lnTo>
                    <a:pt x="86" y="671"/>
                  </a:lnTo>
                  <a:lnTo>
                    <a:pt x="88" y="676"/>
                  </a:lnTo>
                  <a:lnTo>
                    <a:pt x="91" y="683"/>
                  </a:lnTo>
                  <a:lnTo>
                    <a:pt x="96" y="688"/>
                  </a:lnTo>
                  <a:lnTo>
                    <a:pt x="102" y="693"/>
                  </a:lnTo>
                  <a:lnTo>
                    <a:pt x="104" y="693"/>
                  </a:lnTo>
                  <a:lnTo>
                    <a:pt x="107" y="693"/>
                  </a:lnTo>
                  <a:lnTo>
                    <a:pt x="109" y="694"/>
                  </a:lnTo>
                  <a:lnTo>
                    <a:pt x="112" y="696"/>
                  </a:lnTo>
                  <a:lnTo>
                    <a:pt x="115" y="694"/>
                  </a:lnTo>
                  <a:lnTo>
                    <a:pt x="117" y="696"/>
                  </a:lnTo>
                  <a:lnTo>
                    <a:pt x="122" y="699"/>
                  </a:lnTo>
                  <a:lnTo>
                    <a:pt x="124" y="706"/>
                  </a:lnTo>
                  <a:lnTo>
                    <a:pt x="125" y="710"/>
                  </a:lnTo>
                  <a:lnTo>
                    <a:pt x="124" y="714"/>
                  </a:lnTo>
                  <a:lnTo>
                    <a:pt x="124" y="715"/>
                  </a:lnTo>
                  <a:lnTo>
                    <a:pt x="122" y="724"/>
                  </a:lnTo>
                  <a:lnTo>
                    <a:pt x="119" y="732"/>
                  </a:lnTo>
                  <a:lnTo>
                    <a:pt x="114" y="738"/>
                  </a:lnTo>
                  <a:lnTo>
                    <a:pt x="111" y="740"/>
                  </a:lnTo>
                  <a:lnTo>
                    <a:pt x="109" y="740"/>
                  </a:lnTo>
                  <a:lnTo>
                    <a:pt x="104" y="737"/>
                  </a:lnTo>
                  <a:lnTo>
                    <a:pt x="101" y="740"/>
                  </a:lnTo>
                  <a:lnTo>
                    <a:pt x="98" y="743"/>
                  </a:lnTo>
                  <a:lnTo>
                    <a:pt x="99" y="745"/>
                  </a:lnTo>
                  <a:lnTo>
                    <a:pt x="99" y="750"/>
                  </a:lnTo>
                  <a:lnTo>
                    <a:pt x="98" y="750"/>
                  </a:lnTo>
                  <a:lnTo>
                    <a:pt x="96" y="751"/>
                  </a:lnTo>
                  <a:lnTo>
                    <a:pt x="99" y="756"/>
                  </a:lnTo>
                  <a:lnTo>
                    <a:pt x="98" y="759"/>
                  </a:lnTo>
                  <a:lnTo>
                    <a:pt x="98" y="771"/>
                  </a:lnTo>
                  <a:lnTo>
                    <a:pt x="98" y="774"/>
                  </a:lnTo>
                  <a:lnTo>
                    <a:pt x="96" y="779"/>
                  </a:lnTo>
                  <a:lnTo>
                    <a:pt x="99" y="784"/>
                  </a:lnTo>
                  <a:lnTo>
                    <a:pt x="102" y="790"/>
                  </a:lnTo>
                  <a:lnTo>
                    <a:pt x="106" y="794"/>
                  </a:lnTo>
                  <a:lnTo>
                    <a:pt x="109" y="795"/>
                  </a:lnTo>
                  <a:lnTo>
                    <a:pt x="112" y="800"/>
                  </a:lnTo>
                  <a:lnTo>
                    <a:pt x="114" y="805"/>
                  </a:lnTo>
                  <a:lnTo>
                    <a:pt x="117" y="815"/>
                  </a:lnTo>
                  <a:lnTo>
                    <a:pt x="119" y="823"/>
                  </a:lnTo>
                  <a:lnTo>
                    <a:pt x="122" y="826"/>
                  </a:lnTo>
                  <a:lnTo>
                    <a:pt x="124" y="833"/>
                  </a:lnTo>
                  <a:lnTo>
                    <a:pt x="124" y="841"/>
                  </a:lnTo>
                  <a:lnTo>
                    <a:pt x="127" y="846"/>
                  </a:lnTo>
                  <a:lnTo>
                    <a:pt x="130" y="851"/>
                  </a:lnTo>
                  <a:lnTo>
                    <a:pt x="132" y="856"/>
                  </a:lnTo>
                  <a:lnTo>
                    <a:pt x="133" y="861"/>
                  </a:lnTo>
                  <a:lnTo>
                    <a:pt x="137" y="862"/>
                  </a:lnTo>
                  <a:lnTo>
                    <a:pt x="135" y="867"/>
                  </a:lnTo>
                  <a:lnTo>
                    <a:pt x="137" y="874"/>
                  </a:lnTo>
                  <a:lnTo>
                    <a:pt x="140" y="877"/>
                  </a:lnTo>
                  <a:lnTo>
                    <a:pt x="143" y="883"/>
                  </a:lnTo>
                  <a:lnTo>
                    <a:pt x="146" y="887"/>
                  </a:lnTo>
                  <a:lnTo>
                    <a:pt x="150" y="895"/>
                  </a:lnTo>
                  <a:lnTo>
                    <a:pt x="155" y="906"/>
                  </a:lnTo>
                  <a:lnTo>
                    <a:pt x="158" y="911"/>
                  </a:lnTo>
                  <a:lnTo>
                    <a:pt x="166" y="914"/>
                  </a:lnTo>
                  <a:lnTo>
                    <a:pt x="169" y="916"/>
                  </a:lnTo>
                  <a:lnTo>
                    <a:pt x="169" y="918"/>
                  </a:lnTo>
                  <a:lnTo>
                    <a:pt x="169" y="924"/>
                  </a:lnTo>
                  <a:lnTo>
                    <a:pt x="171" y="932"/>
                  </a:lnTo>
                  <a:lnTo>
                    <a:pt x="169" y="934"/>
                  </a:lnTo>
                  <a:lnTo>
                    <a:pt x="168" y="931"/>
                  </a:lnTo>
                  <a:lnTo>
                    <a:pt x="164" y="934"/>
                  </a:lnTo>
                  <a:lnTo>
                    <a:pt x="163" y="937"/>
                  </a:lnTo>
                  <a:lnTo>
                    <a:pt x="164" y="945"/>
                  </a:lnTo>
                  <a:lnTo>
                    <a:pt x="169" y="950"/>
                  </a:lnTo>
                  <a:lnTo>
                    <a:pt x="173" y="955"/>
                  </a:lnTo>
                  <a:lnTo>
                    <a:pt x="174" y="955"/>
                  </a:lnTo>
                  <a:lnTo>
                    <a:pt x="176" y="955"/>
                  </a:lnTo>
                  <a:lnTo>
                    <a:pt x="179" y="955"/>
                  </a:lnTo>
                  <a:lnTo>
                    <a:pt x="182" y="958"/>
                  </a:lnTo>
                  <a:lnTo>
                    <a:pt x="184" y="965"/>
                  </a:lnTo>
                  <a:lnTo>
                    <a:pt x="181" y="973"/>
                  </a:lnTo>
                  <a:lnTo>
                    <a:pt x="177" y="978"/>
                  </a:lnTo>
                  <a:lnTo>
                    <a:pt x="176" y="984"/>
                  </a:lnTo>
                  <a:lnTo>
                    <a:pt x="174" y="988"/>
                  </a:lnTo>
                  <a:lnTo>
                    <a:pt x="174" y="991"/>
                  </a:lnTo>
                  <a:lnTo>
                    <a:pt x="176" y="993"/>
                  </a:lnTo>
                  <a:lnTo>
                    <a:pt x="176" y="997"/>
                  </a:lnTo>
                  <a:lnTo>
                    <a:pt x="173" y="1002"/>
                  </a:lnTo>
                  <a:lnTo>
                    <a:pt x="171" y="1007"/>
                  </a:lnTo>
                  <a:lnTo>
                    <a:pt x="171" y="1014"/>
                  </a:lnTo>
                  <a:lnTo>
                    <a:pt x="169" y="1020"/>
                  </a:lnTo>
                  <a:lnTo>
                    <a:pt x="164" y="1027"/>
                  </a:lnTo>
                  <a:lnTo>
                    <a:pt x="164" y="1033"/>
                  </a:lnTo>
                  <a:lnTo>
                    <a:pt x="168" y="1037"/>
                  </a:lnTo>
                  <a:lnTo>
                    <a:pt x="174" y="1040"/>
                  </a:lnTo>
                  <a:lnTo>
                    <a:pt x="176" y="1046"/>
                  </a:lnTo>
                  <a:lnTo>
                    <a:pt x="179" y="1051"/>
                  </a:lnTo>
                  <a:lnTo>
                    <a:pt x="182" y="1055"/>
                  </a:lnTo>
                  <a:lnTo>
                    <a:pt x="195" y="1056"/>
                  </a:lnTo>
                  <a:lnTo>
                    <a:pt x="210" y="1059"/>
                  </a:lnTo>
                  <a:lnTo>
                    <a:pt x="217" y="1063"/>
                  </a:lnTo>
                  <a:lnTo>
                    <a:pt x="223" y="1064"/>
                  </a:lnTo>
                  <a:lnTo>
                    <a:pt x="228" y="1066"/>
                  </a:lnTo>
                  <a:lnTo>
                    <a:pt x="235" y="1071"/>
                  </a:lnTo>
                  <a:lnTo>
                    <a:pt x="239" y="1074"/>
                  </a:lnTo>
                  <a:lnTo>
                    <a:pt x="246" y="1076"/>
                  </a:lnTo>
                  <a:lnTo>
                    <a:pt x="251" y="1077"/>
                  </a:lnTo>
                  <a:lnTo>
                    <a:pt x="257" y="1079"/>
                  </a:lnTo>
                  <a:lnTo>
                    <a:pt x="266" y="1079"/>
                  </a:lnTo>
                  <a:lnTo>
                    <a:pt x="270" y="1081"/>
                  </a:lnTo>
                  <a:lnTo>
                    <a:pt x="275" y="1084"/>
                  </a:lnTo>
                  <a:lnTo>
                    <a:pt x="280" y="1087"/>
                  </a:lnTo>
                  <a:lnTo>
                    <a:pt x="283" y="1094"/>
                  </a:lnTo>
                  <a:lnTo>
                    <a:pt x="288" y="1100"/>
                  </a:lnTo>
                  <a:lnTo>
                    <a:pt x="297" y="1107"/>
                  </a:lnTo>
                  <a:lnTo>
                    <a:pt x="298" y="1110"/>
                  </a:lnTo>
                  <a:lnTo>
                    <a:pt x="298" y="1116"/>
                  </a:lnTo>
                  <a:lnTo>
                    <a:pt x="301" y="1126"/>
                  </a:lnTo>
                  <a:lnTo>
                    <a:pt x="306" y="1133"/>
                  </a:lnTo>
                  <a:lnTo>
                    <a:pt x="311" y="1134"/>
                  </a:lnTo>
                  <a:lnTo>
                    <a:pt x="314" y="1134"/>
                  </a:lnTo>
                  <a:lnTo>
                    <a:pt x="316" y="1139"/>
                  </a:lnTo>
                  <a:lnTo>
                    <a:pt x="321" y="1141"/>
                  </a:lnTo>
                  <a:lnTo>
                    <a:pt x="323" y="1144"/>
                  </a:lnTo>
                  <a:lnTo>
                    <a:pt x="334" y="1149"/>
                  </a:lnTo>
                  <a:lnTo>
                    <a:pt x="337" y="1152"/>
                  </a:lnTo>
                  <a:lnTo>
                    <a:pt x="342" y="1151"/>
                  </a:lnTo>
                  <a:lnTo>
                    <a:pt x="350" y="1152"/>
                  </a:lnTo>
                  <a:lnTo>
                    <a:pt x="363" y="1157"/>
                  </a:lnTo>
                  <a:lnTo>
                    <a:pt x="368" y="1161"/>
                  </a:lnTo>
                  <a:lnTo>
                    <a:pt x="370" y="1162"/>
                  </a:lnTo>
                  <a:lnTo>
                    <a:pt x="372" y="1167"/>
                  </a:lnTo>
                  <a:lnTo>
                    <a:pt x="373" y="1177"/>
                  </a:lnTo>
                  <a:lnTo>
                    <a:pt x="375" y="1185"/>
                  </a:lnTo>
                  <a:lnTo>
                    <a:pt x="373" y="1188"/>
                  </a:lnTo>
                  <a:lnTo>
                    <a:pt x="370" y="1190"/>
                  </a:lnTo>
                  <a:lnTo>
                    <a:pt x="370" y="1193"/>
                  </a:lnTo>
                  <a:lnTo>
                    <a:pt x="372" y="1196"/>
                  </a:lnTo>
                  <a:lnTo>
                    <a:pt x="376" y="1198"/>
                  </a:lnTo>
                  <a:lnTo>
                    <a:pt x="378" y="1201"/>
                  </a:lnTo>
                  <a:lnTo>
                    <a:pt x="380" y="1203"/>
                  </a:lnTo>
                  <a:lnTo>
                    <a:pt x="383" y="1203"/>
                  </a:lnTo>
                  <a:lnTo>
                    <a:pt x="385" y="1201"/>
                  </a:lnTo>
                  <a:lnTo>
                    <a:pt x="386" y="1198"/>
                  </a:lnTo>
                  <a:lnTo>
                    <a:pt x="389" y="1200"/>
                  </a:lnTo>
                  <a:lnTo>
                    <a:pt x="393" y="1198"/>
                  </a:lnTo>
                  <a:lnTo>
                    <a:pt x="398" y="1200"/>
                  </a:lnTo>
                  <a:lnTo>
                    <a:pt x="401" y="1203"/>
                  </a:lnTo>
                  <a:lnTo>
                    <a:pt x="403" y="1205"/>
                  </a:lnTo>
                  <a:lnTo>
                    <a:pt x="404" y="1206"/>
                  </a:lnTo>
                  <a:lnTo>
                    <a:pt x="409" y="1211"/>
                  </a:lnTo>
                  <a:lnTo>
                    <a:pt x="414" y="1221"/>
                  </a:lnTo>
                  <a:lnTo>
                    <a:pt x="419" y="1226"/>
                  </a:lnTo>
                  <a:lnTo>
                    <a:pt x="420" y="1226"/>
                  </a:lnTo>
                  <a:lnTo>
                    <a:pt x="424" y="1229"/>
                  </a:lnTo>
                  <a:lnTo>
                    <a:pt x="427" y="1234"/>
                  </a:lnTo>
                  <a:lnTo>
                    <a:pt x="432" y="1240"/>
                  </a:lnTo>
                  <a:lnTo>
                    <a:pt x="434" y="1245"/>
                  </a:lnTo>
                  <a:lnTo>
                    <a:pt x="437" y="1250"/>
                  </a:lnTo>
                  <a:lnTo>
                    <a:pt x="438" y="1253"/>
                  </a:lnTo>
                  <a:lnTo>
                    <a:pt x="445" y="1258"/>
                  </a:lnTo>
                  <a:lnTo>
                    <a:pt x="445" y="1263"/>
                  </a:lnTo>
                  <a:lnTo>
                    <a:pt x="450" y="1268"/>
                  </a:lnTo>
                  <a:lnTo>
                    <a:pt x="453" y="1273"/>
                  </a:lnTo>
                  <a:lnTo>
                    <a:pt x="456" y="1278"/>
                  </a:lnTo>
                  <a:lnTo>
                    <a:pt x="460" y="1284"/>
                  </a:lnTo>
                  <a:lnTo>
                    <a:pt x="461" y="1293"/>
                  </a:lnTo>
                  <a:lnTo>
                    <a:pt x="464" y="1301"/>
                  </a:lnTo>
                  <a:lnTo>
                    <a:pt x="466" y="1307"/>
                  </a:lnTo>
                  <a:lnTo>
                    <a:pt x="468" y="1317"/>
                  </a:lnTo>
                  <a:lnTo>
                    <a:pt x="468" y="1324"/>
                  </a:lnTo>
                  <a:lnTo>
                    <a:pt x="468" y="1333"/>
                  </a:lnTo>
                  <a:lnTo>
                    <a:pt x="466" y="1338"/>
                  </a:lnTo>
                  <a:lnTo>
                    <a:pt x="463" y="1340"/>
                  </a:lnTo>
                  <a:lnTo>
                    <a:pt x="463" y="1343"/>
                  </a:lnTo>
                  <a:lnTo>
                    <a:pt x="464" y="1346"/>
                  </a:lnTo>
                  <a:lnTo>
                    <a:pt x="466" y="1350"/>
                  </a:lnTo>
                  <a:lnTo>
                    <a:pt x="464" y="1351"/>
                  </a:lnTo>
                  <a:lnTo>
                    <a:pt x="461" y="1355"/>
                  </a:lnTo>
                  <a:lnTo>
                    <a:pt x="461" y="1359"/>
                  </a:lnTo>
                  <a:lnTo>
                    <a:pt x="463" y="1361"/>
                  </a:lnTo>
                  <a:lnTo>
                    <a:pt x="464" y="1361"/>
                  </a:lnTo>
                  <a:lnTo>
                    <a:pt x="466" y="1358"/>
                  </a:lnTo>
                  <a:lnTo>
                    <a:pt x="469" y="1358"/>
                  </a:lnTo>
                  <a:lnTo>
                    <a:pt x="469" y="1359"/>
                  </a:lnTo>
                  <a:lnTo>
                    <a:pt x="471" y="1363"/>
                  </a:lnTo>
                  <a:lnTo>
                    <a:pt x="474" y="1366"/>
                  </a:lnTo>
                  <a:lnTo>
                    <a:pt x="474" y="1369"/>
                  </a:lnTo>
                  <a:lnTo>
                    <a:pt x="474" y="1372"/>
                  </a:lnTo>
                  <a:lnTo>
                    <a:pt x="473" y="1371"/>
                  </a:lnTo>
                  <a:lnTo>
                    <a:pt x="469" y="1364"/>
                  </a:lnTo>
                  <a:lnTo>
                    <a:pt x="468" y="1364"/>
                  </a:lnTo>
                  <a:lnTo>
                    <a:pt x="468" y="1368"/>
                  </a:lnTo>
                  <a:lnTo>
                    <a:pt x="469" y="1371"/>
                  </a:lnTo>
                  <a:lnTo>
                    <a:pt x="471" y="1374"/>
                  </a:lnTo>
                  <a:lnTo>
                    <a:pt x="471" y="1376"/>
                  </a:lnTo>
                  <a:lnTo>
                    <a:pt x="469" y="1384"/>
                  </a:lnTo>
                  <a:lnTo>
                    <a:pt x="579" y="1397"/>
                  </a:lnTo>
                  <a:lnTo>
                    <a:pt x="730" y="1415"/>
                  </a:lnTo>
                  <a:lnTo>
                    <a:pt x="734" y="1413"/>
                  </a:lnTo>
                  <a:lnTo>
                    <a:pt x="738" y="1415"/>
                  </a:lnTo>
                  <a:lnTo>
                    <a:pt x="745" y="1417"/>
                  </a:lnTo>
                  <a:lnTo>
                    <a:pt x="750" y="1415"/>
                  </a:lnTo>
                  <a:lnTo>
                    <a:pt x="755" y="1407"/>
                  </a:lnTo>
                  <a:lnTo>
                    <a:pt x="761" y="1402"/>
                  </a:lnTo>
                  <a:lnTo>
                    <a:pt x="763" y="1394"/>
                  </a:lnTo>
                  <a:lnTo>
                    <a:pt x="763" y="1386"/>
                  </a:lnTo>
                  <a:lnTo>
                    <a:pt x="758" y="1379"/>
                  </a:lnTo>
                  <a:lnTo>
                    <a:pt x="747" y="1374"/>
                  </a:lnTo>
                  <a:lnTo>
                    <a:pt x="742" y="1371"/>
                  </a:lnTo>
                  <a:lnTo>
                    <a:pt x="743" y="1363"/>
                  </a:lnTo>
                  <a:lnTo>
                    <a:pt x="747" y="1346"/>
                  </a:lnTo>
                  <a:lnTo>
                    <a:pt x="743" y="1340"/>
                  </a:lnTo>
                  <a:lnTo>
                    <a:pt x="747" y="1333"/>
                  </a:lnTo>
                  <a:lnTo>
                    <a:pt x="748" y="1328"/>
                  </a:lnTo>
                  <a:lnTo>
                    <a:pt x="752" y="1325"/>
                  </a:lnTo>
                  <a:lnTo>
                    <a:pt x="758" y="1324"/>
                  </a:lnTo>
                  <a:lnTo>
                    <a:pt x="760" y="1320"/>
                  </a:lnTo>
                  <a:lnTo>
                    <a:pt x="763" y="1319"/>
                  </a:lnTo>
                  <a:lnTo>
                    <a:pt x="763" y="1314"/>
                  </a:lnTo>
                  <a:lnTo>
                    <a:pt x="768" y="1314"/>
                  </a:lnTo>
                  <a:lnTo>
                    <a:pt x="771" y="1309"/>
                  </a:lnTo>
                  <a:lnTo>
                    <a:pt x="774" y="1304"/>
                  </a:lnTo>
                  <a:lnTo>
                    <a:pt x="774" y="1294"/>
                  </a:lnTo>
                  <a:lnTo>
                    <a:pt x="778" y="1291"/>
                  </a:lnTo>
                  <a:lnTo>
                    <a:pt x="778" y="1284"/>
                  </a:lnTo>
                  <a:lnTo>
                    <a:pt x="781" y="1265"/>
                  </a:lnTo>
                  <a:lnTo>
                    <a:pt x="784" y="1260"/>
                  </a:lnTo>
                  <a:lnTo>
                    <a:pt x="792" y="1258"/>
                  </a:lnTo>
                  <a:lnTo>
                    <a:pt x="791" y="1255"/>
                  </a:lnTo>
                  <a:lnTo>
                    <a:pt x="794" y="1253"/>
                  </a:lnTo>
                  <a:lnTo>
                    <a:pt x="797" y="1249"/>
                  </a:lnTo>
                  <a:lnTo>
                    <a:pt x="800" y="1244"/>
                  </a:lnTo>
                  <a:lnTo>
                    <a:pt x="812" y="1240"/>
                  </a:lnTo>
                  <a:lnTo>
                    <a:pt x="822" y="1237"/>
                  </a:lnTo>
                  <a:lnTo>
                    <a:pt x="827" y="1232"/>
                  </a:lnTo>
                  <a:lnTo>
                    <a:pt x="833" y="1231"/>
                  </a:lnTo>
                  <a:lnTo>
                    <a:pt x="833" y="1226"/>
                  </a:lnTo>
                  <a:lnTo>
                    <a:pt x="831" y="1221"/>
                  </a:lnTo>
                  <a:lnTo>
                    <a:pt x="820" y="1206"/>
                  </a:lnTo>
                  <a:lnTo>
                    <a:pt x="813" y="1200"/>
                  </a:lnTo>
                  <a:lnTo>
                    <a:pt x="813" y="1183"/>
                  </a:lnTo>
                  <a:lnTo>
                    <a:pt x="812" y="1180"/>
                  </a:lnTo>
                  <a:lnTo>
                    <a:pt x="810" y="1167"/>
                  </a:lnTo>
                  <a:lnTo>
                    <a:pt x="800" y="1152"/>
                  </a:lnTo>
                  <a:lnTo>
                    <a:pt x="804" y="1149"/>
                  </a:lnTo>
                  <a:lnTo>
                    <a:pt x="805" y="1146"/>
                  </a:lnTo>
                  <a:lnTo>
                    <a:pt x="802" y="1144"/>
                  </a:lnTo>
                  <a:lnTo>
                    <a:pt x="799" y="1141"/>
                  </a:lnTo>
                  <a:lnTo>
                    <a:pt x="797" y="1130"/>
                  </a:lnTo>
                  <a:lnTo>
                    <a:pt x="799" y="1123"/>
                  </a:lnTo>
                  <a:lnTo>
                    <a:pt x="712" y="996"/>
                  </a:lnTo>
                  <a:lnTo>
                    <a:pt x="694" y="970"/>
                  </a:lnTo>
                  <a:lnTo>
                    <a:pt x="592" y="815"/>
                  </a:lnTo>
                  <a:lnTo>
                    <a:pt x="538" y="737"/>
                  </a:lnTo>
                  <a:lnTo>
                    <a:pt x="494" y="671"/>
                  </a:lnTo>
                  <a:lnTo>
                    <a:pt x="438" y="588"/>
                  </a:lnTo>
                  <a:lnTo>
                    <a:pt x="424" y="567"/>
                  </a:lnTo>
                  <a:lnTo>
                    <a:pt x="406" y="539"/>
                  </a:lnTo>
                  <a:lnTo>
                    <a:pt x="383" y="505"/>
                  </a:lnTo>
                  <a:lnTo>
                    <a:pt x="373" y="492"/>
                  </a:lnTo>
                  <a:lnTo>
                    <a:pt x="375" y="48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8" name="Freeform 18"/>
            <p:cNvSpPr>
              <a:spLocks/>
            </p:cNvSpPr>
            <p:nvPr/>
          </p:nvSpPr>
          <p:spPr bwMode="auto">
            <a:xfrm>
              <a:off x="2516350" y="2943407"/>
              <a:ext cx="1034916" cy="807973"/>
            </a:xfrm>
            <a:custGeom>
              <a:avLst/>
              <a:gdLst>
                <a:gd name="T0" fmla="*/ 1023183079 w 757"/>
                <a:gd name="T1" fmla="*/ 1428929956 h 591"/>
                <a:gd name="T2" fmla="*/ 1209674503 w 757"/>
                <a:gd name="T3" fmla="*/ 1446570258 h 591"/>
                <a:gd name="T4" fmla="*/ 1307959731 w 757"/>
                <a:gd name="T5" fmla="*/ 1454131521 h 591"/>
                <a:gd name="T6" fmla="*/ 1406246546 w 757"/>
                <a:gd name="T7" fmla="*/ 1461691197 h 591"/>
                <a:gd name="T8" fmla="*/ 1529733317 w 757"/>
                <a:gd name="T9" fmla="*/ 1474292774 h 591"/>
                <a:gd name="T10" fmla="*/ 1570055787 w 757"/>
                <a:gd name="T11" fmla="*/ 1474292774 h 591"/>
                <a:gd name="T12" fmla="*/ 1640620110 w 757"/>
                <a:gd name="T13" fmla="*/ 1481852449 h 591"/>
                <a:gd name="T14" fmla="*/ 1764108866 w 757"/>
                <a:gd name="T15" fmla="*/ 1489413713 h 591"/>
                <a:gd name="T16" fmla="*/ 1822071623 w 757"/>
                <a:gd name="T17" fmla="*/ 1489413713 h 591"/>
                <a:gd name="T18" fmla="*/ 1837192549 w 757"/>
                <a:gd name="T19" fmla="*/ 1277720562 h 591"/>
                <a:gd name="T20" fmla="*/ 1849794115 w 757"/>
                <a:gd name="T21" fmla="*/ 1076108038 h 591"/>
                <a:gd name="T22" fmla="*/ 1859874733 w 757"/>
                <a:gd name="T23" fmla="*/ 932458321 h 591"/>
                <a:gd name="T24" fmla="*/ 1867434402 w 757"/>
                <a:gd name="T25" fmla="*/ 788809993 h 591"/>
                <a:gd name="T26" fmla="*/ 1874995659 w 757"/>
                <a:gd name="T27" fmla="*/ 640119963 h 591"/>
                <a:gd name="T28" fmla="*/ 1892635946 w 757"/>
                <a:gd name="T29" fmla="*/ 390625159 h 591"/>
                <a:gd name="T30" fmla="*/ 1900197203 w 757"/>
                <a:gd name="T31" fmla="*/ 274697957 h 591"/>
                <a:gd name="T32" fmla="*/ 1900197203 w 757"/>
                <a:gd name="T33" fmla="*/ 257056068 h 591"/>
                <a:gd name="T34" fmla="*/ 1769149175 w 757"/>
                <a:gd name="T35" fmla="*/ 163811019 h 591"/>
                <a:gd name="T36" fmla="*/ 1582657353 w 757"/>
                <a:gd name="T37" fmla="*/ 146169130 h 591"/>
                <a:gd name="T38" fmla="*/ 1411286855 w 757"/>
                <a:gd name="T39" fmla="*/ 133569141 h 591"/>
                <a:gd name="T40" fmla="*/ 1111387689 w 757"/>
                <a:gd name="T41" fmla="*/ 105846625 h 591"/>
                <a:gd name="T42" fmla="*/ 851812580 w 757"/>
                <a:gd name="T43" fmla="*/ 78125672 h 591"/>
                <a:gd name="T44" fmla="*/ 609877560 w 757"/>
                <a:gd name="T45" fmla="*/ 47883781 h 591"/>
                <a:gd name="T46" fmla="*/ 181451166 w 757"/>
                <a:gd name="T47" fmla="*/ 0 h 591"/>
                <a:gd name="T48" fmla="*/ 143648056 w 757"/>
                <a:gd name="T49" fmla="*/ 249496392 h 591"/>
                <a:gd name="T50" fmla="*/ 110886843 w 757"/>
                <a:gd name="T51" fmla="*/ 483870256 h 591"/>
                <a:gd name="T52" fmla="*/ 65524039 w 757"/>
                <a:gd name="T53" fmla="*/ 808971245 h 591"/>
                <a:gd name="T54" fmla="*/ 37801534 w 757"/>
                <a:gd name="T55" fmla="*/ 1018143644 h 591"/>
                <a:gd name="T56" fmla="*/ 0 w 757"/>
                <a:gd name="T57" fmla="*/ 1300401178 h 591"/>
                <a:gd name="T58" fmla="*/ 90725583 w 757"/>
                <a:gd name="T59" fmla="*/ 1318043067 h 591"/>
                <a:gd name="T60" fmla="*/ 168849600 w 757"/>
                <a:gd name="T61" fmla="*/ 1325602743 h 591"/>
                <a:gd name="T62" fmla="*/ 292338008 w 757"/>
                <a:gd name="T63" fmla="*/ 1343244633 h 591"/>
                <a:gd name="T64" fmla="*/ 410784471 w 757"/>
                <a:gd name="T65" fmla="*/ 1358365572 h 591"/>
                <a:gd name="T66" fmla="*/ 456147349 w 757"/>
                <a:gd name="T67" fmla="*/ 1363405885 h 591"/>
                <a:gd name="T68" fmla="*/ 635079104 w 757"/>
                <a:gd name="T69" fmla="*/ 1388607451 h 591"/>
                <a:gd name="T70" fmla="*/ 791328676 w 757"/>
                <a:gd name="T71" fmla="*/ 1403728390 h 591"/>
                <a:gd name="T72" fmla="*/ 897175359 w 757"/>
                <a:gd name="T73" fmla="*/ 1416328379 h 591"/>
                <a:gd name="T74" fmla="*/ 990420278 w 757"/>
                <a:gd name="T75" fmla="*/ 1423889643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7"/>
                <a:gd name="T115" fmla="*/ 0 h 591"/>
                <a:gd name="T116" fmla="*/ 757 w 757"/>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7" h="591">
                  <a:moveTo>
                    <a:pt x="393" y="565"/>
                  </a:moveTo>
                  <a:lnTo>
                    <a:pt x="406" y="567"/>
                  </a:lnTo>
                  <a:lnTo>
                    <a:pt x="439" y="570"/>
                  </a:lnTo>
                  <a:lnTo>
                    <a:pt x="480" y="574"/>
                  </a:lnTo>
                  <a:lnTo>
                    <a:pt x="509" y="577"/>
                  </a:lnTo>
                  <a:lnTo>
                    <a:pt x="519" y="577"/>
                  </a:lnTo>
                  <a:lnTo>
                    <a:pt x="534" y="578"/>
                  </a:lnTo>
                  <a:lnTo>
                    <a:pt x="558" y="580"/>
                  </a:lnTo>
                  <a:lnTo>
                    <a:pt x="584" y="582"/>
                  </a:lnTo>
                  <a:lnTo>
                    <a:pt x="607" y="585"/>
                  </a:lnTo>
                  <a:lnTo>
                    <a:pt x="617" y="585"/>
                  </a:lnTo>
                  <a:lnTo>
                    <a:pt x="623" y="585"/>
                  </a:lnTo>
                  <a:lnTo>
                    <a:pt x="636" y="587"/>
                  </a:lnTo>
                  <a:lnTo>
                    <a:pt x="651" y="588"/>
                  </a:lnTo>
                  <a:lnTo>
                    <a:pt x="677" y="590"/>
                  </a:lnTo>
                  <a:lnTo>
                    <a:pt x="700" y="591"/>
                  </a:lnTo>
                  <a:lnTo>
                    <a:pt x="716" y="591"/>
                  </a:lnTo>
                  <a:lnTo>
                    <a:pt x="723" y="591"/>
                  </a:lnTo>
                  <a:lnTo>
                    <a:pt x="726" y="541"/>
                  </a:lnTo>
                  <a:lnTo>
                    <a:pt x="729" y="507"/>
                  </a:lnTo>
                  <a:lnTo>
                    <a:pt x="729" y="495"/>
                  </a:lnTo>
                  <a:lnTo>
                    <a:pt x="734" y="427"/>
                  </a:lnTo>
                  <a:lnTo>
                    <a:pt x="738" y="381"/>
                  </a:lnTo>
                  <a:lnTo>
                    <a:pt x="738" y="370"/>
                  </a:lnTo>
                  <a:lnTo>
                    <a:pt x="741" y="322"/>
                  </a:lnTo>
                  <a:lnTo>
                    <a:pt x="741" y="313"/>
                  </a:lnTo>
                  <a:lnTo>
                    <a:pt x="746" y="256"/>
                  </a:lnTo>
                  <a:lnTo>
                    <a:pt x="744" y="254"/>
                  </a:lnTo>
                  <a:lnTo>
                    <a:pt x="749" y="199"/>
                  </a:lnTo>
                  <a:lnTo>
                    <a:pt x="751" y="155"/>
                  </a:lnTo>
                  <a:lnTo>
                    <a:pt x="752" y="143"/>
                  </a:lnTo>
                  <a:lnTo>
                    <a:pt x="754" y="109"/>
                  </a:lnTo>
                  <a:lnTo>
                    <a:pt x="754" y="107"/>
                  </a:lnTo>
                  <a:lnTo>
                    <a:pt x="754" y="102"/>
                  </a:lnTo>
                  <a:lnTo>
                    <a:pt x="757" y="68"/>
                  </a:lnTo>
                  <a:lnTo>
                    <a:pt x="702" y="65"/>
                  </a:lnTo>
                  <a:lnTo>
                    <a:pt x="698" y="65"/>
                  </a:lnTo>
                  <a:lnTo>
                    <a:pt x="628" y="58"/>
                  </a:lnTo>
                  <a:lnTo>
                    <a:pt x="609" y="57"/>
                  </a:lnTo>
                  <a:lnTo>
                    <a:pt x="560" y="53"/>
                  </a:lnTo>
                  <a:lnTo>
                    <a:pt x="473" y="45"/>
                  </a:lnTo>
                  <a:lnTo>
                    <a:pt x="441" y="42"/>
                  </a:lnTo>
                  <a:lnTo>
                    <a:pt x="351" y="32"/>
                  </a:lnTo>
                  <a:lnTo>
                    <a:pt x="338" y="31"/>
                  </a:lnTo>
                  <a:lnTo>
                    <a:pt x="286" y="24"/>
                  </a:lnTo>
                  <a:lnTo>
                    <a:pt x="242" y="19"/>
                  </a:lnTo>
                  <a:lnTo>
                    <a:pt x="183" y="11"/>
                  </a:lnTo>
                  <a:lnTo>
                    <a:pt x="72" y="0"/>
                  </a:lnTo>
                  <a:lnTo>
                    <a:pt x="66" y="42"/>
                  </a:lnTo>
                  <a:lnTo>
                    <a:pt x="57" y="99"/>
                  </a:lnTo>
                  <a:lnTo>
                    <a:pt x="48" y="172"/>
                  </a:lnTo>
                  <a:lnTo>
                    <a:pt x="44" y="192"/>
                  </a:lnTo>
                  <a:lnTo>
                    <a:pt x="41" y="210"/>
                  </a:lnTo>
                  <a:lnTo>
                    <a:pt x="26" y="321"/>
                  </a:lnTo>
                  <a:lnTo>
                    <a:pt x="20" y="368"/>
                  </a:lnTo>
                  <a:lnTo>
                    <a:pt x="15" y="404"/>
                  </a:lnTo>
                  <a:lnTo>
                    <a:pt x="12" y="435"/>
                  </a:lnTo>
                  <a:lnTo>
                    <a:pt x="0" y="516"/>
                  </a:lnTo>
                  <a:lnTo>
                    <a:pt x="13" y="520"/>
                  </a:lnTo>
                  <a:lnTo>
                    <a:pt x="36" y="523"/>
                  </a:lnTo>
                  <a:lnTo>
                    <a:pt x="57" y="525"/>
                  </a:lnTo>
                  <a:lnTo>
                    <a:pt x="67" y="526"/>
                  </a:lnTo>
                  <a:lnTo>
                    <a:pt x="80" y="528"/>
                  </a:lnTo>
                  <a:lnTo>
                    <a:pt x="116" y="533"/>
                  </a:lnTo>
                  <a:lnTo>
                    <a:pt x="154" y="538"/>
                  </a:lnTo>
                  <a:lnTo>
                    <a:pt x="163" y="539"/>
                  </a:lnTo>
                  <a:lnTo>
                    <a:pt x="165" y="539"/>
                  </a:lnTo>
                  <a:lnTo>
                    <a:pt x="181" y="541"/>
                  </a:lnTo>
                  <a:lnTo>
                    <a:pt x="221" y="546"/>
                  </a:lnTo>
                  <a:lnTo>
                    <a:pt x="252" y="551"/>
                  </a:lnTo>
                  <a:lnTo>
                    <a:pt x="265" y="552"/>
                  </a:lnTo>
                  <a:lnTo>
                    <a:pt x="314" y="557"/>
                  </a:lnTo>
                  <a:lnTo>
                    <a:pt x="343" y="561"/>
                  </a:lnTo>
                  <a:lnTo>
                    <a:pt x="356" y="562"/>
                  </a:lnTo>
                  <a:lnTo>
                    <a:pt x="377" y="565"/>
                  </a:lnTo>
                  <a:lnTo>
                    <a:pt x="393" y="56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Freeform 20"/>
            <p:cNvSpPr>
              <a:spLocks/>
            </p:cNvSpPr>
            <p:nvPr/>
          </p:nvSpPr>
          <p:spPr bwMode="auto">
            <a:xfrm>
              <a:off x="7323173" y="2481318"/>
              <a:ext cx="246083" cy="236514"/>
            </a:xfrm>
            <a:custGeom>
              <a:avLst/>
              <a:gdLst>
                <a:gd name="T0" fmla="*/ 342741233 w 180"/>
                <a:gd name="T1" fmla="*/ 272177374 h 173"/>
                <a:gd name="T2" fmla="*/ 350302493 w 180"/>
                <a:gd name="T3" fmla="*/ 267137054 h 173"/>
                <a:gd name="T4" fmla="*/ 367942787 w 180"/>
                <a:gd name="T5" fmla="*/ 259577368 h 173"/>
                <a:gd name="T6" fmla="*/ 375504047 w 180"/>
                <a:gd name="T7" fmla="*/ 252016094 h 173"/>
                <a:gd name="T8" fmla="*/ 388104030 w 180"/>
                <a:gd name="T9" fmla="*/ 252016094 h 173"/>
                <a:gd name="T10" fmla="*/ 395665290 w 180"/>
                <a:gd name="T11" fmla="*/ 241935454 h 173"/>
                <a:gd name="T12" fmla="*/ 415826533 w 180"/>
                <a:gd name="T13" fmla="*/ 241935454 h 173"/>
                <a:gd name="T14" fmla="*/ 448587859 w 180"/>
                <a:gd name="T15" fmla="*/ 221774175 h 173"/>
                <a:gd name="T16" fmla="*/ 446068497 w 180"/>
                <a:gd name="T17" fmla="*/ 201612846 h 173"/>
                <a:gd name="T18" fmla="*/ 453628170 w 180"/>
                <a:gd name="T19" fmla="*/ 194053159 h 173"/>
                <a:gd name="T20" fmla="*/ 453628170 w 180"/>
                <a:gd name="T21" fmla="*/ 181451566 h 173"/>
                <a:gd name="T22" fmla="*/ 441028186 w 180"/>
                <a:gd name="T23" fmla="*/ 123488681 h 173"/>
                <a:gd name="T24" fmla="*/ 408265273 w 180"/>
                <a:gd name="T25" fmla="*/ 7561277 h 173"/>
                <a:gd name="T26" fmla="*/ 335181561 w 180"/>
                <a:gd name="T27" fmla="*/ 17641920 h 173"/>
                <a:gd name="T28" fmla="*/ 234373757 w 180"/>
                <a:gd name="T29" fmla="*/ 40322572 h 173"/>
                <a:gd name="T30" fmla="*/ 178931876 w 180"/>
                <a:gd name="T31" fmla="*/ 52924177 h 173"/>
                <a:gd name="T32" fmla="*/ 166330306 w 180"/>
                <a:gd name="T33" fmla="*/ 70564503 h 173"/>
                <a:gd name="T34" fmla="*/ 115927198 w 180"/>
                <a:gd name="T35" fmla="*/ 70564503 h 173"/>
                <a:gd name="T36" fmla="*/ 0 w 180"/>
                <a:gd name="T37" fmla="*/ 95766103 h 173"/>
                <a:gd name="T38" fmla="*/ 30241877 w 180"/>
                <a:gd name="T39" fmla="*/ 262096734 h 173"/>
                <a:gd name="T40" fmla="*/ 42843448 w 180"/>
                <a:gd name="T41" fmla="*/ 337701532 h 173"/>
                <a:gd name="T42" fmla="*/ 55443444 w 180"/>
                <a:gd name="T43" fmla="*/ 370464405 h 173"/>
                <a:gd name="T44" fmla="*/ 37801550 w 180"/>
                <a:gd name="T45" fmla="*/ 435988663 h 173"/>
                <a:gd name="T46" fmla="*/ 63003116 w 180"/>
                <a:gd name="T47" fmla="*/ 428427390 h 173"/>
                <a:gd name="T48" fmla="*/ 75604687 w 180"/>
                <a:gd name="T49" fmla="*/ 415827285 h 173"/>
                <a:gd name="T50" fmla="*/ 88206257 w 180"/>
                <a:gd name="T51" fmla="*/ 408266011 h 173"/>
                <a:gd name="T52" fmla="*/ 90725619 w 180"/>
                <a:gd name="T53" fmla="*/ 385585365 h 173"/>
                <a:gd name="T54" fmla="*/ 103327190 w 180"/>
                <a:gd name="T55" fmla="*/ 385585365 h 173"/>
                <a:gd name="T56" fmla="*/ 128527181 w 180"/>
                <a:gd name="T57" fmla="*/ 378024092 h 173"/>
                <a:gd name="T58" fmla="*/ 136088441 w 180"/>
                <a:gd name="T59" fmla="*/ 362903132 h 173"/>
                <a:gd name="T60" fmla="*/ 153728735 w 180"/>
                <a:gd name="T61" fmla="*/ 362903132 h 173"/>
                <a:gd name="T62" fmla="*/ 161289995 w 180"/>
                <a:gd name="T63" fmla="*/ 357862812 h 173"/>
                <a:gd name="T64" fmla="*/ 161289995 w 180"/>
                <a:gd name="T65" fmla="*/ 350303126 h 173"/>
                <a:gd name="T66" fmla="*/ 178931876 w 180"/>
                <a:gd name="T67" fmla="*/ 337701532 h 173"/>
                <a:gd name="T68" fmla="*/ 186491549 w 180"/>
                <a:gd name="T69" fmla="*/ 317540253 h 173"/>
                <a:gd name="T70" fmla="*/ 199093120 w 180"/>
                <a:gd name="T71" fmla="*/ 299899927 h 173"/>
                <a:gd name="T72" fmla="*/ 211693152 w 180"/>
                <a:gd name="T73" fmla="*/ 312499933 h 173"/>
                <a:gd name="T74" fmla="*/ 231854396 w 180"/>
                <a:gd name="T75" fmla="*/ 304940247 h 173"/>
                <a:gd name="T76" fmla="*/ 252015639 w 180"/>
                <a:gd name="T77" fmla="*/ 299899927 h 173"/>
                <a:gd name="T78" fmla="*/ 264615622 w 180"/>
                <a:gd name="T79" fmla="*/ 292338653 h 173"/>
                <a:gd name="T80" fmla="*/ 279736554 w 180"/>
                <a:gd name="T81" fmla="*/ 292338653 h 173"/>
                <a:gd name="T82" fmla="*/ 304938108 w 180"/>
                <a:gd name="T83" fmla="*/ 284778967 h 173"/>
                <a:gd name="T84" fmla="*/ 322579990 w 180"/>
                <a:gd name="T85" fmla="*/ 279738647 h 173"/>
                <a:gd name="T86" fmla="*/ 325100939 w 180"/>
                <a:gd name="T87" fmla="*/ 274698327 h 173"/>
                <a:gd name="T88" fmla="*/ 325100939 w 180"/>
                <a:gd name="T89" fmla="*/ 262096734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0"/>
                <a:gd name="T136" fmla="*/ 0 h 173"/>
                <a:gd name="T137" fmla="*/ 180 w 18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0" h="173">
                  <a:moveTo>
                    <a:pt x="129" y="103"/>
                  </a:moveTo>
                  <a:lnTo>
                    <a:pt x="136" y="108"/>
                  </a:lnTo>
                  <a:lnTo>
                    <a:pt x="137" y="108"/>
                  </a:lnTo>
                  <a:lnTo>
                    <a:pt x="139" y="106"/>
                  </a:lnTo>
                  <a:lnTo>
                    <a:pt x="142" y="103"/>
                  </a:lnTo>
                  <a:lnTo>
                    <a:pt x="146" y="103"/>
                  </a:lnTo>
                  <a:lnTo>
                    <a:pt x="146" y="100"/>
                  </a:lnTo>
                  <a:lnTo>
                    <a:pt x="149" y="100"/>
                  </a:lnTo>
                  <a:lnTo>
                    <a:pt x="152" y="101"/>
                  </a:lnTo>
                  <a:lnTo>
                    <a:pt x="154" y="100"/>
                  </a:lnTo>
                  <a:lnTo>
                    <a:pt x="154" y="98"/>
                  </a:lnTo>
                  <a:lnTo>
                    <a:pt x="157" y="96"/>
                  </a:lnTo>
                  <a:lnTo>
                    <a:pt x="160" y="98"/>
                  </a:lnTo>
                  <a:lnTo>
                    <a:pt x="165" y="96"/>
                  </a:lnTo>
                  <a:lnTo>
                    <a:pt x="165" y="93"/>
                  </a:lnTo>
                  <a:lnTo>
                    <a:pt x="178" y="88"/>
                  </a:lnTo>
                  <a:lnTo>
                    <a:pt x="177" y="82"/>
                  </a:lnTo>
                  <a:lnTo>
                    <a:pt x="177" y="80"/>
                  </a:lnTo>
                  <a:lnTo>
                    <a:pt x="177" y="78"/>
                  </a:lnTo>
                  <a:lnTo>
                    <a:pt x="180" y="77"/>
                  </a:lnTo>
                  <a:lnTo>
                    <a:pt x="180" y="75"/>
                  </a:lnTo>
                  <a:lnTo>
                    <a:pt x="180" y="72"/>
                  </a:lnTo>
                  <a:lnTo>
                    <a:pt x="175" y="54"/>
                  </a:lnTo>
                  <a:lnTo>
                    <a:pt x="175" y="49"/>
                  </a:lnTo>
                  <a:lnTo>
                    <a:pt x="172" y="38"/>
                  </a:lnTo>
                  <a:lnTo>
                    <a:pt x="162" y="3"/>
                  </a:lnTo>
                  <a:lnTo>
                    <a:pt x="160" y="0"/>
                  </a:lnTo>
                  <a:lnTo>
                    <a:pt x="133" y="7"/>
                  </a:lnTo>
                  <a:lnTo>
                    <a:pt x="129" y="8"/>
                  </a:lnTo>
                  <a:lnTo>
                    <a:pt x="93" y="16"/>
                  </a:lnTo>
                  <a:lnTo>
                    <a:pt x="90" y="18"/>
                  </a:lnTo>
                  <a:lnTo>
                    <a:pt x="71" y="21"/>
                  </a:lnTo>
                  <a:lnTo>
                    <a:pt x="71" y="26"/>
                  </a:lnTo>
                  <a:lnTo>
                    <a:pt x="66" y="28"/>
                  </a:lnTo>
                  <a:lnTo>
                    <a:pt x="64" y="23"/>
                  </a:lnTo>
                  <a:lnTo>
                    <a:pt x="46" y="28"/>
                  </a:lnTo>
                  <a:lnTo>
                    <a:pt x="43" y="28"/>
                  </a:lnTo>
                  <a:lnTo>
                    <a:pt x="0" y="38"/>
                  </a:lnTo>
                  <a:lnTo>
                    <a:pt x="9" y="85"/>
                  </a:lnTo>
                  <a:lnTo>
                    <a:pt x="12" y="104"/>
                  </a:lnTo>
                  <a:lnTo>
                    <a:pt x="15" y="126"/>
                  </a:lnTo>
                  <a:lnTo>
                    <a:pt x="17" y="134"/>
                  </a:lnTo>
                  <a:lnTo>
                    <a:pt x="25" y="142"/>
                  </a:lnTo>
                  <a:lnTo>
                    <a:pt x="22" y="147"/>
                  </a:lnTo>
                  <a:lnTo>
                    <a:pt x="7" y="162"/>
                  </a:lnTo>
                  <a:lnTo>
                    <a:pt x="15" y="173"/>
                  </a:lnTo>
                  <a:lnTo>
                    <a:pt x="18" y="171"/>
                  </a:lnTo>
                  <a:lnTo>
                    <a:pt x="25" y="170"/>
                  </a:lnTo>
                  <a:lnTo>
                    <a:pt x="28" y="168"/>
                  </a:lnTo>
                  <a:lnTo>
                    <a:pt x="30" y="165"/>
                  </a:lnTo>
                  <a:lnTo>
                    <a:pt x="31" y="165"/>
                  </a:lnTo>
                  <a:lnTo>
                    <a:pt x="35" y="162"/>
                  </a:lnTo>
                  <a:lnTo>
                    <a:pt x="36" y="157"/>
                  </a:lnTo>
                  <a:lnTo>
                    <a:pt x="36" y="153"/>
                  </a:lnTo>
                  <a:lnTo>
                    <a:pt x="38" y="153"/>
                  </a:lnTo>
                  <a:lnTo>
                    <a:pt x="41" y="153"/>
                  </a:lnTo>
                  <a:lnTo>
                    <a:pt x="48" y="152"/>
                  </a:lnTo>
                  <a:lnTo>
                    <a:pt x="51" y="150"/>
                  </a:lnTo>
                  <a:lnTo>
                    <a:pt x="53" y="147"/>
                  </a:lnTo>
                  <a:lnTo>
                    <a:pt x="54" y="144"/>
                  </a:lnTo>
                  <a:lnTo>
                    <a:pt x="57" y="144"/>
                  </a:lnTo>
                  <a:lnTo>
                    <a:pt x="61" y="144"/>
                  </a:lnTo>
                  <a:lnTo>
                    <a:pt x="62" y="144"/>
                  </a:lnTo>
                  <a:lnTo>
                    <a:pt x="64" y="142"/>
                  </a:lnTo>
                  <a:lnTo>
                    <a:pt x="64" y="140"/>
                  </a:lnTo>
                  <a:lnTo>
                    <a:pt x="64" y="139"/>
                  </a:lnTo>
                  <a:lnTo>
                    <a:pt x="67" y="135"/>
                  </a:lnTo>
                  <a:lnTo>
                    <a:pt x="71" y="134"/>
                  </a:lnTo>
                  <a:lnTo>
                    <a:pt x="74" y="131"/>
                  </a:lnTo>
                  <a:lnTo>
                    <a:pt x="74" y="126"/>
                  </a:lnTo>
                  <a:lnTo>
                    <a:pt x="75" y="121"/>
                  </a:lnTo>
                  <a:lnTo>
                    <a:pt x="79" y="119"/>
                  </a:lnTo>
                  <a:lnTo>
                    <a:pt x="82" y="126"/>
                  </a:lnTo>
                  <a:lnTo>
                    <a:pt x="84" y="124"/>
                  </a:lnTo>
                  <a:lnTo>
                    <a:pt x="88" y="122"/>
                  </a:lnTo>
                  <a:lnTo>
                    <a:pt x="92" y="121"/>
                  </a:lnTo>
                  <a:lnTo>
                    <a:pt x="97" y="121"/>
                  </a:lnTo>
                  <a:lnTo>
                    <a:pt x="100" y="119"/>
                  </a:lnTo>
                  <a:lnTo>
                    <a:pt x="102" y="117"/>
                  </a:lnTo>
                  <a:lnTo>
                    <a:pt x="105" y="116"/>
                  </a:lnTo>
                  <a:lnTo>
                    <a:pt x="106" y="116"/>
                  </a:lnTo>
                  <a:lnTo>
                    <a:pt x="111" y="116"/>
                  </a:lnTo>
                  <a:lnTo>
                    <a:pt x="116" y="116"/>
                  </a:lnTo>
                  <a:lnTo>
                    <a:pt x="121" y="113"/>
                  </a:lnTo>
                  <a:lnTo>
                    <a:pt x="123" y="111"/>
                  </a:lnTo>
                  <a:lnTo>
                    <a:pt x="128" y="111"/>
                  </a:lnTo>
                  <a:lnTo>
                    <a:pt x="129" y="111"/>
                  </a:lnTo>
                  <a:lnTo>
                    <a:pt x="129" y="109"/>
                  </a:lnTo>
                  <a:lnTo>
                    <a:pt x="129" y="106"/>
                  </a:lnTo>
                  <a:lnTo>
                    <a:pt x="129" y="104"/>
                  </a:lnTo>
                  <a:lnTo>
                    <a:pt x="129" y="10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0" name="Freeform 22"/>
            <p:cNvSpPr>
              <a:spLocks/>
            </p:cNvSpPr>
            <p:nvPr/>
          </p:nvSpPr>
          <p:spPr bwMode="auto">
            <a:xfrm>
              <a:off x="7111268" y="2976219"/>
              <a:ext cx="150384" cy="247451"/>
            </a:xfrm>
            <a:custGeom>
              <a:avLst/>
              <a:gdLst>
                <a:gd name="T0" fmla="*/ 90725625 w 110"/>
                <a:gd name="T1" fmla="*/ 148690271 h 181"/>
                <a:gd name="T2" fmla="*/ 75604691 w 110"/>
                <a:gd name="T3" fmla="*/ 136088678 h 181"/>
                <a:gd name="T4" fmla="*/ 68045018 w 110"/>
                <a:gd name="T5" fmla="*/ 123488673 h 181"/>
                <a:gd name="T6" fmla="*/ 70564380 w 110"/>
                <a:gd name="T7" fmla="*/ 103327370 h 181"/>
                <a:gd name="T8" fmla="*/ 63004707 w 110"/>
                <a:gd name="T9" fmla="*/ 95766097 h 181"/>
                <a:gd name="T10" fmla="*/ 57964396 w 110"/>
                <a:gd name="T11" fmla="*/ 73085452 h 181"/>
                <a:gd name="T12" fmla="*/ 68045018 w 110"/>
                <a:gd name="T13" fmla="*/ 57964494 h 181"/>
                <a:gd name="T14" fmla="*/ 70564380 w 110"/>
                <a:gd name="T15" fmla="*/ 52924174 h 181"/>
                <a:gd name="T16" fmla="*/ 88206263 w 110"/>
                <a:gd name="T17" fmla="*/ 7561276 h 181"/>
                <a:gd name="T18" fmla="*/ 83165952 w 110"/>
                <a:gd name="T19" fmla="*/ 5040321 h 181"/>
                <a:gd name="T20" fmla="*/ 63004707 w 110"/>
                <a:gd name="T21" fmla="*/ 0 h 181"/>
                <a:gd name="T22" fmla="*/ 37801552 w 110"/>
                <a:gd name="T23" fmla="*/ 7561276 h 181"/>
                <a:gd name="T24" fmla="*/ 25201562 w 110"/>
                <a:gd name="T25" fmla="*/ 20161284 h 181"/>
                <a:gd name="T26" fmla="*/ 12601575 w 110"/>
                <a:gd name="T27" fmla="*/ 32762883 h 181"/>
                <a:gd name="T28" fmla="*/ 10080625 w 110"/>
                <a:gd name="T29" fmla="*/ 50403208 h 181"/>
                <a:gd name="T30" fmla="*/ 35282190 w 110"/>
                <a:gd name="T31" fmla="*/ 168851549 h 181"/>
                <a:gd name="T32" fmla="*/ 42843451 w 110"/>
                <a:gd name="T33" fmla="*/ 209174155 h 181"/>
                <a:gd name="T34" fmla="*/ 78124053 w 110"/>
                <a:gd name="T35" fmla="*/ 340222464 h 181"/>
                <a:gd name="T36" fmla="*/ 103327196 w 110"/>
                <a:gd name="T37" fmla="*/ 428427362 h 181"/>
                <a:gd name="T38" fmla="*/ 201612494 w 110"/>
                <a:gd name="T39" fmla="*/ 441028955 h 181"/>
                <a:gd name="T40" fmla="*/ 272176899 w 110"/>
                <a:gd name="T41" fmla="*/ 405746618 h 181"/>
                <a:gd name="T42" fmla="*/ 259576915 w 110"/>
                <a:gd name="T43" fmla="*/ 390625660 h 181"/>
                <a:gd name="T44" fmla="*/ 252015654 w 110"/>
                <a:gd name="T45" fmla="*/ 390625660 h 181"/>
                <a:gd name="T46" fmla="*/ 244455981 w 110"/>
                <a:gd name="T47" fmla="*/ 390625660 h 181"/>
                <a:gd name="T48" fmla="*/ 234375359 w 110"/>
                <a:gd name="T49" fmla="*/ 398185345 h 181"/>
                <a:gd name="T50" fmla="*/ 226814099 w 110"/>
                <a:gd name="T51" fmla="*/ 395665979 h 181"/>
                <a:gd name="T52" fmla="*/ 231854410 w 110"/>
                <a:gd name="T53" fmla="*/ 385585340 h 181"/>
                <a:gd name="T54" fmla="*/ 244455981 w 110"/>
                <a:gd name="T55" fmla="*/ 383064387 h 181"/>
                <a:gd name="T56" fmla="*/ 246975343 w 110"/>
                <a:gd name="T57" fmla="*/ 372983747 h 181"/>
                <a:gd name="T58" fmla="*/ 234375359 w 110"/>
                <a:gd name="T59" fmla="*/ 365424062 h 181"/>
                <a:gd name="T60" fmla="*/ 244455981 w 110"/>
                <a:gd name="T61" fmla="*/ 357862789 h 181"/>
                <a:gd name="T62" fmla="*/ 252015654 w 110"/>
                <a:gd name="T63" fmla="*/ 357862789 h 181"/>
                <a:gd name="T64" fmla="*/ 259576915 w 110"/>
                <a:gd name="T65" fmla="*/ 365424062 h 181"/>
                <a:gd name="T66" fmla="*/ 259576915 w 110"/>
                <a:gd name="T67" fmla="*/ 357862789 h 181"/>
                <a:gd name="T68" fmla="*/ 246975343 w 110"/>
                <a:gd name="T69" fmla="*/ 325101505 h 181"/>
                <a:gd name="T70" fmla="*/ 234375359 w 110"/>
                <a:gd name="T71" fmla="*/ 325101505 h 181"/>
                <a:gd name="T72" fmla="*/ 219254426 w 110"/>
                <a:gd name="T73" fmla="*/ 320061186 h 181"/>
                <a:gd name="T74" fmla="*/ 201612494 w 110"/>
                <a:gd name="T75" fmla="*/ 304940227 h 181"/>
                <a:gd name="T76" fmla="*/ 181451249 w 110"/>
                <a:gd name="T77" fmla="*/ 294859588 h 181"/>
                <a:gd name="T78" fmla="*/ 178931887 w 110"/>
                <a:gd name="T79" fmla="*/ 279738629 h 181"/>
                <a:gd name="T80" fmla="*/ 168851265 w 110"/>
                <a:gd name="T81" fmla="*/ 262096717 h 181"/>
                <a:gd name="T82" fmla="*/ 148688433 w 110"/>
                <a:gd name="T83" fmla="*/ 241935439 h 181"/>
                <a:gd name="T84" fmla="*/ 141128760 w 110"/>
                <a:gd name="T85" fmla="*/ 216733841 h 181"/>
                <a:gd name="T86" fmla="*/ 136088449 w 110"/>
                <a:gd name="T87" fmla="*/ 194053147 h 181"/>
                <a:gd name="T88" fmla="*/ 120967516 w 110"/>
                <a:gd name="T89" fmla="*/ 173891869 h 181"/>
                <a:gd name="T90" fmla="*/ 103327196 w 110"/>
                <a:gd name="T91" fmla="*/ 161290276 h 1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
                <a:gd name="T139" fmla="*/ 0 h 181"/>
                <a:gd name="T140" fmla="*/ 110 w 110"/>
                <a:gd name="T141" fmla="*/ 181 h 1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 h="181">
                  <a:moveTo>
                    <a:pt x="38" y="62"/>
                  </a:moveTo>
                  <a:lnTo>
                    <a:pt x="36" y="59"/>
                  </a:lnTo>
                  <a:lnTo>
                    <a:pt x="33" y="56"/>
                  </a:lnTo>
                  <a:lnTo>
                    <a:pt x="30" y="54"/>
                  </a:lnTo>
                  <a:lnTo>
                    <a:pt x="28" y="51"/>
                  </a:lnTo>
                  <a:lnTo>
                    <a:pt x="27" y="49"/>
                  </a:lnTo>
                  <a:lnTo>
                    <a:pt x="28" y="44"/>
                  </a:lnTo>
                  <a:lnTo>
                    <a:pt x="28" y="41"/>
                  </a:lnTo>
                  <a:lnTo>
                    <a:pt x="27" y="39"/>
                  </a:lnTo>
                  <a:lnTo>
                    <a:pt x="25" y="38"/>
                  </a:lnTo>
                  <a:lnTo>
                    <a:pt x="23" y="34"/>
                  </a:lnTo>
                  <a:lnTo>
                    <a:pt x="23" y="29"/>
                  </a:lnTo>
                  <a:lnTo>
                    <a:pt x="25" y="26"/>
                  </a:lnTo>
                  <a:lnTo>
                    <a:pt x="27" y="23"/>
                  </a:lnTo>
                  <a:lnTo>
                    <a:pt x="30" y="23"/>
                  </a:lnTo>
                  <a:lnTo>
                    <a:pt x="28" y="21"/>
                  </a:lnTo>
                  <a:lnTo>
                    <a:pt x="35" y="7"/>
                  </a:lnTo>
                  <a:lnTo>
                    <a:pt x="35" y="3"/>
                  </a:lnTo>
                  <a:lnTo>
                    <a:pt x="36" y="3"/>
                  </a:lnTo>
                  <a:lnTo>
                    <a:pt x="33" y="2"/>
                  </a:lnTo>
                  <a:lnTo>
                    <a:pt x="28" y="0"/>
                  </a:lnTo>
                  <a:lnTo>
                    <a:pt x="25" y="0"/>
                  </a:lnTo>
                  <a:lnTo>
                    <a:pt x="20" y="2"/>
                  </a:lnTo>
                  <a:lnTo>
                    <a:pt x="15" y="3"/>
                  </a:lnTo>
                  <a:lnTo>
                    <a:pt x="14" y="5"/>
                  </a:lnTo>
                  <a:lnTo>
                    <a:pt x="10" y="8"/>
                  </a:lnTo>
                  <a:lnTo>
                    <a:pt x="7" y="11"/>
                  </a:lnTo>
                  <a:lnTo>
                    <a:pt x="5" y="13"/>
                  </a:lnTo>
                  <a:lnTo>
                    <a:pt x="5" y="16"/>
                  </a:lnTo>
                  <a:lnTo>
                    <a:pt x="4" y="20"/>
                  </a:lnTo>
                  <a:lnTo>
                    <a:pt x="0" y="21"/>
                  </a:lnTo>
                  <a:lnTo>
                    <a:pt x="14" y="67"/>
                  </a:lnTo>
                  <a:lnTo>
                    <a:pt x="15" y="77"/>
                  </a:lnTo>
                  <a:lnTo>
                    <a:pt x="17" y="83"/>
                  </a:lnTo>
                  <a:lnTo>
                    <a:pt x="22" y="96"/>
                  </a:lnTo>
                  <a:lnTo>
                    <a:pt x="31" y="135"/>
                  </a:lnTo>
                  <a:lnTo>
                    <a:pt x="38" y="158"/>
                  </a:lnTo>
                  <a:lnTo>
                    <a:pt x="41" y="170"/>
                  </a:lnTo>
                  <a:lnTo>
                    <a:pt x="46" y="181"/>
                  </a:lnTo>
                  <a:lnTo>
                    <a:pt x="80" y="175"/>
                  </a:lnTo>
                  <a:lnTo>
                    <a:pt x="110" y="168"/>
                  </a:lnTo>
                  <a:lnTo>
                    <a:pt x="108" y="161"/>
                  </a:lnTo>
                  <a:lnTo>
                    <a:pt x="105" y="155"/>
                  </a:lnTo>
                  <a:lnTo>
                    <a:pt x="103" y="155"/>
                  </a:lnTo>
                  <a:lnTo>
                    <a:pt x="102" y="157"/>
                  </a:lnTo>
                  <a:lnTo>
                    <a:pt x="100" y="155"/>
                  </a:lnTo>
                  <a:lnTo>
                    <a:pt x="98" y="155"/>
                  </a:lnTo>
                  <a:lnTo>
                    <a:pt x="97" y="155"/>
                  </a:lnTo>
                  <a:lnTo>
                    <a:pt x="95" y="157"/>
                  </a:lnTo>
                  <a:lnTo>
                    <a:pt x="93" y="158"/>
                  </a:lnTo>
                  <a:lnTo>
                    <a:pt x="92" y="157"/>
                  </a:lnTo>
                  <a:lnTo>
                    <a:pt x="90" y="157"/>
                  </a:lnTo>
                  <a:lnTo>
                    <a:pt x="89" y="153"/>
                  </a:lnTo>
                  <a:lnTo>
                    <a:pt x="92" y="153"/>
                  </a:lnTo>
                  <a:lnTo>
                    <a:pt x="95" y="153"/>
                  </a:lnTo>
                  <a:lnTo>
                    <a:pt x="97" y="152"/>
                  </a:lnTo>
                  <a:lnTo>
                    <a:pt x="98" y="150"/>
                  </a:lnTo>
                  <a:lnTo>
                    <a:pt x="98" y="148"/>
                  </a:lnTo>
                  <a:lnTo>
                    <a:pt x="97" y="147"/>
                  </a:lnTo>
                  <a:lnTo>
                    <a:pt x="93" y="145"/>
                  </a:lnTo>
                  <a:lnTo>
                    <a:pt x="95" y="144"/>
                  </a:lnTo>
                  <a:lnTo>
                    <a:pt x="97" y="142"/>
                  </a:lnTo>
                  <a:lnTo>
                    <a:pt x="97" y="140"/>
                  </a:lnTo>
                  <a:lnTo>
                    <a:pt x="100" y="142"/>
                  </a:lnTo>
                  <a:lnTo>
                    <a:pt x="102" y="145"/>
                  </a:lnTo>
                  <a:lnTo>
                    <a:pt x="103" y="145"/>
                  </a:lnTo>
                  <a:lnTo>
                    <a:pt x="105" y="144"/>
                  </a:lnTo>
                  <a:lnTo>
                    <a:pt x="103" y="142"/>
                  </a:lnTo>
                  <a:lnTo>
                    <a:pt x="102" y="139"/>
                  </a:lnTo>
                  <a:lnTo>
                    <a:pt x="98" y="129"/>
                  </a:lnTo>
                  <a:lnTo>
                    <a:pt x="97" y="127"/>
                  </a:lnTo>
                  <a:lnTo>
                    <a:pt x="93" y="129"/>
                  </a:lnTo>
                  <a:lnTo>
                    <a:pt x="90" y="127"/>
                  </a:lnTo>
                  <a:lnTo>
                    <a:pt x="87" y="127"/>
                  </a:lnTo>
                  <a:lnTo>
                    <a:pt x="84" y="126"/>
                  </a:lnTo>
                  <a:lnTo>
                    <a:pt x="80" y="121"/>
                  </a:lnTo>
                  <a:lnTo>
                    <a:pt x="76" y="119"/>
                  </a:lnTo>
                  <a:lnTo>
                    <a:pt x="72" y="117"/>
                  </a:lnTo>
                  <a:lnTo>
                    <a:pt x="71" y="116"/>
                  </a:lnTo>
                  <a:lnTo>
                    <a:pt x="71" y="111"/>
                  </a:lnTo>
                  <a:lnTo>
                    <a:pt x="69" y="108"/>
                  </a:lnTo>
                  <a:lnTo>
                    <a:pt x="67" y="104"/>
                  </a:lnTo>
                  <a:lnTo>
                    <a:pt x="62" y="100"/>
                  </a:lnTo>
                  <a:lnTo>
                    <a:pt x="59" y="96"/>
                  </a:lnTo>
                  <a:lnTo>
                    <a:pt x="58" y="93"/>
                  </a:lnTo>
                  <a:lnTo>
                    <a:pt x="56" y="86"/>
                  </a:lnTo>
                  <a:lnTo>
                    <a:pt x="56" y="82"/>
                  </a:lnTo>
                  <a:lnTo>
                    <a:pt x="54" y="77"/>
                  </a:lnTo>
                  <a:lnTo>
                    <a:pt x="51" y="72"/>
                  </a:lnTo>
                  <a:lnTo>
                    <a:pt x="48" y="69"/>
                  </a:lnTo>
                  <a:lnTo>
                    <a:pt x="46" y="67"/>
                  </a:lnTo>
                  <a:lnTo>
                    <a:pt x="41" y="64"/>
                  </a:lnTo>
                  <a:lnTo>
                    <a:pt x="38" y="62"/>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1" name="Freeform 24"/>
            <p:cNvSpPr>
              <a:spLocks/>
            </p:cNvSpPr>
            <p:nvPr/>
          </p:nvSpPr>
          <p:spPr bwMode="auto">
            <a:xfrm>
              <a:off x="5644340" y="4726143"/>
              <a:ext cx="1293303" cy="978864"/>
            </a:xfrm>
            <a:custGeom>
              <a:avLst/>
              <a:gdLst>
                <a:gd name="T0" fmla="*/ 1189513840 w 946"/>
                <a:gd name="T1" fmla="*/ 395665289 h 716"/>
                <a:gd name="T2" fmla="*/ 1249997574 w 946"/>
                <a:gd name="T3" fmla="*/ 468749101 h 716"/>
                <a:gd name="T4" fmla="*/ 1320561931 w 946"/>
                <a:gd name="T5" fmla="*/ 516631260 h 716"/>
                <a:gd name="T6" fmla="*/ 1413808482 w 946"/>
                <a:gd name="T7" fmla="*/ 579635938 h 716"/>
                <a:gd name="T8" fmla="*/ 1469251905 w 946"/>
                <a:gd name="T9" fmla="*/ 630039046 h 716"/>
                <a:gd name="T10" fmla="*/ 1484372839 w 946"/>
                <a:gd name="T11" fmla="*/ 685482465 h 716"/>
                <a:gd name="T12" fmla="*/ 1504534084 w 946"/>
                <a:gd name="T13" fmla="*/ 761087126 h 716"/>
                <a:gd name="T14" fmla="*/ 1489413150 w 946"/>
                <a:gd name="T15" fmla="*/ 884575733 h 716"/>
                <a:gd name="T16" fmla="*/ 1496972823 w 946"/>
                <a:gd name="T17" fmla="*/ 1003022242 h 716"/>
                <a:gd name="T18" fmla="*/ 1547375935 w 946"/>
                <a:gd name="T19" fmla="*/ 1015622226 h 716"/>
                <a:gd name="T20" fmla="*/ 1517134068 w 946"/>
                <a:gd name="T21" fmla="*/ 952619135 h 716"/>
                <a:gd name="T22" fmla="*/ 1570058129 w 946"/>
                <a:gd name="T23" fmla="*/ 985380361 h 716"/>
                <a:gd name="T24" fmla="*/ 1607859669 w 946"/>
                <a:gd name="T25" fmla="*/ 972780378 h 716"/>
                <a:gd name="T26" fmla="*/ 1575098440 w 946"/>
                <a:gd name="T27" fmla="*/ 1060985023 h 716"/>
                <a:gd name="T28" fmla="*/ 1575098440 w 946"/>
                <a:gd name="T29" fmla="*/ 1129030012 h 716"/>
                <a:gd name="T30" fmla="*/ 1665824439 w 946"/>
                <a:gd name="T31" fmla="*/ 1275199025 h 716"/>
                <a:gd name="T32" fmla="*/ 1703625979 w 946"/>
                <a:gd name="T33" fmla="*/ 1270158714 h 716"/>
                <a:gd name="T34" fmla="*/ 1748988780 w 946"/>
                <a:gd name="T35" fmla="*/ 1270158714 h 716"/>
                <a:gd name="T36" fmla="*/ 1781751596 w 946"/>
                <a:gd name="T37" fmla="*/ 1388606811 h 716"/>
                <a:gd name="T38" fmla="*/ 1842235331 w 946"/>
                <a:gd name="T39" fmla="*/ 1433969608 h 716"/>
                <a:gd name="T40" fmla="*/ 1938001244 w 946"/>
                <a:gd name="T41" fmla="*/ 1577617671 h 716"/>
                <a:gd name="T42" fmla="*/ 2064009024 w 946"/>
                <a:gd name="T43" fmla="*/ 1668343662 h 716"/>
                <a:gd name="T44" fmla="*/ 2147173365 w 946"/>
                <a:gd name="T45" fmla="*/ 1728827392 h 716"/>
                <a:gd name="T46" fmla="*/ 2137092742 w 946"/>
                <a:gd name="T47" fmla="*/ 1764109567 h 716"/>
                <a:gd name="T48" fmla="*/ 2147483647 w 946"/>
                <a:gd name="T49" fmla="*/ 1796872381 h 716"/>
                <a:gd name="T50" fmla="*/ 2147483647 w 946"/>
                <a:gd name="T51" fmla="*/ 1746469273 h 716"/>
                <a:gd name="T52" fmla="*/ 2147483647 w 946"/>
                <a:gd name="T53" fmla="*/ 1673383973 h 716"/>
                <a:gd name="T54" fmla="*/ 2147483647 w 946"/>
                <a:gd name="T55" fmla="*/ 1549896756 h 716"/>
                <a:gd name="T56" fmla="*/ 2147483647 w 946"/>
                <a:gd name="T57" fmla="*/ 1491932388 h 716"/>
                <a:gd name="T58" fmla="*/ 2147483647 w 946"/>
                <a:gd name="T59" fmla="*/ 1184473430 h 716"/>
                <a:gd name="T60" fmla="*/ 2147483647 w 946"/>
                <a:gd name="T61" fmla="*/ 1018143175 h 716"/>
                <a:gd name="T62" fmla="*/ 2018646223 w 946"/>
                <a:gd name="T63" fmla="*/ 619958425 h 716"/>
                <a:gd name="T64" fmla="*/ 1970762473 w 946"/>
                <a:gd name="T65" fmla="*/ 514111898 h 716"/>
                <a:gd name="T66" fmla="*/ 1842235331 w 946"/>
                <a:gd name="T67" fmla="*/ 287297814 h 716"/>
                <a:gd name="T68" fmla="*/ 1769150025 w 946"/>
                <a:gd name="T69" fmla="*/ 118446559 h 716"/>
                <a:gd name="T70" fmla="*/ 1736388796 w 946"/>
                <a:gd name="T71" fmla="*/ 37801550 h 716"/>
                <a:gd name="T72" fmla="*/ 1625501552 w 946"/>
                <a:gd name="T73" fmla="*/ 7559676 h 716"/>
                <a:gd name="T74" fmla="*/ 1595259685 w 946"/>
                <a:gd name="T75" fmla="*/ 85685308 h 716"/>
                <a:gd name="T76" fmla="*/ 1537295313 w 946"/>
                <a:gd name="T77" fmla="*/ 115927198 h 716"/>
                <a:gd name="T78" fmla="*/ 924898296 w 946"/>
                <a:gd name="T79" fmla="*/ 138607802 h 716"/>
                <a:gd name="T80" fmla="*/ 403224995 w 946"/>
                <a:gd name="T81" fmla="*/ 95765930 h 716"/>
                <a:gd name="T82" fmla="*/ 55443448 w 946"/>
                <a:gd name="T83" fmla="*/ 226814084 h 716"/>
                <a:gd name="T84" fmla="*/ 70564382 w 946"/>
                <a:gd name="T85" fmla="*/ 320059040 h 716"/>
                <a:gd name="T86" fmla="*/ 108367534 w 946"/>
                <a:gd name="T87" fmla="*/ 332660611 h 716"/>
                <a:gd name="T88" fmla="*/ 148690024 w 946"/>
                <a:gd name="T89" fmla="*/ 267136571 h 716"/>
                <a:gd name="T90" fmla="*/ 189012513 w 946"/>
                <a:gd name="T91" fmla="*/ 274696243 h 716"/>
                <a:gd name="T92" fmla="*/ 148690024 w 946"/>
                <a:gd name="T93" fmla="*/ 325100938 h 716"/>
                <a:gd name="T94" fmla="*/ 325100965 w 946"/>
                <a:gd name="T95" fmla="*/ 274696243 h 716"/>
                <a:gd name="T96" fmla="*/ 390625011 w 946"/>
                <a:gd name="T97" fmla="*/ 262096260 h 716"/>
                <a:gd name="T98" fmla="*/ 388104062 w 946"/>
                <a:gd name="T99" fmla="*/ 279736554 h 716"/>
                <a:gd name="T100" fmla="*/ 403224995 w 946"/>
                <a:gd name="T101" fmla="*/ 299897797 h 716"/>
                <a:gd name="T102" fmla="*/ 544353808 w 946"/>
                <a:gd name="T103" fmla="*/ 325100938 h 716"/>
                <a:gd name="T104" fmla="*/ 567036002 w 946"/>
                <a:gd name="T105" fmla="*/ 320059040 h 716"/>
                <a:gd name="T106" fmla="*/ 635079410 w 946"/>
                <a:gd name="T107" fmla="*/ 372983097 h 716"/>
                <a:gd name="T108" fmla="*/ 667842226 w 946"/>
                <a:gd name="T109" fmla="*/ 415826532 h 716"/>
                <a:gd name="T110" fmla="*/ 662801915 w 946"/>
                <a:gd name="T111" fmla="*/ 430947564 h 716"/>
                <a:gd name="T112" fmla="*/ 713205027 w 946"/>
                <a:gd name="T113" fmla="*/ 488910344 h 716"/>
                <a:gd name="T114" fmla="*/ 806449990 w 946"/>
                <a:gd name="T115" fmla="*/ 443547547 h 716"/>
                <a:gd name="T116" fmla="*/ 924898296 w 946"/>
                <a:gd name="T117" fmla="*/ 390624979 h 716"/>
                <a:gd name="T118" fmla="*/ 957659525 w 946"/>
                <a:gd name="T119" fmla="*/ 370463735 h 716"/>
                <a:gd name="T120" fmla="*/ 1015623897 w 946"/>
                <a:gd name="T121" fmla="*/ 327620300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6"/>
                <a:gd name="T184" fmla="*/ 0 h 716"/>
                <a:gd name="T185" fmla="*/ 946 w 94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6" h="716">
                  <a:moveTo>
                    <a:pt x="411" y="127"/>
                  </a:moveTo>
                  <a:lnTo>
                    <a:pt x="416" y="126"/>
                  </a:lnTo>
                  <a:lnTo>
                    <a:pt x="421" y="126"/>
                  </a:lnTo>
                  <a:lnTo>
                    <a:pt x="426" y="129"/>
                  </a:lnTo>
                  <a:lnTo>
                    <a:pt x="441" y="139"/>
                  </a:lnTo>
                  <a:lnTo>
                    <a:pt x="442" y="139"/>
                  </a:lnTo>
                  <a:lnTo>
                    <a:pt x="447" y="139"/>
                  </a:lnTo>
                  <a:lnTo>
                    <a:pt x="451" y="142"/>
                  </a:lnTo>
                  <a:lnTo>
                    <a:pt x="457" y="144"/>
                  </a:lnTo>
                  <a:lnTo>
                    <a:pt x="462" y="148"/>
                  </a:lnTo>
                  <a:lnTo>
                    <a:pt x="467" y="152"/>
                  </a:lnTo>
                  <a:lnTo>
                    <a:pt x="470" y="153"/>
                  </a:lnTo>
                  <a:lnTo>
                    <a:pt x="472" y="155"/>
                  </a:lnTo>
                  <a:lnTo>
                    <a:pt x="472" y="157"/>
                  </a:lnTo>
                  <a:lnTo>
                    <a:pt x="470" y="158"/>
                  </a:lnTo>
                  <a:lnTo>
                    <a:pt x="470" y="161"/>
                  </a:lnTo>
                  <a:lnTo>
                    <a:pt x="472" y="163"/>
                  </a:lnTo>
                  <a:lnTo>
                    <a:pt x="473" y="163"/>
                  </a:lnTo>
                  <a:lnTo>
                    <a:pt x="477" y="168"/>
                  </a:lnTo>
                  <a:lnTo>
                    <a:pt x="480" y="168"/>
                  </a:lnTo>
                  <a:lnTo>
                    <a:pt x="482" y="168"/>
                  </a:lnTo>
                  <a:lnTo>
                    <a:pt x="483" y="168"/>
                  </a:lnTo>
                  <a:lnTo>
                    <a:pt x="485" y="171"/>
                  </a:lnTo>
                  <a:lnTo>
                    <a:pt x="488" y="173"/>
                  </a:lnTo>
                  <a:lnTo>
                    <a:pt x="493" y="173"/>
                  </a:lnTo>
                  <a:lnTo>
                    <a:pt x="495" y="179"/>
                  </a:lnTo>
                  <a:lnTo>
                    <a:pt x="496" y="183"/>
                  </a:lnTo>
                  <a:lnTo>
                    <a:pt x="496" y="186"/>
                  </a:lnTo>
                  <a:lnTo>
                    <a:pt x="496" y="191"/>
                  </a:lnTo>
                  <a:lnTo>
                    <a:pt x="499" y="192"/>
                  </a:lnTo>
                  <a:lnTo>
                    <a:pt x="501" y="194"/>
                  </a:lnTo>
                  <a:lnTo>
                    <a:pt x="503" y="194"/>
                  </a:lnTo>
                  <a:lnTo>
                    <a:pt x="504" y="196"/>
                  </a:lnTo>
                  <a:lnTo>
                    <a:pt x="508" y="197"/>
                  </a:lnTo>
                  <a:lnTo>
                    <a:pt x="508" y="201"/>
                  </a:lnTo>
                  <a:lnTo>
                    <a:pt x="511" y="202"/>
                  </a:lnTo>
                  <a:lnTo>
                    <a:pt x="512" y="201"/>
                  </a:lnTo>
                  <a:lnTo>
                    <a:pt x="514" y="201"/>
                  </a:lnTo>
                  <a:lnTo>
                    <a:pt x="516" y="201"/>
                  </a:lnTo>
                  <a:lnTo>
                    <a:pt x="517" y="201"/>
                  </a:lnTo>
                  <a:lnTo>
                    <a:pt x="521" y="202"/>
                  </a:lnTo>
                  <a:lnTo>
                    <a:pt x="524" y="205"/>
                  </a:lnTo>
                  <a:lnTo>
                    <a:pt x="527" y="210"/>
                  </a:lnTo>
                  <a:lnTo>
                    <a:pt x="527" y="214"/>
                  </a:lnTo>
                  <a:lnTo>
                    <a:pt x="529" y="217"/>
                  </a:lnTo>
                  <a:lnTo>
                    <a:pt x="530" y="217"/>
                  </a:lnTo>
                  <a:lnTo>
                    <a:pt x="532" y="217"/>
                  </a:lnTo>
                  <a:lnTo>
                    <a:pt x="537" y="219"/>
                  </a:lnTo>
                  <a:lnTo>
                    <a:pt x="539" y="220"/>
                  </a:lnTo>
                  <a:lnTo>
                    <a:pt x="539" y="223"/>
                  </a:lnTo>
                  <a:lnTo>
                    <a:pt x="539" y="227"/>
                  </a:lnTo>
                  <a:lnTo>
                    <a:pt x="540" y="228"/>
                  </a:lnTo>
                  <a:lnTo>
                    <a:pt x="543" y="228"/>
                  </a:lnTo>
                  <a:lnTo>
                    <a:pt x="547" y="230"/>
                  </a:lnTo>
                  <a:lnTo>
                    <a:pt x="550" y="230"/>
                  </a:lnTo>
                  <a:lnTo>
                    <a:pt x="561" y="230"/>
                  </a:lnTo>
                  <a:lnTo>
                    <a:pt x="566" y="230"/>
                  </a:lnTo>
                  <a:lnTo>
                    <a:pt x="570" y="228"/>
                  </a:lnTo>
                  <a:lnTo>
                    <a:pt x="571" y="232"/>
                  </a:lnTo>
                  <a:lnTo>
                    <a:pt x="571" y="233"/>
                  </a:lnTo>
                  <a:lnTo>
                    <a:pt x="571" y="235"/>
                  </a:lnTo>
                  <a:lnTo>
                    <a:pt x="571" y="238"/>
                  </a:lnTo>
                  <a:lnTo>
                    <a:pt x="574" y="240"/>
                  </a:lnTo>
                  <a:lnTo>
                    <a:pt x="578" y="240"/>
                  </a:lnTo>
                  <a:lnTo>
                    <a:pt x="579" y="240"/>
                  </a:lnTo>
                  <a:lnTo>
                    <a:pt x="579" y="241"/>
                  </a:lnTo>
                  <a:lnTo>
                    <a:pt x="579" y="243"/>
                  </a:lnTo>
                  <a:lnTo>
                    <a:pt x="579" y="246"/>
                  </a:lnTo>
                  <a:lnTo>
                    <a:pt x="583" y="248"/>
                  </a:lnTo>
                  <a:lnTo>
                    <a:pt x="583" y="250"/>
                  </a:lnTo>
                  <a:lnTo>
                    <a:pt x="584" y="253"/>
                  </a:lnTo>
                  <a:lnTo>
                    <a:pt x="584" y="254"/>
                  </a:lnTo>
                  <a:lnTo>
                    <a:pt x="588" y="256"/>
                  </a:lnTo>
                  <a:lnTo>
                    <a:pt x="592" y="259"/>
                  </a:lnTo>
                  <a:lnTo>
                    <a:pt x="596" y="261"/>
                  </a:lnTo>
                  <a:lnTo>
                    <a:pt x="597" y="263"/>
                  </a:lnTo>
                  <a:lnTo>
                    <a:pt x="596" y="264"/>
                  </a:lnTo>
                  <a:lnTo>
                    <a:pt x="596" y="266"/>
                  </a:lnTo>
                  <a:lnTo>
                    <a:pt x="594" y="266"/>
                  </a:lnTo>
                  <a:lnTo>
                    <a:pt x="591" y="266"/>
                  </a:lnTo>
                  <a:lnTo>
                    <a:pt x="589" y="266"/>
                  </a:lnTo>
                  <a:lnTo>
                    <a:pt x="589" y="267"/>
                  </a:lnTo>
                  <a:lnTo>
                    <a:pt x="589" y="269"/>
                  </a:lnTo>
                  <a:lnTo>
                    <a:pt x="589" y="272"/>
                  </a:lnTo>
                  <a:lnTo>
                    <a:pt x="591" y="272"/>
                  </a:lnTo>
                  <a:lnTo>
                    <a:pt x="594" y="274"/>
                  </a:lnTo>
                  <a:lnTo>
                    <a:pt x="596" y="274"/>
                  </a:lnTo>
                  <a:lnTo>
                    <a:pt x="596" y="276"/>
                  </a:lnTo>
                  <a:lnTo>
                    <a:pt x="596" y="277"/>
                  </a:lnTo>
                  <a:lnTo>
                    <a:pt x="596" y="279"/>
                  </a:lnTo>
                  <a:lnTo>
                    <a:pt x="596" y="282"/>
                  </a:lnTo>
                  <a:lnTo>
                    <a:pt x="597" y="284"/>
                  </a:lnTo>
                  <a:lnTo>
                    <a:pt x="599" y="287"/>
                  </a:lnTo>
                  <a:lnTo>
                    <a:pt x="597" y="290"/>
                  </a:lnTo>
                  <a:lnTo>
                    <a:pt x="596" y="292"/>
                  </a:lnTo>
                  <a:lnTo>
                    <a:pt x="596" y="295"/>
                  </a:lnTo>
                  <a:lnTo>
                    <a:pt x="596" y="298"/>
                  </a:lnTo>
                  <a:lnTo>
                    <a:pt x="597" y="302"/>
                  </a:lnTo>
                  <a:lnTo>
                    <a:pt x="599" y="307"/>
                  </a:lnTo>
                  <a:lnTo>
                    <a:pt x="599" y="308"/>
                  </a:lnTo>
                  <a:lnTo>
                    <a:pt x="597" y="311"/>
                  </a:lnTo>
                  <a:lnTo>
                    <a:pt x="596" y="316"/>
                  </a:lnTo>
                  <a:lnTo>
                    <a:pt x="597" y="318"/>
                  </a:lnTo>
                  <a:lnTo>
                    <a:pt x="597" y="321"/>
                  </a:lnTo>
                  <a:lnTo>
                    <a:pt x="596" y="323"/>
                  </a:lnTo>
                  <a:lnTo>
                    <a:pt x="596" y="328"/>
                  </a:lnTo>
                  <a:lnTo>
                    <a:pt x="594" y="329"/>
                  </a:lnTo>
                  <a:lnTo>
                    <a:pt x="594" y="334"/>
                  </a:lnTo>
                  <a:lnTo>
                    <a:pt x="594" y="339"/>
                  </a:lnTo>
                  <a:lnTo>
                    <a:pt x="594" y="342"/>
                  </a:lnTo>
                  <a:lnTo>
                    <a:pt x="594" y="344"/>
                  </a:lnTo>
                  <a:lnTo>
                    <a:pt x="591" y="351"/>
                  </a:lnTo>
                  <a:lnTo>
                    <a:pt x="589" y="355"/>
                  </a:lnTo>
                  <a:lnTo>
                    <a:pt x="589" y="357"/>
                  </a:lnTo>
                  <a:lnTo>
                    <a:pt x="591" y="362"/>
                  </a:lnTo>
                  <a:lnTo>
                    <a:pt x="592" y="367"/>
                  </a:lnTo>
                  <a:lnTo>
                    <a:pt x="592" y="372"/>
                  </a:lnTo>
                  <a:lnTo>
                    <a:pt x="591" y="377"/>
                  </a:lnTo>
                  <a:lnTo>
                    <a:pt x="589" y="385"/>
                  </a:lnTo>
                  <a:lnTo>
                    <a:pt x="588" y="390"/>
                  </a:lnTo>
                  <a:lnTo>
                    <a:pt x="588" y="393"/>
                  </a:lnTo>
                  <a:lnTo>
                    <a:pt x="589" y="396"/>
                  </a:lnTo>
                  <a:lnTo>
                    <a:pt x="592" y="400"/>
                  </a:lnTo>
                  <a:lnTo>
                    <a:pt x="592" y="401"/>
                  </a:lnTo>
                  <a:lnTo>
                    <a:pt x="594" y="401"/>
                  </a:lnTo>
                  <a:lnTo>
                    <a:pt x="594" y="398"/>
                  </a:lnTo>
                  <a:lnTo>
                    <a:pt x="596" y="398"/>
                  </a:lnTo>
                  <a:lnTo>
                    <a:pt x="597" y="398"/>
                  </a:lnTo>
                  <a:lnTo>
                    <a:pt x="599" y="400"/>
                  </a:lnTo>
                  <a:lnTo>
                    <a:pt x="601" y="408"/>
                  </a:lnTo>
                  <a:lnTo>
                    <a:pt x="604" y="409"/>
                  </a:lnTo>
                  <a:lnTo>
                    <a:pt x="605" y="409"/>
                  </a:lnTo>
                  <a:lnTo>
                    <a:pt x="607" y="411"/>
                  </a:lnTo>
                  <a:lnTo>
                    <a:pt x="609" y="413"/>
                  </a:lnTo>
                  <a:lnTo>
                    <a:pt x="610" y="413"/>
                  </a:lnTo>
                  <a:lnTo>
                    <a:pt x="612" y="413"/>
                  </a:lnTo>
                  <a:lnTo>
                    <a:pt x="614" y="411"/>
                  </a:lnTo>
                  <a:lnTo>
                    <a:pt x="615" y="409"/>
                  </a:lnTo>
                  <a:lnTo>
                    <a:pt x="614" y="406"/>
                  </a:lnTo>
                  <a:lnTo>
                    <a:pt x="614" y="403"/>
                  </a:lnTo>
                  <a:lnTo>
                    <a:pt x="615" y="401"/>
                  </a:lnTo>
                  <a:lnTo>
                    <a:pt x="614" y="398"/>
                  </a:lnTo>
                  <a:lnTo>
                    <a:pt x="612" y="395"/>
                  </a:lnTo>
                  <a:lnTo>
                    <a:pt x="612" y="393"/>
                  </a:lnTo>
                  <a:lnTo>
                    <a:pt x="615" y="393"/>
                  </a:lnTo>
                  <a:lnTo>
                    <a:pt x="614" y="391"/>
                  </a:lnTo>
                  <a:lnTo>
                    <a:pt x="610" y="390"/>
                  </a:lnTo>
                  <a:lnTo>
                    <a:pt x="609" y="388"/>
                  </a:lnTo>
                  <a:lnTo>
                    <a:pt x="602" y="386"/>
                  </a:lnTo>
                  <a:lnTo>
                    <a:pt x="601" y="386"/>
                  </a:lnTo>
                  <a:lnTo>
                    <a:pt x="601" y="383"/>
                  </a:lnTo>
                  <a:lnTo>
                    <a:pt x="602" y="382"/>
                  </a:lnTo>
                  <a:lnTo>
                    <a:pt x="604" y="380"/>
                  </a:lnTo>
                  <a:lnTo>
                    <a:pt x="602" y="378"/>
                  </a:lnTo>
                  <a:lnTo>
                    <a:pt x="602" y="373"/>
                  </a:lnTo>
                  <a:lnTo>
                    <a:pt x="604" y="372"/>
                  </a:lnTo>
                  <a:lnTo>
                    <a:pt x="605" y="372"/>
                  </a:lnTo>
                  <a:lnTo>
                    <a:pt x="605" y="373"/>
                  </a:lnTo>
                  <a:lnTo>
                    <a:pt x="607" y="375"/>
                  </a:lnTo>
                  <a:lnTo>
                    <a:pt x="609" y="375"/>
                  </a:lnTo>
                  <a:lnTo>
                    <a:pt x="610" y="373"/>
                  </a:lnTo>
                  <a:lnTo>
                    <a:pt x="612" y="375"/>
                  </a:lnTo>
                  <a:lnTo>
                    <a:pt x="615" y="377"/>
                  </a:lnTo>
                  <a:lnTo>
                    <a:pt x="620" y="378"/>
                  </a:lnTo>
                  <a:lnTo>
                    <a:pt x="622" y="380"/>
                  </a:lnTo>
                  <a:lnTo>
                    <a:pt x="623" y="383"/>
                  </a:lnTo>
                  <a:lnTo>
                    <a:pt x="623" y="388"/>
                  </a:lnTo>
                  <a:lnTo>
                    <a:pt x="623" y="391"/>
                  </a:lnTo>
                  <a:lnTo>
                    <a:pt x="627" y="393"/>
                  </a:lnTo>
                  <a:lnTo>
                    <a:pt x="628" y="395"/>
                  </a:lnTo>
                  <a:lnTo>
                    <a:pt x="630" y="395"/>
                  </a:lnTo>
                  <a:lnTo>
                    <a:pt x="632" y="393"/>
                  </a:lnTo>
                  <a:lnTo>
                    <a:pt x="632" y="391"/>
                  </a:lnTo>
                  <a:lnTo>
                    <a:pt x="630" y="385"/>
                  </a:lnTo>
                  <a:lnTo>
                    <a:pt x="632" y="382"/>
                  </a:lnTo>
                  <a:lnTo>
                    <a:pt x="632" y="380"/>
                  </a:lnTo>
                  <a:lnTo>
                    <a:pt x="633" y="378"/>
                  </a:lnTo>
                  <a:lnTo>
                    <a:pt x="635" y="378"/>
                  </a:lnTo>
                  <a:lnTo>
                    <a:pt x="635" y="380"/>
                  </a:lnTo>
                  <a:lnTo>
                    <a:pt x="636" y="380"/>
                  </a:lnTo>
                  <a:lnTo>
                    <a:pt x="638" y="383"/>
                  </a:lnTo>
                  <a:lnTo>
                    <a:pt x="638" y="386"/>
                  </a:lnTo>
                  <a:lnTo>
                    <a:pt x="641" y="390"/>
                  </a:lnTo>
                  <a:lnTo>
                    <a:pt x="643" y="391"/>
                  </a:lnTo>
                  <a:lnTo>
                    <a:pt x="638" y="401"/>
                  </a:lnTo>
                  <a:lnTo>
                    <a:pt x="635" y="403"/>
                  </a:lnTo>
                  <a:lnTo>
                    <a:pt x="633" y="404"/>
                  </a:lnTo>
                  <a:lnTo>
                    <a:pt x="633" y="406"/>
                  </a:lnTo>
                  <a:lnTo>
                    <a:pt x="635" y="408"/>
                  </a:lnTo>
                  <a:lnTo>
                    <a:pt x="635" y="411"/>
                  </a:lnTo>
                  <a:lnTo>
                    <a:pt x="632" y="413"/>
                  </a:lnTo>
                  <a:lnTo>
                    <a:pt x="630" y="414"/>
                  </a:lnTo>
                  <a:lnTo>
                    <a:pt x="628" y="416"/>
                  </a:lnTo>
                  <a:lnTo>
                    <a:pt x="625" y="417"/>
                  </a:lnTo>
                  <a:lnTo>
                    <a:pt x="625" y="419"/>
                  </a:lnTo>
                  <a:lnTo>
                    <a:pt x="625" y="421"/>
                  </a:lnTo>
                  <a:lnTo>
                    <a:pt x="625" y="424"/>
                  </a:lnTo>
                  <a:lnTo>
                    <a:pt x="623" y="426"/>
                  </a:lnTo>
                  <a:lnTo>
                    <a:pt x="622" y="427"/>
                  </a:lnTo>
                  <a:lnTo>
                    <a:pt x="623" y="429"/>
                  </a:lnTo>
                  <a:lnTo>
                    <a:pt x="625" y="430"/>
                  </a:lnTo>
                  <a:lnTo>
                    <a:pt x="625" y="435"/>
                  </a:lnTo>
                  <a:lnTo>
                    <a:pt x="625" y="437"/>
                  </a:lnTo>
                  <a:lnTo>
                    <a:pt x="620" y="435"/>
                  </a:lnTo>
                  <a:lnTo>
                    <a:pt x="617" y="437"/>
                  </a:lnTo>
                  <a:lnTo>
                    <a:pt x="615" y="439"/>
                  </a:lnTo>
                  <a:lnTo>
                    <a:pt x="615" y="445"/>
                  </a:lnTo>
                  <a:lnTo>
                    <a:pt x="617" y="445"/>
                  </a:lnTo>
                  <a:lnTo>
                    <a:pt x="622" y="447"/>
                  </a:lnTo>
                  <a:lnTo>
                    <a:pt x="625" y="448"/>
                  </a:lnTo>
                  <a:lnTo>
                    <a:pt x="628" y="450"/>
                  </a:lnTo>
                  <a:lnTo>
                    <a:pt x="630" y="453"/>
                  </a:lnTo>
                  <a:lnTo>
                    <a:pt x="632" y="460"/>
                  </a:lnTo>
                  <a:lnTo>
                    <a:pt x="633" y="465"/>
                  </a:lnTo>
                  <a:lnTo>
                    <a:pt x="638" y="473"/>
                  </a:lnTo>
                  <a:lnTo>
                    <a:pt x="643" y="479"/>
                  </a:lnTo>
                  <a:lnTo>
                    <a:pt x="645" y="483"/>
                  </a:lnTo>
                  <a:lnTo>
                    <a:pt x="645" y="486"/>
                  </a:lnTo>
                  <a:lnTo>
                    <a:pt x="645" y="489"/>
                  </a:lnTo>
                  <a:lnTo>
                    <a:pt x="648" y="491"/>
                  </a:lnTo>
                  <a:lnTo>
                    <a:pt x="653" y="497"/>
                  </a:lnTo>
                  <a:lnTo>
                    <a:pt x="656" y="501"/>
                  </a:lnTo>
                  <a:lnTo>
                    <a:pt x="658" y="504"/>
                  </a:lnTo>
                  <a:lnTo>
                    <a:pt x="661" y="506"/>
                  </a:lnTo>
                  <a:lnTo>
                    <a:pt x="664" y="507"/>
                  </a:lnTo>
                  <a:lnTo>
                    <a:pt x="666" y="514"/>
                  </a:lnTo>
                  <a:lnTo>
                    <a:pt x="671" y="517"/>
                  </a:lnTo>
                  <a:lnTo>
                    <a:pt x="672" y="519"/>
                  </a:lnTo>
                  <a:lnTo>
                    <a:pt x="674" y="519"/>
                  </a:lnTo>
                  <a:lnTo>
                    <a:pt x="677" y="520"/>
                  </a:lnTo>
                  <a:lnTo>
                    <a:pt x="679" y="520"/>
                  </a:lnTo>
                  <a:lnTo>
                    <a:pt x="680" y="520"/>
                  </a:lnTo>
                  <a:lnTo>
                    <a:pt x="682" y="520"/>
                  </a:lnTo>
                  <a:lnTo>
                    <a:pt x="685" y="520"/>
                  </a:lnTo>
                  <a:lnTo>
                    <a:pt x="687" y="519"/>
                  </a:lnTo>
                  <a:lnTo>
                    <a:pt x="687" y="515"/>
                  </a:lnTo>
                  <a:lnTo>
                    <a:pt x="685" y="512"/>
                  </a:lnTo>
                  <a:lnTo>
                    <a:pt x="676" y="504"/>
                  </a:lnTo>
                  <a:lnTo>
                    <a:pt x="672" y="501"/>
                  </a:lnTo>
                  <a:lnTo>
                    <a:pt x="672" y="499"/>
                  </a:lnTo>
                  <a:lnTo>
                    <a:pt x="672" y="497"/>
                  </a:lnTo>
                  <a:lnTo>
                    <a:pt x="676" y="497"/>
                  </a:lnTo>
                  <a:lnTo>
                    <a:pt x="684" y="502"/>
                  </a:lnTo>
                  <a:lnTo>
                    <a:pt x="685" y="501"/>
                  </a:lnTo>
                  <a:lnTo>
                    <a:pt x="689" y="501"/>
                  </a:lnTo>
                  <a:lnTo>
                    <a:pt x="690" y="501"/>
                  </a:lnTo>
                  <a:lnTo>
                    <a:pt x="692" y="501"/>
                  </a:lnTo>
                  <a:lnTo>
                    <a:pt x="695" y="499"/>
                  </a:lnTo>
                  <a:lnTo>
                    <a:pt x="698" y="497"/>
                  </a:lnTo>
                  <a:lnTo>
                    <a:pt x="698" y="499"/>
                  </a:lnTo>
                  <a:lnTo>
                    <a:pt x="698" y="502"/>
                  </a:lnTo>
                  <a:lnTo>
                    <a:pt x="694" y="504"/>
                  </a:lnTo>
                  <a:lnTo>
                    <a:pt x="692" y="506"/>
                  </a:lnTo>
                  <a:lnTo>
                    <a:pt x="692" y="507"/>
                  </a:lnTo>
                  <a:lnTo>
                    <a:pt x="694" y="509"/>
                  </a:lnTo>
                  <a:lnTo>
                    <a:pt x="697" y="514"/>
                  </a:lnTo>
                  <a:lnTo>
                    <a:pt x="698" y="520"/>
                  </a:lnTo>
                  <a:lnTo>
                    <a:pt x="698" y="525"/>
                  </a:lnTo>
                  <a:lnTo>
                    <a:pt x="697" y="530"/>
                  </a:lnTo>
                  <a:lnTo>
                    <a:pt x="697" y="535"/>
                  </a:lnTo>
                  <a:lnTo>
                    <a:pt x="698" y="538"/>
                  </a:lnTo>
                  <a:lnTo>
                    <a:pt x="700" y="540"/>
                  </a:lnTo>
                  <a:lnTo>
                    <a:pt x="702" y="543"/>
                  </a:lnTo>
                  <a:lnTo>
                    <a:pt x="703" y="548"/>
                  </a:lnTo>
                  <a:lnTo>
                    <a:pt x="705" y="551"/>
                  </a:lnTo>
                  <a:lnTo>
                    <a:pt x="707" y="551"/>
                  </a:lnTo>
                  <a:lnTo>
                    <a:pt x="708" y="551"/>
                  </a:lnTo>
                  <a:lnTo>
                    <a:pt x="711" y="551"/>
                  </a:lnTo>
                  <a:lnTo>
                    <a:pt x="713" y="553"/>
                  </a:lnTo>
                  <a:lnTo>
                    <a:pt x="711" y="554"/>
                  </a:lnTo>
                  <a:lnTo>
                    <a:pt x="711" y="556"/>
                  </a:lnTo>
                  <a:lnTo>
                    <a:pt x="713" y="559"/>
                  </a:lnTo>
                  <a:lnTo>
                    <a:pt x="716" y="559"/>
                  </a:lnTo>
                  <a:lnTo>
                    <a:pt x="721" y="563"/>
                  </a:lnTo>
                  <a:lnTo>
                    <a:pt x="723" y="563"/>
                  </a:lnTo>
                  <a:lnTo>
                    <a:pt x="726" y="561"/>
                  </a:lnTo>
                  <a:lnTo>
                    <a:pt x="728" y="561"/>
                  </a:lnTo>
                  <a:lnTo>
                    <a:pt x="728" y="564"/>
                  </a:lnTo>
                  <a:lnTo>
                    <a:pt x="728" y="566"/>
                  </a:lnTo>
                  <a:lnTo>
                    <a:pt x="731" y="569"/>
                  </a:lnTo>
                  <a:lnTo>
                    <a:pt x="733" y="571"/>
                  </a:lnTo>
                  <a:lnTo>
                    <a:pt x="733" y="577"/>
                  </a:lnTo>
                  <a:lnTo>
                    <a:pt x="733" y="581"/>
                  </a:lnTo>
                  <a:lnTo>
                    <a:pt x="734" y="589"/>
                  </a:lnTo>
                  <a:lnTo>
                    <a:pt x="739" y="602"/>
                  </a:lnTo>
                  <a:lnTo>
                    <a:pt x="747" y="618"/>
                  </a:lnTo>
                  <a:lnTo>
                    <a:pt x="752" y="625"/>
                  </a:lnTo>
                  <a:lnTo>
                    <a:pt x="755" y="626"/>
                  </a:lnTo>
                  <a:lnTo>
                    <a:pt x="757" y="628"/>
                  </a:lnTo>
                  <a:lnTo>
                    <a:pt x="759" y="628"/>
                  </a:lnTo>
                  <a:lnTo>
                    <a:pt x="762" y="626"/>
                  </a:lnTo>
                  <a:lnTo>
                    <a:pt x="764" y="626"/>
                  </a:lnTo>
                  <a:lnTo>
                    <a:pt x="767" y="626"/>
                  </a:lnTo>
                  <a:lnTo>
                    <a:pt x="769" y="626"/>
                  </a:lnTo>
                  <a:lnTo>
                    <a:pt x="773" y="628"/>
                  </a:lnTo>
                  <a:lnTo>
                    <a:pt x="775" y="626"/>
                  </a:lnTo>
                  <a:lnTo>
                    <a:pt x="777" y="625"/>
                  </a:lnTo>
                  <a:lnTo>
                    <a:pt x="780" y="628"/>
                  </a:lnTo>
                  <a:lnTo>
                    <a:pt x="783" y="628"/>
                  </a:lnTo>
                  <a:lnTo>
                    <a:pt x="788" y="629"/>
                  </a:lnTo>
                  <a:lnTo>
                    <a:pt x="795" y="633"/>
                  </a:lnTo>
                  <a:lnTo>
                    <a:pt x="798" y="636"/>
                  </a:lnTo>
                  <a:lnTo>
                    <a:pt x="801" y="639"/>
                  </a:lnTo>
                  <a:lnTo>
                    <a:pt x="806" y="647"/>
                  </a:lnTo>
                  <a:lnTo>
                    <a:pt x="809" y="649"/>
                  </a:lnTo>
                  <a:lnTo>
                    <a:pt x="813" y="652"/>
                  </a:lnTo>
                  <a:lnTo>
                    <a:pt x="817" y="660"/>
                  </a:lnTo>
                  <a:lnTo>
                    <a:pt x="819" y="662"/>
                  </a:lnTo>
                  <a:lnTo>
                    <a:pt x="822" y="664"/>
                  </a:lnTo>
                  <a:lnTo>
                    <a:pt x="824" y="665"/>
                  </a:lnTo>
                  <a:lnTo>
                    <a:pt x="822" y="667"/>
                  </a:lnTo>
                  <a:lnTo>
                    <a:pt x="824" y="669"/>
                  </a:lnTo>
                  <a:lnTo>
                    <a:pt x="827" y="672"/>
                  </a:lnTo>
                  <a:lnTo>
                    <a:pt x="829" y="673"/>
                  </a:lnTo>
                  <a:lnTo>
                    <a:pt x="830" y="680"/>
                  </a:lnTo>
                  <a:lnTo>
                    <a:pt x="832" y="683"/>
                  </a:lnTo>
                  <a:lnTo>
                    <a:pt x="837" y="683"/>
                  </a:lnTo>
                  <a:lnTo>
                    <a:pt x="840" y="685"/>
                  </a:lnTo>
                  <a:lnTo>
                    <a:pt x="844" y="683"/>
                  </a:lnTo>
                  <a:lnTo>
                    <a:pt x="848" y="685"/>
                  </a:lnTo>
                  <a:lnTo>
                    <a:pt x="850" y="685"/>
                  </a:lnTo>
                  <a:lnTo>
                    <a:pt x="852" y="686"/>
                  </a:lnTo>
                  <a:lnTo>
                    <a:pt x="853" y="688"/>
                  </a:lnTo>
                  <a:lnTo>
                    <a:pt x="855" y="688"/>
                  </a:lnTo>
                  <a:lnTo>
                    <a:pt x="857" y="688"/>
                  </a:lnTo>
                  <a:lnTo>
                    <a:pt x="861" y="686"/>
                  </a:lnTo>
                  <a:lnTo>
                    <a:pt x="861" y="688"/>
                  </a:lnTo>
                  <a:lnTo>
                    <a:pt x="863" y="690"/>
                  </a:lnTo>
                  <a:lnTo>
                    <a:pt x="861" y="691"/>
                  </a:lnTo>
                  <a:lnTo>
                    <a:pt x="861" y="693"/>
                  </a:lnTo>
                  <a:lnTo>
                    <a:pt x="863" y="696"/>
                  </a:lnTo>
                  <a:lnTo>
                    <a:pt x="861" y="698"/>
                  </a:lnTo>
                  <a:lnTo>
                    <a:pt x="860" y="700"/>
                  </a:lnTo>
                  <a:lnTo>
                    <a:pt x="855" y="701"/>
                  </a:lnTo>
                  <a:lnTo>
                    <a:pt x="852" y="701"/>
                  </a:lnTo>
                  <a:lnTo>
                    <a:pt x="848" y="700"/>
                  </a:lnTo>
                  <a:lnTo>
                    <a:pt x="844" y="696"/>
                  </a:lnTo>
                  <a:lnTo>
                    <a:pt x="842" y="693"/>
                  </a:lnTo>
                  <a:lnTo>
                    <a:pt x="839" y="691"/>
                  </a:lnTo>
                  <a:lnTo>
                    <a:pt x="835" y="691"/>
                  </a:lnTo>
                  <a:lnTo>
                    <a:pt x="834" y="693"/>
                  </a:lnTo>
                  <a:lnTo>
                    <a:pt x="832" y="695"/>
                  </a:lnTo>
                  <a:lnTo>
                    <a:pt x="832" y="700"/>
                  </a:lnTo>
                  <a:lnTo>
                    <a:pt x="834" y="703"/>
                  </a:lnTo>
                  <a:lnTo>
                    <a:pt x="835" y="708"/>
                  </a:lnTo>
                  <a:lnTo>
                    <a:pt x="840" y="713"/>
                  </a:lnTo>
                  <a:lnTo>
                    <a:pt x="844" y="716"/>
                  </a:lnTo>
                  <a:lnTo>
                    <a:pt x="847" y="716"/>
                  </a:lnTo>
                  <a:lnTo>
                    <a:pt x="850" y="714"/>
                  </a:lnTo>
                  <a:lnTo>
                    <a:pt x="857" y="713"/>
                  </a:lnTo>
                  <a:lnTo>
                    <a:pt x="861" y="713"/>
                  </a:lnTo>
                  <a:lnTo>
                    <a:pt x="863" y="711"/>
                  </a:lnTo>
                  <a:lnTo>
                    <a:pt x="868" y="706"/>
                  </a:lnTo>
                  <a:lnTo>
                    <a:pt x="873" y="704"/>
                  </a:lnTo>
                  <a:lnTo>
                    <a:pt x="876" y="704"/>
                  </a:lnTo>
                  <a:lnTo>
                    <a:pt x="879" y="706"/>
                  </a:lnTo>
                  <a:lnTo>
                    <a:pt x="891" y="704"/>
                  </a:lnTo>
                  <a:lnTo>
                    <a:pt x="892" y="701"/>
                  </a:lnTo>
                  <a:lnTo>
                    <a:pt x="899" y="698"/>
                  </a:lnTo>
                  <a:lnTo>
                    <a:pt x="902" y="698"/>
                  </a:lnTo>
                  <a:lnTo>
                    <a:pt x="902" y="696"/>
                  </a:lnTo>
                  <a:lnTo>
                    <a:pt x="902" y="693"/>
                  </a:lnTo>
                  <a:lnTo>
                    <a:pt x="904" y="693"/>
                  </a:lnTo>
                  <a:lnTo>
                    <a:pt x="907" y="693"/>
                  </a:lnTo>
                  <a:lnTo>
                    <a:pt x="912" y="696"/>
                  </a:lnTo>
                  <a:lnTo>
                    <a:pt x="914" y="695"/>
                  </a:lnTo>
                  <a:lnTo>
                    <a:pt x="915" y="691"/>
                  </a:lnTo>
                  <a:lnTo>
                    <a:pt x="917" y="691"/>
                  </a:lnTo>
                  <a:lnTo>
                    <a:pt x="920" y="691"/>
                  </a:lnTo>
                  <a:lnTo>
                    <a:pt x="922" y="690"/>
                  </a:lnTo>
                  <a:lnTo>
                    <a:pt x="922" y="685"/>
                  </a:lnTo>
                  <a:lnTo>
                    <a:pt x="923" y="682"/>
                  </a:lnTo>
                  <a:lnTo>
                    <a:pt x="925" y="682"/>
                  </a:lnTo>
                  <a:lnTo>
                    <a:pt x="925" y="677"/>
                  </a:lnTo>
                  <a:lnTo>
                    <a:pt x="930" y="673"/>
                  </a:lnTo>
                  <a:lnTo>
                    <a:pt x="932" y="670"/>
                  </a:lnTo>
                  <a:lnTo>
                    <a:pt x="930" y="669"/>
                  </a:lnTo>
                  <a:lnTo>
                    <a:pt x="928" y="664"/>
                  </a:lnTo>
                  <a:lnTo>
                    <a:pt x="925" y="659"/>
                  </a:lnTo>
                  <a:lnTo>
                    <a:pt x="925" y="656"/>
                  </a:lnTo>
                  <a:lnTo>
                    <a:pt x="927" y="652"/>
                  </a:lnTo>
                  <a:lnTo>
                    <a:pt x="928" y="647"/>
                  </a:lnTo>
                  <a:lnTo>
                    <a:pt x="928" y="646"/>
                  </a:lnTo>
                  <a:lnTo>
                    <a:pt x="927" y="642"/>
                  </a:lnTo>
                  <a:lnTo>
                    <a:pt x="928" y="639"/>
                  </a:lnTo>
                  <a:lnTo>
                    <a:pt x="930" y="638"/>
                  </a:lnTo>
                  <a:lnTo>
                    <a:pt x="932" y="636"/>
                  </a:lnTo>
                  <a:lnTo>
                    <a:pt x="932" y="628"/>
                  </a:lnTo>
                  <a:lnTo>
                    <a:pt x="933" y="625"/>
                  </a:lnTo>
                  <a:lnTo>
                    <a:pt x="935" y="621"/>
                  </a:lnTo>
                  <a:lnTo>
                    <a:pt x="937" y="620"/>
                  </a:lnTo>
                  <a:lnTo>
                    <a:pt x="937" y="615"/>
                  </a:lnTo>
                  <a:lnTo>
                    <a:pt x="937" y="608"/>
                  </a:lnTo>
                  <a:lnTo>
                    <a:pt x="938" y="607"/>
                  </a:lnTo>
                  <a:lnTo>
                    <a:pt x="940" y="605"/>
                  </a:lnTo>
                  <a:lnTo>
                    <a:pt x="940" y="607"/>
                  </a:lnTo>
                  <a:lnTo>
                    <a:pt x="941" y="610"/>
                  </a:lnTo>
                  <a:lnTo>
                    <a:pt x="941" y="613"/>
                  </a:lnTo>
                  <a:lnTo>
                    <a:pt x="943" y="615"/>
                  </a:lnTo>
                  <a:lnTo>
                    <a:pt x="945" y="615"/>
                  </a:lnTo>
                  <a:lnTo>
                    <a:pt x="946" y="615"/>
                  </a:lnTo>
                  <a:lnTo>
                    <a:pt x="946" y="613"/>
                  </a:lnTo>
                  <a:lnTo>
                    <a:pt x="946" y="610"/>
                  </a:lnTo>
                  <a:lnTo>
                    <a:pt x="945" y="605"/>
                  </a:lnTo>
                  <a:lnTo>
                    <a:pt x="943" y="598"/>
                  </a:lnTo>
                  <a:lnTo>
                    <a:pt x="941" y="592"/>
                  </a:lnTo>
                  <a:lnTo>
                    <a:pt x="941" y="585"/>
                  </a:lnTo>
                  <a:lnTo>
                    <a:pt x="940" y="581"/>
                  </a:lnTo>
                  <a:lnTo>
                    <a:pt x="940" y="576"/>
                  </a:lnTo>
                  <a:lnTo>
                    <a:pt x="941" y="571"/>
                  </a:lnTo>
                  <a:lnTo>
                    <a:pt x="941" y="566"/>
                  </a:lnTo>
                  <a:lnTo>
                    <a:pt x="940" y="550"/>
                  </a:lnTo>
                  <a:lnTo>
                    <a:pt x="940" y="546"/>
                  </a:lnTo>
                  <a:lnTo>
                    <a:pt x="940" y="535"/>
                  </a:lnTo>
                  <a:lnTo>
                    <a:pt x="938" y="520"/>
                  </a:lnTo>
                  <a:lnTo>
                    <a:pt x="938" y="509"/>
                  </a:lnTo>
                  <a:lnTo>
                    <a:pt x="937" y="499"/>
                  </a:lnTo>
                  <a:lnTo>
                    <a:pt x="935" y="488"/>
                  </a:lnTo>
                  <a:lnTo>
                    <a:pt x="933" y="479"/>
                  </a:lnTo>
                  <a:lnTo>
                    <a:pt x="928" y="470"/>
                  </a:lnTo>
                  <a:lnTo>
                    <a:pt x="927" y="465"/>
                  </a:lnTo>
                  <a:lnTo>
                    <a:pt x="923" y="457"/>
                  </a:lnTo>
                  <a:lnTo>
                    <a:pt x="920" y="450"/>
                  </a:lnTo>
                  <a:lnTo>
                    <a:pt x="917" y="445"/>
                  </a:lnTo>
                  <a:lnTo>
                    <a:pt x="915" y="444"/>
                  </a:lnTo>
                  <a:lnTo>
                    <a:pt x="910" y="444"/>
                  </a:lnTo>
                  <a:lnTo>
                    <a:pt x="909" y="442"/>
                  </a:lnTo>
                  <a:lnTo>
                    <a:pt x="907" y="440"/>
                  </a:lnTo>
                  <a:lnTo>
                    <a:pt x="909" y="435"/>
                  </a:lnTo>
                  <a:lnTo>
                    <a:pt x="906" y="429"/>
                  </a:lnTo>
                  <a:lnTo>
                    <a:pt x="901" y="424"/>
                  </a:lnTo>
                  <a:lnTo>
                    <a:pt x="897" y="417"/>
                  </a:lnTo>
                  <a:lnTo>
                    <a:pt x="889" y="408"/>
                  </a:lnTo>
                  <a:lnTo>
                    <a:pt x="888" y="404"/>
                  </a:lnTo>
                  <a:lnTo>
                    <a:pt x="886" y="400"/>
                  </a:lnTo>
                  <a:lnTo>
                    <a:pt x="884" y="393"/>
                  </a:lnTo>
                  <a:lnTo>
                    <a:pt x="881" y="386"/>
                  </a:lnTo>
                  <a:lnTo>
                    <a:pt x="878" y="382"/>
                  </a:lnTo>
                  <a:lnTo>
                    <a:pt x="873" y="373"/>
                  </a:lnTo>
                  <a:lnTo>
                    <a:pt x="866" y="365"/>
                  </a:lnTo>
                  <a:lnTo>
                    <a:pt x="861" y="359"/>
                  </a:lnTo>
                  <a:lnTo>
                    <a:pt x="855" y="349"/>
                  </a:lnTo>
                  <a:lnTo>
                    <a:pt x="845" y="333"/>
                  </a:lnTo>
                  <a:lnTo>
                    <a:pt x="837" y="321"/>
                  </a:lnTo>
                  <a:lnTo>
                    <a:pt x="826" y="300"/>
                  </a:lnTo>
                  <a:lnTo>
                    <a:pt x="814" y="277"/>
                  </a:lnTo>
                  <a:lnTo>
                    <a:pt x="808" y="261"/>
                  </a:lnTo>
                  <a:lnTo>
                    <a:pt x="801" y="246"/>
                  </a:lnTo>
                  <a:lnTo>
                    <a:pt x="801" y="245"/>
                  </a:lnTo>
                  <a:lnTo>
                    <a:pt x="803" y="245"/>
                  </a:lnTo>
                  <a:lnTo>
                    <a:pt x="809" y="250"/>
                  </a:lnTo>
                  <a:lnTo>
                    <a:pt x="811" y="250"/>
                  </a:lnTo>
                  <a:lnTo>
                    <a:pt x="811" y="246"/>
                  </a:lnTo>
                  <a:lnTo>
                    <a:pt x="808" y="241"/>
                  </a:lnTo>
                  <a:lnTo>
                    <a:pt x="798" y="232"/>
                  </a:lnTo>
                  <a:lnTo>
                    <a:pt x="791" y="222"/>
                  </a:lnTo>
                  <a:lnTo>
                    <a:pt x="790" y="215"/>
                  </a:lnTo>
                  <a:lnTo>
                    <a:pt x="788" y="214"/>
                  </a:lnTo>
                  <a:lnTo>
                    <a:pt x="786" y="212"/>
                  </a:lnTo>
                  <a:lnTo>
                    <a:pt x="783" y="212"/>
                  </a:lnTo>
                  <a:lnTo>
                    <a:pt x="782" y="212"/>
                  </a:lnTo>
                  <a:lnTo>
                    <a:pt x="782" y="204"/>
                  </a:lnTo>
                  <a:lnTo>
                    <a:pt x="778" y="199"/>
                  </a:lnTo>
                  <a:lnTo>
                    <a:pt x="775" y="194"/>
                  </a:lnTo>
                  <a:lnTo>
                    <a:pt x="762" y="176"/>
                  </a:lnTo>
                  <a:lnTo>
                    <a:pt x="762" y="173"/>
                  </a:lnTo>
                  <a:lnTo>
                    <a:pt x="759" y="166"/>
                  </a:lnTo>
                  <a:lnTo>
                    <a:pt x="751" y="152"/>
                  </a:lnTo>
                  <a:lnTo>
                    <a:pt x="744" y="142"/>
                  </a:lnTo>
                  <a:lnTo>
                    <a:pt x="742" y="137"/>
                  </a:lnTo>
                  <a:lnTo>
                    <a:pt x="741" y="135"/>
                  </a:lnTo>
                  <a:lnTo>
                    <a:pt x="738" y="134"/>
                  </a:lnTo>
                  <a:lnTo>
                    <a:pt x="736" y="132"/>
                  </a:lnTo>
                  <a:lnTo>
                    <a:pt x="734" y="124"/>
                  </a:lnTo>
                  <a:lnTo>
                    <a:pt x="734" y="119"/>
                  </a:lnTo>
                  <a:lnTo>
                    <a:pt x="731" y="114"/>
                  </a:lnTo>
                  <a:lnTo>
                    <a:pt x="729" y="113"/>
                  </a:lnTo>
                  <a:lnTo>
                    <a:pt x="729" y="108"/>
                  </a:lnTo>
                  <a:lnTo>
                    <a:pt x="728" y="101"/>
                  </a:lnTo>
                  <a:lnTo>
                    <a:pt x="720" y="86"/>
                  </a:lnTo>
                  <a:lnTo>
                    <a:pt x="715" y="73"/>
                  </a:lnTo>
                  <a:lnTo>
                    <a:pt x="713" y="67"/>
                  </a:lnTo>
                  <a:lnTo>
                    <a:pt x="710" y="57"/>
                  </a:lnTo>
                  <a:lnTo>
                    <a:pt x="708" y="49"/>
                  </a:lnTo>
                  <a:lnTo>
                    <a:pt x="707" y="49"/>
                  </a:lnTo>
                  <a:lnTo>
                    <a:pt x="705" y="52"/>
                  </a:lnTo>
                  <a:lnTo>
                    <a:pt x="702" y="52"/>
                  </a:lnTo>
                  <a:lnTo>
                    <a:pt x="700" y="52"/>
                  </a:lnTo>
                  <a:lnTo>
                    <a:pt x="700" y="51"/>
                  </a:lnTo>
                  <a:lnTo>
                    <a:pt x="702" y="47"/>
                  </a:lnTo>
                  <a:lnTo>
                    <a:pt x="702" y="41"/>
                  </a:lnTo>
                  <a:lnTo>
                    <a:pt x="700" y="38"/>
                  </a:lnTo>
                  <a:lnTo>
                    <a:pt x="698" y="34"/>
                  </a:lnTo>
                  <a:lnTo>
                    <a:pt x="697" y="33"/>
                  </a:lnTo>
                  <a:lnTo>
                    <a:pt x="697" y="29"/>
                  </a:lnTo>
                  <a:lnTo>
                    <a:pt x="697" y="28"/>
                  </a:lnTo>
                  <a:lnTo>
                    <a:pt x="694" y="24"/>
                  </a:lnTo>
                  <a:lnTo>
                    <a:pt x="694" y="21"/>
                  </a:lnTo>
                  <a:lnTo>
                    <a:pt x="694" y="18"/>
                  </a:lnTo>
                  <a:lnTo>
                    <a:pt x="695" y="15"/>
                  </a:lnTo>
                  <a:lnTo>
                    <a:pt x="695" y="13"/>
                  </a:lnTo>
                  <a:lnTo>
                    <a:pt x="694" y="13"/>
                  </a:lnTo>
                  <a:lnTo>
                    <a:pt x="690" y="15"/>
                  </a:lnTo>
                  <a:lnTo>
                    <a:pt x="689" y="15"/>
                  </a:lnTo>
                  <a:lnTo>
                    <a:pt x="687" y="13"/>
                  </a:lnTo>
                  <a:lnTo>
                    <a:pt x="685" y="13"/>
                  </a:lnTo>
                  <a:lnTo>
                    <a:pt x="682" y="10"/>
                  </a:lnTo>
                  <a:lnTo>
                    <a:pt x="677" y="10"/>
                  </a:lnTo>
                  <a:lnTo>
                    <a:pt x="674" y="10"/>
                  </a:lnTo>
                  <a:lnTo>
                    <a:pt x="671" y="8"/>
                  </a:lnTo>
                  <a:lnTo>
                    <a:pt x="669" y="8"/>
                  </a:lnTo>
                  <a:lnTo>
                    <a:pt x="667" y="10"/>
                  </a:lnTo>
                  <a:lnTo>
                    <a:pt x="663" y="7"/>
                  </a:lnTo>
                  <a:lnTo>
                    <a:pt x="661" y="5"/>
                  </a:lnTo>
                  <a:lnTo>
                    <a:pt x="658" y="7"/>
                  </a:lnTo>
                  <a:lnTo>
                    <a:pt x="654" y="5"/>
                  </a:lnTo>
                  <a:lnTo>
                    <a:pt x="649" y="5"/>
                  </a:lnTo>
                  <a:lnTo>
                    <a:pt x="645" y="3"/>
                  </a:lnTo>
                  <a:lnTo>
                    <a:pt x="643" y="0"/>
                  </a:lnTo>
                  <a:lnTo>
                    <a:pt x="640" y="2"/>
                  </a:lnTo>
                  <a:lnTo>
                    <a:pt x="636" y="2"/>
                  </a:lnTo>
                  <a:lnTo>
                    <a:pt x="635" y="5"/>
                  </a:lnTo>
                  <a:lnTo>
                    <a:pt x="635" y="7"/>
                  </a:lnTo>
                  <a:lnTo>
                    <a:pt x="633" y="7"/>
                  </a:lnTo>
                  <a:lnTo>
                    <a:pt x="630" y="7"/>
                  </a:lnTo>
                  <a:lnTo>
                    <a:pt x="628" y="8"/>
                  </a:lnTo>
                  <a:lnTo>
                    <a:pt x="628" y="11"/>
                  </a:lnTo>
                  <a:lnTo>
                    <a:pt x="627" y="13"/>
                  </a:lnTo>
                  <a:lnTo>
                    <a:pt x="627" y="16"/>
                  </a:lnTo>
                  <a:lnTo>
                    <a:pt x="627" y="20"/>
                  </a:lnTo>
                  <a:lnTo>
                    <a:pt x="630" y="31"/>
                  </a:lnTo>
                  <a:lnTo>
                    <a:pt x="633" y="34"/>
                  </a:lnTo>
                  <a:lnTo>
                    <a:pt x="633" y="38"/>
                  </a:lnTo>
                  <a:lnTo>
                    <a:pt x="633" y="42"/>
                  </a:lnTo>
                  <a:lnTo>
                    <a:pt x="635" y="52"/>
                  </a:lnTo>
                  <a:lnTo>
                    <a:pt x="635" y="60"/>
                  </a:lnTo>
                  <a:lnTo>
                    <a:pt x="635" y="64"/>
                  </a:lnTo>
                  <a:lnTo>
                    <a:pt x="630" y="65"/>
                  </a:lnTo>
                  <a:lnTo>
                    <a:pt x="627" y="65"/>
                  </a:lnTo>
                  <a:lnTo>
                    <a:pt x="622" y="65"/>
                  </a:lnTo>
                  <a:lnTo>
                    <a:pt x="618" y="65"/>
                  </a:lnTo>
                  <a:lnTo>
                    <a:pt x="617" y="62"/>
                  </a:lnTo>
                  <a:lnTo>
                    <a:pt x="614" y="52"/>
                  </a:lnTo>
                  <a:lnTo>
                    <a:pt x="614" y="49"/>
                  </a:lnTo>
                  <a:lnTo>
                    <a:pt x="612" y="47"/>
                  </a:lnTo>
                  <a:lnTo>
                    <a:pt x="610" y="46"/>
                  </a:lnTo>
                  <a:lnTo>
                    <a:pt x="612" y="44"/>
                  </a:lnTo>
                  <a:lnTo>
                    <a:pt x="612" y="41"/>
                  </a:lnTo>
                  <a:lnTo>
                    <a:pt x="584" y="42"/>
                  </a:lnTo>
                  <a:lnTo>
                    <a:pt x="568" y="44"/>
                  </a:lnTo>
                  <a:lnTo>
                    <a:pt x="557" y="44"/>
                  </a:lnTo>
                  <a:lnTo>
                    <a:pt x="509" y="47"/>
                  </a:lnTo>
                  <a:lnTo>
                    <a:pt x="491" y="49"/>
                  </a:lnTo>
                  <a:lnTo>
                    <a:pt x="480" y="49"/>
                  </a:lnTo>
                  <a:lnTo>
                    <a:pt x="457" y="51"/>
                  </a:lnTo>
                  <a:lnTo>
                    <a:pt x="437" y="51"/>
                  </a:lnTo>
                  <a:lnTo>
                    <a:pt x="410" y="54"/>
                  </a:lnTo>
                  <a:lnTo>
                    <a:pt x="400" y="54"/>
                  </a:lnTo>
                  <a:lnTo>
                    <a:pt x="376" y="55"/>
                  </a:lnTo>
                  <a:lnTo>
                    <a:pt x="367" y="55"/>
                  </a:lnTo>
                  <a:lnTo>
                    <a:pt x="314" y="59"/>
                  </a:lnTo>
                  <a:lnTo>
                    <a:pt x="312" y="57"/>
                  </a:lnTo>
                  <a:lnTo>
                    <a:pt x="309" y="55"/>
                  </a:lnTo>
                  <a:lnTo>
                    <a:pt x="304" y="51"/>
                  </a:lnTo>
                  <a:lnTo>
                    <a:pt x="302" y="41"/>
                  </a:lnTo>
                  <a:lnTo>
                    <a:pt x="302" y="38"/>
                  </a:lnTo>
                  <a:lnTo>
                    <a:pt x="300" y="36"/>
                  </a:lnTo>
                  <a:lnTo>
                    <a:pt x="297" y="33"/>
                  </a:lnTo>
                  <a:lnTo>
                    <a:pt x="294" y="29"/>
                  </a:lnTo>
                  <a:lnTo>
                    <a:pt x="292" y="24"/>
                  </a:lnTo>
                  <a:lnTo>
                    <a:pt x="239" y="29"/>
                  </a:lnTo>
                  <a:lnTo>
                    <a:pt x="235" y="29"/>
                  </a:lnTo>
                  <a:lnTo>
                    <a:pt x="177" y="36"/>
                  </a:lnTo>
                  <a:lnTo>
                    <a:pt x="160" y="38"/>
                  </a:lnTo>
                  <a:lnTo>
                    <a:pt x="139" y="39"/>
                  </a:lnTo>
                  <a:lnTo>
                    <a:pt x="103" y="42"/>
                  </a:lnTo>
                  <a:lnTo>
                    <a:pt x="93" y="44"/>
                  </a:lnTo>
                  <a:lnTo>
                    <a:pt x="51" y="47"/>
                  </a:lnTo>
                  <a:lnTo>
                    <a:pt x="2" y="52"/>
                  </a:lnTo>
                  <a:lnTo>
                    <a:pt x="4" y="59"/>
                  </a:lnTo>
                  <a:lnTo>
                    <a:pt x="2" y="62"/>
                  </a:lnTo>
                  <a:lnTo>
                    <a:pt x="0" y="67"/>
                  </a:lnTo>
                  <a:lnTo>
                    <a:pt x="0" y="70"/>
                  </a:lnTo>
                  <a:lnTo>
                    <a:pt x="2" y="72"/>
                  </a:lnTo>
                  <a:lnTo>
                    <a:pt x="4" y="73"/>
                  </a:lnTo>
                  <a:lnTo>
                    <a:pt x="12" y="82"/>
                  </a:lnTo>
                  <a:lnTo>
                    <a:pt x="18" y="88"/>
                  </a:lnTo>
                  <a:lnTo>
                    <a:pt x="22" y="90"/>
                  </a:lnTo>
                  <a:lnTo>
                    <a:pt x="23" y="91"/>
                  </a:lnTo>
                  <a:lnTo>
                    <a:pt x="27" y="93"/>
                  </a:lnTo>
                  <a:lnTo>
                    <a:pt x="30" y="96"/>
                  </a:lnTo>
                  <a:lnTo>
                    <a:pt x="28" y="101"/>
                  </a:lnTo>
                  <a:lnTo>
                    <a:pt x="27" y="106"/>
                  </a:lnTo>
                  <a:lnTo>
                    <a:pt x="25" y="111"/>
                  </a:lnTo>
                  <a:lnTo>
                    <a:pt x="23" y="113"/>
                  </a:lnTo>
                  <a:lnTo>
                    <a:pt x="25" y="116"/>
                  </a:lnTo>
                  <a:lnTo>
                    <a:pt x="27" y="117"/>
                  </a:lnTo>
                  <a:lnTo>
                    <a:pt x="33" y="121"/>
                  </a:lnTo>
                  <a:lnTo>
                    <a:pt x="33" y="122"/>
                  </a:lnTo>
                  <a:lnTo>
                    <a:pt x="31" y="126"/>
                  </a:lnTo>
                  <a:lnTo>
                    <a:pt x="30" y="126"/>
                  </a:lnTo>
                  <a:lnTo>
                    <a:pt x="28" y="127"/>
                  </a:lnTo>
                  <a:lnTo>
                    <a:pt x="27" y="129"/>
                  </a:lnTo>
                  <a:lnTo>
                    <a:pt x="27" y="130"/>
                  </a:lnTo>
                  <a:lnTo>
                    <a:pt x="27" y="134"/>
                  </a:lnTo>
                  <a:lnTo>
                    <a:pt x="25" y="135"/>
                  </a:lnTo>
                  <a:lnTo>
                    <a:pt x="22" y="139"/>
                  </a:lnTo>
                  <a:lnTo>
                    <a:pt x="22" y="140"/>
                  </a:lnTo>
                  <a:lnTo>
                    <a:pt x="22" y="142"/>
                  </a:lnTo>
                  <a:lnTo>
                    <a:pt x="23" y="142"/>
                  </a:lnTo>
                  <a:lnTo>
                    <a:pt x="30" y="139"/>
                  </a:lnTo>
                  <a:lnTo>
                    <a:pt x="31" y="137"/>
                  </a:lnTo>
                  <a:lnTo>
                    <a:pt x="33" y="137"/>
                  </a:lnTo>
                  <a:lnTo>
                    <a:pt x="35" y="134"/>
                  </a:lnTo>
                  <a:lnTo>
                    <a:pt x="40" y="132"/>
                  </a:lnTo>
                  <a:lnTo>
                    <a:pt x="43" y="132"/>
                  </a:lnTo>
                  <a:lnTo>
                    <a:pt x="43" y="130"/>
                  </a:lnTo>
                  <a:lnTo>
                    <a:pt x="43" y="127"/>
                  </a:lnTo>
                  <a:lnTo>
                    <a:pt x="44" y="127"/>
                  </a:lnTo>
                  <a:lnTo>
                    <a:pt x="48" y="124"/>
                  </a:lnTo>
                  <a:lnTo>
                    <a:pt x="53" y="122"/>
                  </a:lnTo>
                  <a:lnTo>
                    <a:pt x="54" y="119"/>
                  </a:lnTo>
                  <a:lnTo>
                    <a:pt x="56" y="116"/>
                  </a:lnTo>
                  <a:lnTo>
                    <a:pt x="56" y="111"/>
                  </a:lnTo>
                  <a:lnTo>
                    <a:pt x="54" y="108"/>
                  </a:lnTo>
                  <a:lnTo>
                    <a:pt x="54" y="104"/>
                  </a:lnTo>
                  <a:lnTo>
                    <a:pt x="53" y="103"/>
                  </a:lnTo>
                  <a:lnTo>
                    <a:pt x="54" y="101"/>
                  </a:lnTo>
                  <a:lnTo>
                    <a:pt x="57" y="103"/>
                  </a:lnTo>
                  <a:lnTo>
                    <a:pt x="59" y="106"/>
                  </a:lnTo>
                  <a:lnTo>
                    <a:pt x="61" y="106"/>
                  </a:lnTo>
                  <a:lnTo>
                    <a:pt x="62" y="108"/>
                  </a:lnTo>
                  <a:lnTo>
                    <a:pt x="62" y="113"/>
                  </a:lnTo>
                  <a:lnTo>
                    <a:pt x="62" y="114"/>
                  </a:lnTo>
                  <a:lnTo>
                    <a:pt x="64" y="114"/>
                  </a:lnTo>
                  <a:lnTo>
                    <a:pt x="67" y="114"/>
                  </a:lnTo>
                  <a:lnTo>
                    <a:pt x="69" y="111"/>
                  </a:lnTo>
                  <a:lnTo>
                    <a:pt x="71" y="104"/>
                  </a:lnTo>
                  <a:lnTo>
                    <a:pt x="72" y="101"/>
                  </a:lnTo>
                  <a:lnTo>
                    <a:pt x="74" y="101"/>
                  </a:lnTo>
                  <a:lnTo>
                    <a:pt x="74" y="103"/>
                  </a:lnTo>
                  <a:lnTo>
                    <a:pt x="74" y="106"/>
                  </a:lnTo>
                  <a:lnTo>
                    <a:pt x="74" y="108"/>
                  </a:lnTo>
                  <a:lnTo>
                    <a:pt x="75" y="109"/>
                  </a:lnTo>
                  <a:lnTo>
                    <a:pt x="79" y="111"/>
                  </a:lnTo>
                  <a:lnTo>
                    <a:pt x="80" y="113"/>
                  </a:lnTo>
                  <a:lnTo>
                    <a:pt x="80" y="114"/>
                  </a:lnTo>
                  <a:lnTo>
                    <a:pt x="79" y="116"/>
                  </a:lnTo>
                  <a:lnTo>
                    <a:pt x="75" y="119"/>
                  </a:lnTo>
                  <a:lnTo>
                    <a:pt x="72" y="121"/>
                  </a:lnTo>
                  <a:lnTo>
                    <a:pt x="69" y="121"/>
                  </a:lnTo>
                  <a:lnTo>
                    <a:pt x="64" y="122"/>
                  </a:lnTo>
                  <a:lnTo>
                    <a:pt x="59" y="124"/>
                  </a:lnTo>
                  <a:lnTo>
                    <a:pt x="57" y="126"/>
                  </a:lnTo>
                  <a:lnTo>
                    <a:pt x="57" y="127"/>
                  </a:lnTo>
                  <a:lnTo>
                    <a:pt x="56" y="129"/>
                  </a:lnTo>
                  <a:lnTo>
                    <a:pt x="57" y="129"/>
                  </a:lnTo>
                  <a:lnTo>
                    <a:pt x="59" y="129"/>
                  </a:lnTo>
                  <a:lnTo>
                    <a:pt x="62" y="129"/>
                  </a:lnTo>
                  <a:lnTo>
                    <a:pt x="64" y="127"/>
                  </a:lnTo>
                  <a:lnTo>
                    <a:pt x="69" y="124"/>
                  </a:lnTo>
                  <a:lnTo>
                    <a:pt x="75" y="124"/>
                  </a:lnTo>
                  <a:lnTo>
                    <a:pt x="84" y="121"/>
                  </a:lnTo>
                  <a:lnTo>
                    <a:pt x="92" y="119"/>
                  </a:lnTo>
                  <a:lnTo>
                    <a:pt x="98" y="117"/>
                  </a:lnTo>
                  <a:lnTo>
                    <a:pt x="105" y="116"/>
                  </a:lnTo>
                  <a:lnTo>
                    <a:pt x="113" y="116"/>
                  </a:lnTo>
                  <a:lnTo>
                    <a:pt x="119" y="114"/>
                  </a:lnTo>
                  <a:lnTo>
                    <a:pt x="121" y="113"/>
                  </a:lnTo>
                  <a:lnTo>
                    <a:pt x="124" y="113"/>
                  </a:lnTo>
                  <a:lnTo>
                    <a:pt x="126" y="109"/>
                  </a:lnTo>
                  <a:lnTo>
                    <a:pt x="129" y="109"/>
                  </a:lnTo>
                  <a:lnTo>
                    <a:pt x="133" y="108"/>
                  </a:lnTo>
                  <a:lnTo>
                    <a:pt x="133" y="106"/>
                  </a:lnTo>
                  <a:lnTo>
                    <a:pt x="131" y="104"/>
                  </a:lnTo>
                  <a:lnTo>
                    <a:pt x="133" y="103"/>
                  </a:lnTo>
                  <a:lnTo>
                    <a:pt x="134" y="101"/>
                  </a:lnTo>
                  <a:lnTo>
                    <a:pt x="136" y="101"/>
                  </a:lnTo>
                  <a:lnTo>
                    <a:pt x="137" y="104"/>
                  </a:lnTo>
                  <a:lnTo>
                    <a:pt x="137" y="106"/>
                  </a:lnTo>
                  <a:lnTo>
                    <a:pt x="139" y="108"/>
                  </a:lnTo>
                  <a:lnTo>
                    <a:pt x="142" y="108"/>
                  </a:lnTo>
                  <a:lnTo>
                    <a:pt x="144" y="106"/>
                  </a:lnTo>
                  <a:lnTo>
                    <a:pt x="149" y="104"/>
                  </a:lnTo>
                  <a:lnTo>
                    <a:pt x="152" y="104"/>
                  </a:lnTo>
                  <a:lnTo>
                    <a:pt x="155" y="104"/>
                  </a:lnTo>
                  <a:lnTo>
                    <a:pt x="157" y="104"/>
                  </a:lnTo>
                  <a:lnTo>
                    <a:pt x="160" y="103"/>
                  </a:lnTo>
                  <a:lnTo>
                    <a:pt x="162" y="101"/>
                  </a:lnTo>
                  <a:lnTo>
                    <a:pt x="167" y="103"/>
                  </a:lnTo>
                  <a:lnTo>
                    <a:pt x="172" y="106"/>
                  </a:lnTo>
                  <a:lnTo>
                    <a:pt x="175" y="109"/>
                  </a:lnTo>
                  <a:lnTo>
                    <a:pt x="175" y="111"/>
                  </a:lnTo>
                  <a:lnTo>
                    <a:pt x="173" y="113"/>
                  </a:lnTo>
                  <a:lnTo>
                    <a:pt x="172" y="113"/>
                  </a:lnTo>
                  <a:lnTo>
                    <a:pt x="167" y="113"/>
                  </a:lnTo>
                  <a:lnTo>
                    <a:pt x="162" y="111"/>
                  </a:lnTo>
                  <a:lnTo>
                    <a:pt x="157" y="111"/>
                  </a:lnTo>
                  <a:lnTo>
                    <a:pt x="155" y="111"/>
                  </a:lnTo>
                  <a:lnTo>
                    <a:pt x="154" y="111"/>
                  </a:lnTo>
                  <a:lnTo>
                    <a:pt x="152" y="111"/>
                  </a:lnTo>
                  <a:lnTo>
                    <a:pt x="150" y="113"/>
                  </a:lnTo>
                  <a:lnTo>
                    <a:pt x="149" y="114"/>
                  </a:lnTo>
                  <a:lnTo>
                    <a:pt x="144" y="113"/>
                  </a:lnTo>
                  <a:lnTo>
                    <a:pt x="142" y="113"/>
                  </a:lnTo>
                  <a:lnTo>
                    <a:pt x="136" y="113"/>
                  </a:lnTo>
                  <a:lnTo>
                    <a:pt x="133" y="114"/>
                  </a:lnTo>
                  <a:lnTo>
                    <a:pt x="133" y="116"/>
                  </a:lnTo>
                  <a:lnTo>
                    <a:pt x="134" y="117"/>
                  </a:lnTo>
                  <a:lnTo>
                    <a:pt x="136" y="117"/>
                  </a:lnTo>
                  <a:lnTo>
                    <a:pt x="141" y="117"/>
                  </a:lnTo>
                  <a:lnTo>
                    <a:pt x="146" y="117"/>
                  </a:lnTo>
                  <a:lnTo>
                    <a:pt x="152" y="119"/>
                  </a:lnTo>
                  <a:lnTo>
                    <a:pt x="160" y="119"/>
                  </a:lnTo>
                  <a:lnTo>
                    <a:pt x="173" y="122"/>
                  </a:lnTo>
                  <a:lnTo>
                    <a:pt x="188" y="126"/>
                  </a:lnTo>
                  <a:lnTo>
                    <a:pt x="193" y="127"/>
                  </a:lnTo>
                  <a:lnTo>
                    <a:pt x="198" y="130"/>
                  </a:lnTo>
                  <a:lnTo>
                    <a:pt x="206" y="135"/>
                  </a:lnTo>
                  <a:lnTo>
                    <a:pt x="219" y="144"/>
                  </a:lnTo>
                  <a:lnTo>
                    <a:pt x="221" y="144"/>
                  </a:lnTo>
                  <a:lnTo>
                    <a:pt x="222" y="142"/>
                  </a:lnTo>
                  <a:lnTo>
                    <a:pt x="221" y="137"/>
                  </a:lnTo>
                  <a:lnTo>
                    <a:pt x="221" y="134"/>
                  </a:lnTo>
                  <a:lnTo>
                    <a:pt x="219" y="132"/>
                  </a:lnTo>
                  <a:lnTo>
                    <a:pt x="217" y="132"/>
                  </a:lnTo>
                  <a:lnTo>
                    <a:pt x="217" y="130"/>
                  </a:lnTo>
                  <a:lnTo>
                    <a:pt x="216" y="129"/>
                  </a:lnTo>
                  <a:lnTo>
                    <a:pt x="214" y="129"/>
                  </a:lnTo>
                  <a:lnTo>
                    <a:pt x="211" y="132"/>
                  </a:lnTo>
                  <a:lnTo>
                    <a:pt x="209" y="132"/>
                  </a:lnTo>
                  <a:lnTo>
                    <a:pt x="208" y="130"/>
                  </a:lnTo>
                  <a:lnTo>
                    <a:pt x="208" y="129"/>
                  </a:lnTo>
                  <a:lnTo>
                    <a:pt x="209" y="126"/>
                  </a:lnTo>
                  <a:lnTo>
                    <a:pt x="211" y="124"/>
                  </a:lnTo>
                  <a:lnTo>
                    <a:pt x="214" y="121"/>
                  </a:lnTo>
                  <a:lnTo>
                    <a:pt x="216" y="121"/>
                  </a:lnTo>
                  <a:lnTo>
                    <a:pt x="219" y="122"/>
                  </a:lnTo>
                  <a:lnTo>
                    <a:pt x="221" y="126"/>
                  </a:lnTo>
                  <a:lnTo>
                    <a:pt x="222" y="127"/>
                  </a:lnTo>
                  <a:lnTo>
                    <a:pt x="224" y="127"/>
                  </a:lnTo>
                  <a:lnTo>
                    <a:pt x="225" y="127"/>
                  </a:lnTo>
                  <a:lnTo>
                    <a:pt x="227" y="127"/>
                  </a:lnTo>
                  <a:lnTo>
                    <a:pt x="225" y="130"/>
                  </a:lnTo>
                  <a:lnTo>
                    <a:pt x="225" y="132"/>
                  </a:lnTo>
                  <a:lnTo>
                    <a:pt x="224" y="135"/>
                  </a:lnTo>
                  <a:lnTo>
                    <a:pt x="227" y="139"/>
                  </a:lnTo>
                  <a:lnTo>
                    <a:pt x="229" y="139"/>
                  </a:lnTo>
                  <a:lnTo>
                    <a:pt x="232" y="139"/>
                  </a:lnTo>
                  <a:lnTo>
                    <a:pt x="237" y="142"/>
                  </a:lnTo>
                  <a:lnTo>
                    <a:pt x="240" y="142"/>
                  </a:lnTo>
                  <a:lnTo>
                    <a:pt x="242" y="140"/>
                  </a:lnTo>
                  <a:lnTo>
                    <a:pt x="245" y="140"/>
                  </a:lnTo>
                  <a:lnTo>
                    <a:pt x="247" y="142"/>
                  </a:lnTo>
                  <a:lnTo>
                    <a:pt x="248" y="147"/>
                  </a:lnTo>
                  <a:lnTo>
                    <a:pt x="252" y="148"/>
                  </a:lnTo>
                  <a:lnTo>
                    <a:pt x="252" y="150"/>
                  </a:lnTo>
                  <a:lnTo>
                    <a:pt x="248" y="150"/>
                  </a:lnTo>
                  <a:lnTo>
                    <a:pt x="235" y="144"/>
                  </a:lnTo>
                  <a:lnTo>
                    <a:pt x="230" y="144"/>
                  </a:lnTo>
                  <a:lnTo>
                    <a:pt x="229" y="144"/>
                  </a:lnTo>
                  <a:lnTo>
                    <a:pt x="229" y="145"/>
                  </a:lnTo>
                  <a:lnTo>
                    <a:pt x="230" y="147"/>
                  </a:lnTo>
                  <a:lnTo>
                    <a:pt x="248" y="155"/>
                  </a:lnTo>
                  <a:lnTo>
                    <a:pt x="250" y="160"/>
                  </a:lnTo>
                  <a:lnTo>
                    <a:pt x="252" y="161"/>
                  </a:lnTo>
                  <a:lnTo>
                    <a:pt x="253" y="161"/>
                  </a:lnTo>
                  <a:lnTo>
                    <a:pt x="258" y="163"/>
                  </a:lnTo>
                  <a:lnTo>
                    <a:pt x="263" y="163"/>
                  </a:lnTo>
                  <a:lnTo>
                    <a:pt x="265" y="165"/>
                  </a:lnTo>
                  <a:lnTo>
                    <a:pt x="265" y="166"/>
                  </a:lnTo>
                  <a:lnTo>
                    <a:pt x="268" y="171"/>
                  </a:lnTo>
                  <a:lnTo>
                    <a:pt x="271" y="173"/>
                  </a:lnTo>
                  <a:lnTo>
                    <a:pt x="274" y="178"/>
                  </a:lnTo>
                  <a:lnTo>
                    <a:pt x="274" y="183"/>
                  </a:lnTo>
                  <a:lnTo>
                    <a:pt x="274" y="189"/>
                  </a:lnTo>
                  <a:lnTo>
                    <a:pt x="273" y="192"/>
                  </a:lnTo>
                  <a:lnTo>
                    <a:pt x="271" y="194"/>
                  </a:lnTo>
                  <a:lnTo>
                    <a:pt x="270" y="194"/>
                  </a:lnTo>
                  <a:lnTo>
                    <a:pt x="266" y="191"/>
                  </a:lnTo>
                  <a:lnTo>
                    <a:pt x="265" y="186"/>
                  </a:lnTo>
                  <a:lnTo>
                    <a:pt x="265" y="181"/>
                  </a:lnTo>
                  <a:lnTo>
                    <a:pt x="265" y="171"/>
                  </a:lnTo>
                  <a:lnTo>
                    <a:pt x="263" y="171"/>
                  </a:lnTo>
                  <a:lnTo>
                    <a:pt x="261" y="171"/>
                  </a:lnTo>
                  <a:lnTo>
                    <a:pt x="261" y="173"/>
                  </a:lnTo>
                  <a:lnTo>
                    <a:pt x="260" y="176"/>
                  </a:lnTo>
                  <a:lnTo>
                    <a:pt x="260" y="179"/>
                  </a:lnTo>
                  <a:lnTo>
                    <a:pt x="260" y="183"/>
                  </a:lnTo>
                  <a:lnTo>
                    <a:pt x="261" y="186"/>
                  </a:lnTo>
                  <a:lnTo>
                    <a:pt x="263" y="192"/>
                  </a:lnTo>
                  <a:lnTo>
                    <a:pt x="268" y="197"/>
                  </a:lnTo>
                  <a:lnTo>
                    <a:pt x="270" y="199"/>
                  </a:lnTo>
                  <a:lnTo>
                    <a:pt x="271" y="199"/>
                  </a:lnTo>
                  <a:lnTo>
                    <a:pt x="274" y="197"/>
                  </a:lnTo>
                  <a:lnTo>
                    <a:pt x="276" y="196"/>
                  </a:lnTo>
                  <a:lnTo>
                    <a:pt x="279" y="194"/>
                  </a:lnTo>
                  <a:lnTo>
                    <a:pt x="283" y="194"/>
                  </a:lnTo>
                  <a:lnTo>
                    <a:pt x="286" y="194"/>
                  </a:lnTo>
                  <a:lnTo>
                    <a:pt x="287" y="192"/>
                  </a:lnTo>
                  <a:lnTo>
                    <a:pt x="291" y="189"/>
                  </a:lnTo>
                  <a:lnTo>
                    <a:pt x="292" y="189"/>
                  </a:lnTo>
                  <a:lnTo>
                    <a:pt x="299" y="188"/>
                  </a:lnTo>
                  <a:lnTo>
                    <a:pt x="305" y="188"/>
                  </a:lnTo>
                  <a:lnTo>
                    <a:pt x="310" y="188"/>
                  </a:lnTo>
                  <a:lnTo>
                    <a:pt x="312" y="186"/>
                  </a:lnTo>
                  <a:lnTo>
                    <a:pt x="312" y="183"/>
                  </a:lnTo>
                  <a:lnTo>
                    <a:pt x="314" y="181"/>
                  </a:lnTo>
                  <a:lnTo>
                    <a:pt x="315" y="181"/>
                  </a:lnTo>
                  <a:lnTo>
                    <a:pt x="317" y="181"/>
                  </a:lnTo>
                  <a:lnTo>
                    <a:pt x="318" y="178"/>
                  </a:lnTo>
                  <a:lnTo>
                    <a:pt x="320" y="176"/>
                  </a:lnTo>
                  <a:lnTo>
                    <a:pt x="323" y="176"/>
                  </a:lnTo>
                  <a:lnTo>
                    <a:pt x="325" y="176"/>
                  </a:lnTo>
                  <a:lnTo>
                    <a:pt x="323" y="179"/>
                  </a:lnTo>
                  <a:lnTo>
                    <a:pt x="323" y="183"/>
                  </a:lnTo>
                  <a:lnTo>
                    <a:pt x="325" y="183"/>
                  </a:lnTo>
                  <a:lnTo>
                    <a:pt x="328" y="181"/>
                  </a:lnTo>
                  <a:lnTo>
                    <a:pt x="333" y="176"/>
                  </a:lnTo>
                  <a:lnTo>
                    <a:pt x="343" y="170"/>
                  </a:lnTo>
                  <a:lnTo>
                    <a:pt x="353" y="163"/>
                  </a:lnTo>
                  <a:lnTo>
                    <a:pt x="359" y="158"/>
                  </a:lnTo>
                  <a:lnTo>
                    <a:pt x="362" y="157"/>
                  </a:lnTo>
                  <a:lnTo>
                    <a:pt x="364" y="157"/>
                  </a:lnTo>
                  <a:lnTo>
                    <a:pt x="366" y="157"/>
                  </a:lnTo>
                  <a:lnTo>
                    <a:pt x="367" y="155"/>
                  </a:lnTo>
                  <a:lnTo>
                    <a:pt x="371" y="155"/>
                  </a:lnTo>
                  <a:lnTo>
                    <a:pt x="371" y="153"/>
                  </a:lnTo>
                  <a:lnTo>
                    <a:pt x="374" y="155"/>
                  </a:lnTo>
                  <a:lnTo>
                    <a:pt x="376" y="157"/>
                  </a:lnTo>
                  <a:lnTo>
                    <a:pt x="380" y="157"/>
                  </a:lnTo>
                  <a:lnTo>
                    <a:pt x="382" y="155"/>
                  </a:lnTo>
                  <a:lnTo>
                    <a:pt x="384" y="153"/>
                  </a:lnTo>
                  <a:lnTo>
                    <a:pt x="384" y="152"/>
                  </a:lnTo>
                  <a:lnTo>
                    <a:pt x="380" y="150"/>
                  </a:lnTo>
                  <a:lnTo>
                    <a:pt x="376" y="150"/>
                  </a:lnTo>
                  <a:lnTo>
                    <a:pt x="374" y="148"/>
                  </a:lnTo>
                  <a:lnTo>
                    <a:pt x="374" y="147"/>
                  </a:lnTo>
                  <a:lnTo>
                    <a:pt x="377" y="147"/>
                  </a:lnTo>
                  <a:lnTo>
                    <a:pt x="380" y="147"/>
                  </a:lnTo>
                  <a:lnTo>
                    <a:pt x="380" y="145"/>
                  </a:lnTo>
                  <a:lnTo>
                    <a:pt x="377" y="142"/>
                  </a:lnTo>
                  <a:lnTo>
                    <a:pt x="377" y="140"/>
                  </a:lnTo>
                  <a:lnTo>
                    <a:pt x="380" y="135"/>
                  </a:lnTo>
                  <a:lnTo>
                    <a:pt x="382" y="135"/>
                  </a:lnTo>
                  <a:lnTo>
                    <a:pt x="387" y="134"/>
                  </a:lnTo>
                  <a:lnTo>
                    <a:pt x="389" y="134"/>
                  </a:lnTo>
                  <a:lnTo>
                    <a:pt x="389" y="132"/>
                  </a:lnTo>
                  <a:lnTo>
                    <a:pt x="389" y="129"/>
                  </a:lnTo>
                  <a:lnTo>
                    <a:pt x="392" y="129"/>
                  </a:lnTo>
                  <a:lnTo>
                    <a:pt x="393" y="129"/>
                  </a:lnTo>
                  <a:lnTo>
                    <a:pt x="395" y="127"/>
                  </a:lnTo>
                  <a:lnTo>
                    <a:pt x="400" y="129"/>
                  </a:lnTo>
                  <a:lnTo>
                    <a:pt x="403" y="130"/>
                  </a:lnTo>
                  <a:lnTo>
                    <a:pt x="405" y="129"/>
                  </a:lnTo>
                  <a:lnTo>
                    <a:pt x="408" y="127"/>
                  </a:lnTo>
                  <a:lnTo>
                    <a:pt x="411" y="127"/>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Freeform 26"/>
            <p:cNvSpPr>
              <a:spLocks/>
            </p:cNvSpPr>
            <p:nvPr/>
          </p:nvSpPr>
          <p:spPr bwMode="auto">
            <a:xfrm>
              <a:off x="5876752" y="4017970"/>
              <a:ext cx="773795" cy="797036"/>
            </a:xfrm>
            <a:custGeom>
              <a:avLst/>
              <a:gdLst>
                <a:gd name="T0" fmla="*/ 246975305 w 566"/>
                <a:gd name="T1" fmla="*/ 1134070847 h 583"/>
                <a:gd name="T2" fmla="*/ 272176857 w 566"/>
                <a:gd name="T3" fmla="*/ 1222277120 h 583"/>
                <a:gd name="T4" fmla="*/ 272176857 w 566"/>
                <a:gd name="T5" fmla="*/ 1305441493 h 583"/>
                <a:gd name="T6" fmla="*/ 299897770 w 566"/>
                <a:gd name="T7" fmla="*/ 1350804311 h 583"/>
                <a:gd name="T8" fmla="*/ 332660581 w 566"/>
                <a:gd name="T9" fmla="*/ 1408768706 h 583"/>
                <a:gd name="T10" fmla="*/ 519152162 w 566"/>
                <a:gd name="T11" fmla="*/ 1444050897 h 583"/>
                <a:gd name="T12" fmla="*/ 808969212 w 566"/>
                <a:gd name="T13" fmla="*/ 1428929958 h 583"/>
                <a:gd name="T14" fmla="*/ 1113908979 w 566"/>
                <a:gd name="T15" fmla="*/ 1416328381 h 583"/>
                <a:gd name="T16" fmla="*/ 1129029910 w 566"/>
                <a:gd name="T17" fmla="*/ 1469252463 h 583"/>
                <a:gd name="T18" fmla="*/ 1171871754 w 566"/>
                <a:gd name="T19" fmla="*/ 1436489634 h 583"/>
                <a:gd name="T20" fmla="*/ 1151710513 w 566"/>
                <a:gd name="T21" fmla="*/ 1345763998 h 583"/>
                <a:gd name="T22" fmla="*/ 1171871754 w 566"/>
                <a:gd name="T23" fmla="*/ 1323083383 h 583"/>
                <a:gd name="T24" fmla="*/ 1207153926 w 566"/>
                <a:gd name="T25" fmla="*/ 1318043069 h 583"/>
                <a:gd name="T26" fmla="*/ 1257557029 w 566"/>
                <a:gd name="T27" fmla="*/ 1325602745 h 583"/>
                <a:gd name="T28" fmla="*/ 1307961720 w 566"/>
                <a:gd name="T29" fmla="*/ 1313002756 h 583"/>
                <a:gd name="T30" fmla="*/ 1297881100 w 566"/>
                <a:gd name="T31" fmla="*/ 1272680251 h 583"/>
                <a:gd name="T32" fmla="*/ 1302921410 w 566"/>
                <a:gd name="T33" fmla="*/ 1244957736 h 583"/>
                <a:gd name="T34" fmla="*/ 1302921410 w 566"/>
                <a:gd name="T35" fmla="*/ 1232357747 h 583"/>
                <a:gd name="T36" fmla="*/ 1315521392 w 566"/>
                <a:gd name="T37" fmla="*/ 1199594918 h 583"/>
                <a:gd name="T38" fmla="*/ 1295360151 w 566"/>
                <a:gd name="T39" fmla="*/ 1214715857 h 583"/>
                <a:gd name="T40" fmla="*/ 1275198909 w 566"/>
                <a:gd name="T41" fmla="*/ 1181954615 h 583"/>
                <a:gd name="T42" fmla="*/ 1302921410 w 566"/>
                <a:gd name="T43" fmla="*/ 1189514291 h 583"/>
                <a:gd name="T44" fmla="*/ 1307961720 w 566"/>
                <a:gd name="T45" fmla="*/ 1144151473 h 583"/>
                <a:gd name="T46" fmla="*/ 1320561702 w 566"/>
                <a:gd name="T47" fmla="*/ 1121470858 h 583"/>
                <a:gd name="T48" fmla="*/ 1330642323 w 566"/>
                <a:gd name="T49" fmla="*/ 1091228979 h 583"/>
                <a:gd name="T50" fmla="*/ 1353324513 w 566"/>
                <a:gd name="T51" fmla="*/ 1050906475 h 583"/>
                <a:gd name="T52" fmla="*/ 1328122961 w 566"/>
                <a:gd name="T53" fmla="*/ 1050906475 h 583"/>
                <a:gd name="T54" fmla="*/ 1360884185 w 566"/>
                <a:gd name="T55" fmla="*/ 1038304898 h 583"/>
                <a:gd name="T56" fmla="*/ 1348284203 w 566"/>
                <a:gd name="T57" fmla="*/ 1000503343 h 583"/>
                <a:gd name="T58" fmla="*/ 1363405134 w 566"/>
                <a:gd name="T59" fmla="*/ 977821141 h 583"/>
                <a:gd name="T60" fmla="*/ 1368445444 w 566"/>
                <a:gd name="T61" fmla="*/ 947579262 h 583"/>
                <a:gd name="T62" fmla="*/ 1386085736 w 566"/>
                <a:gd name="T63" fmla="*/ 932458323 h 583"/>
                <a:gd name="T64" fmla="*/ 1406246978 w 566"/>
                <a:gd name="T65" fmla="*/ 899697081 h 583"/>
                <a:gd name="T66" fmla="*/ 1401206667 w 566"/>
                <a:gd name="T67" fmla="*/ 869455202 h 583"/>
                <a:gd name="T68" fmla="*/ 1335682633 w 566"/>
                <a:gd name="T69" fmla="*/ 854334263 h 583"/>
                <a:gd name="T70" fmla="*/ 1328122961 w 566"/>
                <a:gd name="T71" fmla="*/ 783769681 h 583"/>
                <a:gd name="T72" fmla="*/ 1262597340 w 566"/>
                <a:gd name="T73" fmla="*/ 718245611 h 583"/>
                <a:gd name="T74" fmla="*/ 1229836116 w 566"/>
                <a:gd name="T75" fmla="*/ 680442469 h 583"/>
                <a:gd name="T76" fmla="*/ 1212194237 w 566"/>
                <a:gd name="T77" fmla="*/ 619958711 h 583"/>
                <a:gd name="T78" fmla="*/ 1154231462 w 566"/>
                <a:gd name="T79" fmla="*/ 561995904 h 583"/>
                <a:gd name="T80" fmla="*/ 1106347720 w 566"/>
                <a:gd name="T81" fmla="*/ 524192762 h 583"/>
                <a:gd name="T82" fmla="*/ 1060984927 w 566"/>
                <a:gd name="T83" fmla="*/ 491431521 h 583"/>
                <a:gd name="T84" fmla="*/ 1055944616 w 566"/>
                <a:gd name="T85" fmla="*/ 451109016 h 583"/>
                <a:gd name="T86" fmla="*/ 985380272 w 566"/>
                <a:gd name="T87" fmla="*/ 418346187 h 583"/>
                <a:gd name="T88" fmla="*/ 940017479 w 566"/>
                <a:gd name="T89" fmla="*/ 365423594 h 583"/>
                <a:gd name="T90" fmla="*/ 879533755 w 566"/>
                <a:gd name="T91" fmla="*/ 327620452 h 583"/>
                <a:gd name="T92" fmla="*/ 834170962 w 566"/>
                <a:gd name="T93" fmla="*/ 277217320 h 583"/>
                <a:gd name="T94" fmla="*/ 793848281 w 566"/>
                <a:gd name="T95" fmla="*/ 224294826 h 583"/>
                <a:gd name="T96" fmla="*/ 748485488 w 566"/>
                <a:gd name="T97" fmla="*/ 158770706 h 583"/>
                <a:gd name="T98" fmla="*/ 665321161 w 566"/>
                <a:gd name="T99" fmla="*/ 131048191 h 583"/>
                <a:gd name="T100" fmla="*/ 612397109 w 566"/>
                <a:gd name="T101" fmla="*/ 100806287 h 583"/>
                <a:gd name="T102" fmla="*/ 662801800 w 566"/>
                <a:gd name="T103" fmla="*/ 15120946 h 583"/>
                <a:gd name="T104" fmla="*/ 443547507 w 566"/>
                <a:gd name="T105" fmla="*/ 32762841 h 583"/>
                <a:gd name="T106" fmla="*/ 221773754 w 566"/>
                <a:gd name="T107" fmla="*/ 55443469 h 583"/>
                <a:gd name="T108" fmla="*/ 0 w 566"/>
                <a:gd name="T109" fmla="*/ 80645035 h 583"/>
                <a:gd name="T110" fmla="*/ 90725611 w 566"/>
                <a:gd name="T111" fmla="*/ 410786412 h 583"/>
                <a:gd name="T112" fmla="*/ 168851239 w 566"/>
                <a:gd name="T113" fmla="*/ 685482782 h 583"/>
                <a:gd name="T114" fmla="*/ 214212494 w 566"/>
                <a:gd name="T115" fmla="*/ 803930934 h 583"/>
                <a:gd name="T116" fmla="*/ 259575287 w 566"/>
                <a:gd name="T117" fmla="*/ 877014878 h 583"/>
                <a:gd name="T118" fmla="*/ 284776839 w 566"/>
                <a:gd name="T119" fmla="*/ 945059899 h 583"/>
                <a:gd name="T120" fmla="*/ 254534977 w 566"/>
                <a:gd name="T121" fmla="*/ 987901767 h 583"/>
                <a:gd name="T122" fmla="*/ 254534977 w 566"/>
                <a:gd name="T123" fmla="*/ 1043345211 h 5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6"/>
                <a:gd name="T187" fmla="*/ 0 h 583"/>
                <a:gd name="T188" fmla="*/ 566 w 566"/>
                <a:gd name="T189" fmla="*/ 583 h 5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6" h="583">
                  <a:moveTo>
                    <a:pt x="101" y="419"/>
                  </a:moveTo>
                  <a:lnTo>
                    <a:pt x="98" y="422"/>
                  </a:lnTo>
                  <a:lnTo>
                    <a:pt x="95" y="432"/>
                  </a:lnTo>
                  <a:lnTo>
                    <a:pt x="96" y="441"/>
                  </a:lnTo>
                  <a:lnTo>
                    <a:pt x="98" y="443"/>
                  </a:lnTo>
                  <a:lnTo>
                    <a:pt x="98" y="450"/>
                  </a:lnTo>
                  <a:lnTo>
                    <a:pt x="101" y="454"/>
                  </a:lnTo>
                  <a:lnTo>
                    <a:pt x="106" y="464"/>
                  </a:lnTo>
                  <a:lnTo>
                    <a:pt x="109" y="469"/>
                  </a:lnTo>
                  <a:lnTo>
                    <a:pt x="108" y="476"/>
                  </a:lnTo>
                  <a:lnTo>
                    <a:pt x="108" y="481"/>
                  </a:lnTo>
                  <a:lnTo>
                    <a:pt x="108" y="485"/>
                  </a:lnTo>
                  <a:lnTo>
                    <a:pt x="108" y="490"/>
                  </a:lnTo>
                  <a:lnTo>
                    <a:pt x="108" y="500"/>
                  </a:lnTo>
                  <a:lnTo>
                    <a:pt x="108" y="505"/>
                  </a:lnTo>
                  <a:lnTo>
                    <a:pt x="106" y="507"/>
                  </a:lnTo>
                  <a:lnTo>
                    <a:pt x="106" y="512"/>
                  </a:lnTo>
                  <a:lnTo>
                    <a:pt x="108" y="518"/>
                  </a:lnTo>
                  <a:lnTo>
                    <a:pt x="109" y="521"/>
                  </a:lnTo>
                  <a:lnTo>
                    <a:pt x="113" y="525"/>
                  </a:lnTo>
                  <a:lnTo>
                    <a:pt x="117" y="528"/>
                  </a:lnTo>
                  <a:lnTo>
                    <a:pt x="117" y="531"/>
                  </a:lnTo>
                  <a:lnTo>
                    <a:pt x="119" y="533"/>
                  </a:lnTo>
                  <a:lnTo>
                    <a:pt x="119" y="536"/>
                  </a:lnTo>
                  <a:lnTo>
                    <a:pt x="122" y="542"/>
                  </a:lnTo>
                  <a:lnTo>
                    <a:pt x="124" y="547"/>
                  </a:lnTo>
                  <a:lnTo>
                    <a:pt x="127" y="551"/>
                  </a:lnTo>
                  <a:lnTo>
                    <a:pt x="130" y="554"/>
                  </a:lnTo>
                  <a:lnTo>
                    <a:pt x="132" y="556"/>
                  </a:lnTo>
                  <a:lnTo>
                    <a:pt x="132" y="559"/>
                  </a:lnTo>
                  <a:lnTo>
                    <a:pt x="134" y="569"/>
                  </a:lnTo>
                  <a:lnTo>
                    <a:pt x="139" y="573"/>
                  </a:lnTo>
                  <a:lnTo>
                    <a:pt x="142" y="575"/>
                  </a:lnTo>
                  <a:lnTo>
                    <a:pt x="144" y="577"/>
                  </a:lnTo>
                  <a:lnTo>
                    <a:pt x="197" y="573"/>
                  </a:lnTo>
                  <a:lnTo>
                    <a:pt x="206" y="573"/>
                  </a:lnTo>
                  <a:lnTo>
                    <a:pt x="230" y="572"/>
                  </a:lnTo>
                  <a:lnTo>
                    <a:pt x="240" y="572"/>
                  </a:lnTo>
                  <a:lnTo>
                    <a:pt x="267" y="569"/>
                  </a:lnTo>
                  <a:lnTo>
                    <a:pt x="287" y="569"/>
                  </a:lnTo>
                  <a:lnTo>
                    <a:pt x="310" y="567"/>
                  </a:lnTo>
                  <a:lnTo>
                    <a:pt x="321" y="567"/>
                  </a:lnTo>
                  <a:lnTo>
                    <a:pt x="339" y="565"/>
                  </a:lnTo>
                  <a:lnTo>
                    <a:pt x="387" y="562"/>
                  </a:lnTo>
                  <a:lnTo>
                    <a:pt x="398" y="562"/>
                  </a:lnTo>
                  <a:lnTo>
                    <a:pt x="414" y="560"/>
                  </a:lnTo>
                  <a:lnTo>
                    <a:pt x="442" y="559"/>
                  </a:lnTo>
                  <a:lnTo>
                    <a:pt x="442" y="562"/>
                  </a:lnTo>
                  <a:lnTo>
                    <a:pt x="440" y="564"/>
                  </a:lnTo>
                  <a:lnTo>
                    <a:pt x="442" y="565"/>
                  </a:lnTo>
                  <a:lnTo>
                    <a:pt x="444" y="567"/>
                  </a:lnTo>
                  <a:lnTo>
                    <a:pt x="444" y="570"/>
                  </a:lnTo>
                  <a:lnTo>
                    <a:pt x="447" y="580"/>
                  </a:lnTo>
                  <a:lnTo>
                    <a:pt x="448" y="583"/>
                  </a:lnTo>
                  <a:lnTo>
                    <a:pt x="452" y="583"/>
                  </a:lnTo>
                  <a:lnTo>
                    <a:pt x="457" y="583"/>
                  </a:lnTo>
                  <a:lnTo>
                    <a:pt x="460" y="583"/>
                  </a:lnTo>
                  <a:lnTo>
                    <a:pt x="465" y="582"/>
                  </a:lnTo>
                  <a:lnTo>
                    <a:pt x="465" y="578"/>
                  </a:lnTo>
                  <a:lnTo>
                    <a:pt x="465" y="570"/>
                  </a:lnTo>
                  <a:lnTo>
                    <a:pt x="463" y="560"/>
                  </a:lnTo>
                  <a:lnTo>
                    <a:pt x="463" y="556"/>
                  </a:lnTo>
                  <a:lnTo>
                    <a:pt x="463" y="552"/>
                  </a:lnTo>
                  <a:lnTo>
                    <a:pt x="460" y="549"/>
                  </a:lnTo>
                  <a:lnTo>
                    <a:pt x="457" y="538"/>
                  </a:lnTo>
                  <a:lnTo>
                    <a:pt x="457" y="534"/>
                  </a:lnTo>
                  <a:lnTo>
                    <a:pt x="457" y="531"/>
                  </a:lnTo>
                  <a:lnTo>
                    <a:pt x="458" y="529"/>
                  </a:lnTo>
                  <a:lnTo>
                    <a:pt x="458" y="526"/>
                  </a:lnTo>
                  <a:lnTo>
                    <a:pt x="460" y="525"/>
                  </a:lnTo>
                  <a:lnTo>
                    <a:pt x="463" y="525"/>
                  </a:lnTo>
                  <a:lnTo>
                    <a:pt x="465" y="525"/>
                  </a:lnTo>
                  <a:lnTo>
                    <a:pt x="465" y="523"/>
                  </a:lnTo>
                  <a:lnTo>
                    <a:pt x="466" y="520"/>
                  </a:lnTo>
                  <a:lnTo>
                    <a:pt x="470" y="520"/>
                  </a:lnTo>
                  <a:lnTo>
                    <a:pt x="473" y="518"/>
                  </a:lnTo>
                  <a:lnTo>
                    <a:pt x="475" y="521"/>
                  </a:lnTo>
                  <a:lnTo>
                    <a:pt x="479" y="523"/>
                  </a:lnTo>
                  <a:lnTo>
                    <a:pt x="484" y="523"/>
                  </a:lnTo>
                  <a:lnTo>
                    <a:pt x="488" y="525"/>
                  </a:lnTo>
                  <a:lnTo>
                    <a:pt x="491" y="523"/>
                  </a:lnTo>
                  <a:lnTo>
                    <a:pt x="493" y="525"/>
                  </a:lnTo>
                  <a:lnTo>
                    <a:pt x="497" y="528"/>
                  </a:lnTo>
                  <a:lnTo>
                    <a:pt x="499" y="526"/>
                  </a:lnTo>
                  <a:lnTo>
                    <a:pt x="501" y="526"/>
                  </a:lnTo>
                  <a:lnTo>
                    <a:pt x="504" y="528"/>
                  </a:lnTo>
                  <a:lnTo>
                    <a:pt x="507" y="528"/>
                  </a:lnTo>
                  <a:lnTo>
                    <a:pt x="512" y="528"/>
                  </a:lnTo>
                  <a:lnTo>
                    <a:pt x="517" y="526"/>
                  </a:lnTo>
                  <a:lnTo>
                    <a:pt x="519" y="521"/>
                  </a:lnTo>
                  <a:lnTo>
                    <a:pt x="519" y="520"/>
                  </a:lnTo>
                  <a:lnTo>
                    <a:pt x="515" y="515"/>
                  </a:lnTo>
                  <a:lnTo>
                    <a:pt x="514" y="513"/>
                  </a:lnTo>
                  <a:lnTo>
                    <a:pt x="515" y="512"/>
                  </a:lnTo>
                  <a:lnTo>
                    <a:pt x="515" y="508"/>
                  </a:lnTo>
                  <a:lnTo>
                    <a:pt x="515" y="505"/>
                  </a:lnTo>
                  <a:lnTo>
                    <a:pt x="515" y="503"/>
                  </a:lnTo>
                  <a:lnTo>
                    <a:pt x="517" y="500"/>
                  </a:lnTo>
                  <a:lnTo>
                    <a:pt x="520" y="497"/>
                  </a:lnTo>
                  <a:lnTo>
                    <a:pt x="520" y="495"/>
                  </a:lnTo>
                  <a:lnTo>
                    <a:pt x="519" y="494"/>
                  </a:lnTo>
                  <a:lnTo>
                    <a:pt x="517" y="494"/>
                  </a:lnTo>
                  <a:lnTo>
                    <a:pt x="514" y="495"/>
                  </a:lnTo>
                  <a:lnTo>
                    <a:pt x="512" y="494"/>
                  </a:lnTo>
                  <a:lnTo>
                    <a:pt x="512" y="492"/>
                  </a:lnTo>
                  <a:lnTo>
                    <a:pt x="514" y="490"/>
                  </a:lnTo>
                  <a:lnTo>
                    <a:pt x="517" y="490"/>
                  </a:lnTo>
                  <a:lnTo>
                    <a:pt x="517" y="489"/>
                  </a:lnTo>
                  <a:lnTo>
                    <a:pt x="519" y="487"/>
                  </a:lnTo>
                  <a:lnTo>
                    <a:pt x="522" y="485"/>
                  </a:lnTo>
                  <a:lnTo>
                    <a:pt x="524" y="484"/>
                  </a:lnTo>
                  <a:lnTo>
                    <a:pt x="524" y="481"/>
                  </a:lnTo>
                  <a:lnTo>
                    <a:pt x="522" y="477"/>
                  </a:lnTo>
                  <a:lnTo>
                    <a:pt x="522" y="476"/>
                  </a:lnTo>
                  <a:lnTo>
                    <a:pt x="520" y="474"/>
                  </a:lnTo>
                  <a:lnTo>
                    <a:pt x="520" y="476"/>
                  </a:lnTo>
                  <a:lnTo>
                    <a:pt x="519" y="481"/>
                  </a:lnTo>
                  <a:lnTo>
                    <a:pt x="519" y="482"/>
                  </a:lnTo>
                  <a:lnTo>
                    <a:pt x="515" y="485"/>
                  </a:lnTo>
                  <a:lnTo>
                    <a:pt x="514" y="482"/>
                  </a:lnTo>
                  <a:lnTo>
                    <a:pt x="512" y="477"/>
                  </a:lnTo>
                  <a:lnTo>
                    <a:pt x="510" y="477"/>
                  </a:lnTo>
                  <a:lnTo>
                    <a:pt x="507" y="476"/>
                  </a:lnTo>
                  <a:lnTo>
                    <a:pt x="507" y="474"/>
                  </a:lnTo>
                  <a:lnTo>
                    <a:pt x="507" y="471"/>
                  </a:lnTo>
                  <a:lnTo>
                    <a:pt x="506" y="469"/>
                  </a:lnTo>
                  <a:lnTo>
                    <a:pt x="506" y="467"/>
                  </a:lnTo>
                  <a:lnTo>
                    <a:pt x="507" y="467"/>
                  </a:lnTo>
                  <a:lnTo>
                    <a:pt x="509" y="469"/>
                  </a:lnTo>
                  <a:lnTo>
                    <a:pt x="514" y="472"/>
                  </a:lnTo>
                  <a:lnTo>
                    <a:pt x="515" y="472"/>
                  </a:lnTo>
                  <a:lnTo>
                    <a:pt x="517" y="472"/>
                  </a:lnTo>
                  <a:lnTo>
                    <a:pt x="517" y="471"/>
                  </a:lnTo>
                  <a:lnTo>
                    <a:pt x="515" y="464"/>
                  </a:lnTo>
                  <a:lnTo>
                    <a:pt x="515" y="461"/>
                  </a:lnTo>
                  <a:lnTo>
                    <a:pt x="517" y="459"/>
                  </a:lnTo>
                  <a:lnTo>
                    <a:pt x="519" y="456"/>
                  </a:lnTo>
                  <a:lnTo>
                    <a:pt x="519" y="454"/>
                  </a:lnTo>
                  <a:lnTo>
                    <a:pt x="515" y="450"/>
                  </a:lnTo>
                  <a:lnTo>
                    <a:pt x="514" y="448"/>
                  </a:lnTo>
                  <a:lnTo>
                    <a:pt x="514" y="446"/>
                  </a:lnTo>
                  <a:lnTo>
                    <a:pt x="515" y="445"/>
                  </a:lnTo>
                  <a:lnTo>
                    <a:pt x="517" y="445"/>
                  </a:lnTo>
                  <a:lnTo>
                    <a:pt x="524" y="445"/>
                  </a:lnTo>
                  <a:lnTo>
                    <a:pt x="525" y="445"/>
                  </a:lnTo>
                  <a:lnTo>
                    <a:pt x="525" y="441"/>
                  </a:lnTo>
                  <a:lnTo>
                    <a:pt x="525" y="438"/>
                  </a:lnTo>
                  <a:lnTo>
                    <a:pt x="525" y="435"/>
                  </a:lnTo>
                  <a:lnTo>
                    <a:pt x="527" y="435"/>
                  </a:lnTo>
                  <a:lnTo>
                    <a:pt x="528" y="433"/>
                  </a:lnTo>
                  <a:lnTo>
                    <a:pt x="533" y="435"/>
                  </a:lnTo>
                  <a:lnTo>
                    <a:pt x="533" y="433"/>
                  </a:lnTo>
                  <a:lnTo>
                    <a:pt x="533" y="425"/>
                  </a:lnTo>
                  <a:lnTo>
                    <a:pt x="537" y="422"/>
                  </a:lnTo>
                  <a:lnTo>
                    <a:pt x="537" y="419"/>
                  </a:lnTo>
                  <a:lnTo>
                    <a:pt x="537" y="417"/>
                  </a:lnTo>
                  <a:lnTo>
                    <a:pt x="535" y="417"/>
                  </a:lnTo>
                  <a:lnTo>
                    <a:pt x="530" y="419"/>
                  </a:lnTo>
                  <a:lnTo>
                    <a:pt x="528" y="419"/>
                  </a:lnTo>
                  <a:lnTo>
                    <a:pt x="528" y="420"/>
                  </a:lnTo>
                  <a:lnTo>
                    <a:pt x="527" y="419"/>
                  </a:lnTo>
                  <a:lnTo>
                    <a:pt x="527" y="417"/>
                  </a:lnTo>
                  <a:lnTo>
                    <a:pt x="527" y="415"/>
                  </a:lnTo>
                  <a:lnTo>
                    <a:pt x="528" y="414"/>
                  </a:lnTo>
                  <a:lnTo>
                    <a:pt x="532" y="412"/>
                  </a:lnTo>
                  <a:lnTo>
                    <a:pt x="535" y="410"/>
                  </a:lnTo>
                  <a:lnTo>
                    <a:pt x="537" y="412"/>
                  </a:lnTo>
                  <a:lnTo>
                    <a:pt x="540" y="412"/>
                  </a:lnTo>
                  <a:lnTo>
                    <a:pt x="540" y="410"/>
                  </a:lnTo>
                  <a:lnTo>
                    <a:pt x="541" y="404"/>
                  </a:lnTo>
                  <a:lnTo>
                    <a:pt x="541" y="401"/>
                  </a:lnTo>
                  <a:lnTo>
                    <a:pt x="540" y="396"/>
                  </a:lnTo>
                  <a:lnTo>
                    <a:pt x="537" y="397"/>
                  </a:lnTo>
                  <a:lnTo>
                    <a:pt x="535" y="397"/>
                  </a:lnTo>
                  <a:lnTo>
                    <a:pt x="535" y="392"/>
                  </a:lnTo>
                  <a:lnTo>
                    <a:pt x="532" y="391"/>
                  </a:lnTo>
                  <a:lnTo>
                    <a:pt x="535" y="388"/>
                  </a:lnTo>
                  <a:lnTo>
                    <a:pt x="537" y="388"/>
                  </a:lnTo>
                  <a:lnTo>
                    <a:pt x="540" y="389"/>
                  </a:lnTo>
                  <a:lnTo>
                    <a:pt x="541" y="388"/>
                  </a:lnTo>
                  <a:lnTo>
                    <a:pt x="543" y="384"/>
                  </a:lnTo>
                  <a:lnTo>
                    <a:pt x="545" y="381"/>
                  </a:lnTo>
                  <a:lnTo>
                    <a:pt x="548" y="379"/>
                  </a:lnTo>
                  <a:lnTo>
                    <a:pt x="548" y="378"/>
                  </a:lnTo>
                  <a:lnTo>
                    <a:pt x="548" y="376"/>
                  </a:lnTo>
                  <a:lnTo>
                    <a:pt x="543" y="376"/>
                  </a:lnTo>
                  <a:lnTo>
                    <a:pt x="541" y="373"/>
                  </a:lnTo>
                  <a:lnTo>
                    <a:pt x="538" y="373"/>
                  </a:lnTo>
                  <a:lnTo>
                    <a:pt x="538" y="370"/>
                  </a:lnTo>
                  <a:lnTo>
                    <a:pt x="540" y="368"/>
                  </a:lnTo>
                  <a:lnTo>
                    <a:pt x="546" y="368"/>
                  </a:lnTo>
                  <a:lnTo>
                    <a:pt x="550" y="370"/>
                  </a:lnTo>
                  <a:lnTo>
                    <a:pt x="551" y="368"/>
                  </a:lnTo>
                  <a:lnTo>
                    <a:pt x="556" y="363"/>
                  </a:lnTo>
                  <a:lnTo>
                    <a:pt x="554" y="362"/>
                  </a:lnTo>
                  <a:lnTo>
                    <a:pt x="553" y="360"/>
                  </a:lnTo>
                  <a:lnTo>
                    <a:pt x="554" y="358"/>
                  </a:lnTo>
                  <a:lnTo>
                    <a:pt x="558" y="357"/>
                  </a:lnTo>
                  <a:lnTo>
                    <a:pt x="561" y="355"/>
                  </a:lnTo>
                  <a:lnTo>
                    <a:pt x="566" y="352"/>
                  </a:lnTo>
                  <a:lnTo>
                    <a:pt x="566" y="348"/>
                  </a:lnTo>
                  <a:lnTo>
                    <a:pt x="564" y="347"/>
                  </a:lnTo>
                  <a:lnTo>
                    <a:pt x="559" y="345"/>
                  </a:lnTo>
                  <a:lnTo>
                    <a:pt x="556" y="345"/>
                  </a:lnTo>
                  <a:lnTo>
                    <a:pt x="551" y="344"/>
                  </a:lnTo>
                  <a:lnTo>
                    <a:pt x="546" y="342"/>
                  </a:lnTo>
                  <a:lnTo>
                    <a:pt x="541" y="342"/>
                  </a:lnTo>
                  <a:lnTo>
                    <a:pt x="537" y="342"/>
                  </a:lnTo>
                  <a:lnTo>
                    <a:pt x="533" y="340"/>
                  </a:lnTo>
                  <a:lnTo>
                    <a:pt x="530" y="339"/>
                  </a:lnTo>
                  <a:lnTo>
                    <a:pt x="528" y="335"/>
                  </a:lnTo>
                  <a:lnTo>
                    <a:pt x="527" y="332"/>
                  </a:lnTo>
                  <a:lnTo>
                    <a:pt x="527" y="326"/>
                  </a:lnTo>
                  <a:lnTo>
                    <a:pt x="528" y="316"/>
                  </a:lnTo>
                  <a:lnTo>
                    <a:pt x="528" y="314"/>
                  </a:lnTo>
                  <a:lnTo>
                    <a:pt x="527" y="311"/>
                  </a:lnTo>
                  <a:lnTo>
                    <a:pt x="524" y="308"/>
                  </a:lnTo>
                  <a:lnTo>
                    <a:pt x="520" y="301"/>
                  </a:lnTo>
                  <a:lnTo>
                    <a:pt x="519" y="296"/>
                  </a:lnTo>
                  <a:lnTo>
                    <a:pt x="517" y="295"/>
                  </a:lnTo>
                  <a:lnTo>
                    <a:pt x="506" y="287"/>
                  </a:lnTo>
                  <a:lnTo>
                    <a:pt x="501" y="285"/>
                  </a:lnTo>
                  <a:lnTo>
                    <a:pt x="497" y="285"/>
                  </a:lnTo>
                  <a:lnTo>
                    <a:pt x="493" y="282"/>
                  </a:lnTo>
                  <a:lnTo>
                    <a:pt x="491" y="278"/>
                  </a:lnTo>
                  <a:lnTo>
                    <a:pt x="491" y="275"/>
                  </a:lnTo>
                  <a:lnTo>
                    <a:pt x="491" y="272"/>
                  </a:lnTo>
                  <a:lnTo>
                    <a:pt x="488" y="270"/>
                  </a:lnTo>
                  <a:lnTo>
                    <a:pt x="488" y="267"/>
                  </a:lnTo>
                  <a:lnTo>
                    <a:pt x="489" y="265"/>
                  </a:lnTo>
                  <a:lnTo>
                    <a:pt x="488" y="260"/>
                  </a:lnTo>
                  <a:lnTo>
                    <a:pt x="486" y="251"/>
                  </a:lnTo>
                  <a:lnTo>
                    <a:pt x="483" y="251"/>
                  </a:lnTo>
                  <a:lnTo>
                    <a:pt x="481" y="246"/>
                  </a:lnTo>
                  <a:lnTo>
                    <a:pt x="478" y="242"/>
                  </a:lnTo>
                  <a:lnTo>
                    <a:pt x="476" y="241"/>
                  </a:lnTo>
                  <a:lnTo>
                    <a:pt x="475" y="233"/>
                  </a:lnTo>
                  <a:lnTo>
                    <a:pt x="473" y="229"/>
                  </a:lnTo>
                  <a:lnTo>
                    <a:pt x="466" y="228"/>
                  </a:lnTo>
                  <a:lnTo>
                    <a:pt x="458" y="223"/>
                  </a:lnTo>
                  <a:lnTo>
                    <a:pt x="452" y="221"/>
                  </a:lnTo>
                  <a:lnTo>
                    <a:pt x="445" y="220"/>
                  </a:lnTo>
                  <a:lnTo>
                    <a:pt x="444" y="216"/>
                  </a:lnTo>
                  <a:lnTo>
                    <a:pt x="440" y="213"/>
                  </a:lnTo>
                  <a:lnTo>
                    <a:pt x="442" y="211"/>
                  </a:lnTo>
                  <a:lnTo>
                    <a:pt x="439" y="208"/>
                  </a:lnTo>
                  <a:lnTo>
                    <a:pt x="435" y="210"/>
                  </a:lnTo>
                  <a:lnTo>
                    <a:pt x="432" y="208"/>
                  </a:lnTo>
                  <a:lnTo>
                    <a:pt x="431" y="207"/>
                  </a:lnTo>
                  <a:lnTo>
                    <a:pt x="431" y="203"/>
                  </a:lnTo>
                  <a:lnTo>
                    <a:pt x="427" y="197"/>
                  </a:lnTo>
                  <a:lnTo>
                    <a:pt x="421" y="195"/>
                  </a:lnTo>
                  <a:lnTo>
                    <a:pt x="419" y="192"/>
                  </a:lnTo>
                  <a:lnTo>
                    <a:pt x="419" y="190"/>
                  </a:lnTo>
                  <a:lnTo>
                    <a:pt x="418" y="187"/>
                  </a:lnTo>
                  <a:lnTo>
                    <a:pt x="419" y="184"/>
                  </a:lnTo>
                  <a:lnTo>
                    <a:pt x="419" y="182"/>
                  </a:lnTo>
                  <a:lnTo>
                    <a:pt x="419" y="179"/>
                  </a:lnTo>
                  <a:lnTo>
                    <a:pt x="413" y="176"/>
                  </a:lnTo>
                  <a:lnTo>
                    <a:pt x="409" y="174"/>
                  </a:lnTo>
                  <a:lnTo>
                    <a:pt x="406" y="171"/>
                  </a:lnTo>
                  <a:lnTo>
                    <a:pt x="400" y="166"/>
                  </a:lnTo>
                  <a:lnTo>
                    <a:pt x="396" y="166"/>
                  </a:lnTo>
                  <a:lnTo>
                    <a:pt x="391" y="166"/>
                  </a:lnTo>
                  <a:lnTo>
                    <a:pt x="390" y="164"/>
                  </a:lnTo>
                  <a:lnTo>
                    <a:pt x="387" y="159"/>
                  </a:lnTo>
                  <a:lnTo>
                    <a:pt x="383" y="154"/>
                  </a:lnTo>
                  <a:lnTo>
                    <a:pt x="380" y="151"/>
                  </a:lnTo>
                  <a:lnTo>
                    <a:pt x="377" y="146"/>
                  </a:lnTo>
                  <a:lnTo>
                    <a:pt x="373" y="145"/>
                  </a:lnTo>
                  <a:lnTo>
                    <a:pt x="372" y="143"/>
                  </a:lnTo>
                  <a:lnTo>
                    <a:pt x="364" y="138"/>
                  </a:lnTo>
                  <a:lnTo>
                    <a:pt x="359" y="135"/>
                  </a:lnTo>
                  <a:lnTo>
                    <a:pt x="354" y="135"/>
                  </a:lnTo>
                  <a:lnTo>
                    <a:pt x="351" y="133"/>
                  </a:lnTo>
                  <a:lnTo>
                    <a:pt x="349" y="130"/>
                  </a:lnTo>
                  <a:lnTo>
                    <a:pt x="342" y="127"/>
                  </a:lnTo>
                  <a:lnTo>
                    <a:pt x="341" y="125"/>
                  </a:lnTo>
                  <a:lnTo>
                    <a:pt x="338" y="117"/>
                  </a:lnTo>
                  <a:lnTo>
                    <a:pt x="336" y="114"/>
                  </a:lnTo>
                  <a:lnTo>
                    <a:pt x="333" y="112"/>
                  </a:lnTo>
                  <a:lnTo>
                    <a:pt x="331" y="110"/>
                  </a:lnTo>
                  <a:lnTo>
                    <a:pt x="328" y="106"/>
                  </a:lnTo>
                  <a:lnTo>
                    <a:pt x="325" y="104"/>
                  </a:lnTo>
                  <a:lnTo>
                    <a:pt x="321" y="101"/>
                  </a:lnTo>
                  <a:lnTo>
                    <a:pt x="320" y="97"/>
                  </a:lnTo>
                  <a:lnTo>
                    <a:pt x="318" y="94"/>
                  </a:lnTo>
                  <a:lnTo>
                    <a:pt x="315" y="89"/>
                  </a:lnTo>
                  <a:lnTo>
                    <a:pt x="312" y="84"/>
                  </a:lnTo>
                  <a:lnTo>
                    <a:pt x="307" y="79"/>
                  </a:lnTo>
                  <a:lnTo>
                    <a:pt x="305" y="76"/>
                  </a:lnTo>
                  <a:lnTo>
                    <a:pt x="302" y="68"/>
                  </a:lnTo>
                  <a:lnTo>
                    <a:pt x="298" y="65"/>
                  </a:lnTo>
                  <a:lnTo>
                    <a:pt x="297" y="63"/>
                  </a:lnTo>
                  <a:lnTo>
                    <a:pt x="290" y="63"/>
                  </a:lnTo>
                  <a:lnTo>
                    <a:pt x="285" y="63"/>
                  </a:lnTo>
                  <a:lnTo>
                    <a:pt x="279" y="63"/>
                  </a:lnTo>
                  <a:lnTo>
                    <a:pt x="272" y="60"/>
                  </a:lnTo>
                  <a:lnTo>
                    <a:pt x="267" y="53"/>
                  </a:lnTo>
                  <a:lnTo>
                    <a:pt x="264" y="52"/>
                  </a:lnTo>
                  <a:lnTo>
                    <a:pt x="261" y="50"/>
                  </a:lnTo>
                  <a:lnTo>
                    <a:pt x="258" y="50"/>
                  </a:lnTo>
                  <a:lnTo>
                    <a:pt x="254" y="50"/>
                  </a:lnTo>
                  <a:lnTo>
                    <a:pt x="250" y="45"/>
                  </a:lnTo>
                  <a:lnTo>
                    <a:pt x="245" y="44"/>
                  </a:lnTo>
                  <a:lnTo>
                    <a:pt x="243" y="40"/>
                  </a:lnTo>
                  <a:lnTo>
                    <a:pt x="243" y="37"/>
                  </a:lnTo>
                  <a:lnTo>
                    <a:pt x="243" y="35"/>
                  </a:lnTo>
                  <a:lnTo>
                    <a:pt x="246" y="27"/>
                  </a:lnTo>
                  <a:lnTo>
                    <a:pt x="246" y="26"/>
                  </a:lnTo>
                  <a:lnTo>
                    <a:pt x="258" y="11"/>
                  </a:lnTo>
                  <a:lnTo>
                    <a:pt x="263" y="6"/>
                  </a:lnTo>
                  <a:lnTo>
                    <a:pt x="263" y="3"/>
                  </a:lnTo>
                  <a:lnTo>
                    <a:pt x="264" y="0"/>
                  </a:lnTo>
                  <a:lnTo>
                    <a:pt x="263" y="0"/>
                  </a:lnTo>
                  <a:lnTo>
                    <a:pt x="222" y="6"/>
                  </a:lnTo>
                  <a:lnTo>
                    <a:pt x="215" y="6"/>
                  </a:lnTo>
                  <a:lnTo>
                    <a:pt x="176" y="13"/>
                  </a:lnTo>
                  <a:lnTo>
                    <a:pt x="170" y="13"/>
                  </a:lnTo>
                  <a:lnTo>
                    <a:pt x="155" y="16"/>
                  </a:lnTo>
                  <a:lnTo>
                    <a:pt x="137" y="16"/>
                  </a:lnTo>
                  <a:lnTo>
                    <a:pt x="135" y="17"/>
                  </a:lnTo>
                  <a:lnTo>
                    <a:pt x="104" y="21"/>
                  </a:lnTo>
                  <a:lnTo>
                    <a:pt x="88" y="22"/>
                  </a:lnTo>
                  <a:lnTo>
                    <a:pt x="83" y="24"/>
                  </a:lnTo>
                  <a:lnTo>
                    <a:pt x="65" y="26"/>
                  </a:lnTo>
                  <a:lnTo>
                    <a:pt x="36" y="29"/>
                  </a:lnTo>
                  <a:lnTo>
                    <a:pt x="26" y="31"/>
                  </a:lnTo>
                  <a:lnTo>
                    <a:pt x="16" y="32"/>
                  </a:lnTo>
                  <a:lnTo>
                    <a:pt x="0" y="32"/>
                  </a:lnTo>
                  <a:lnTo>
                    <a:pt x="5" y="50"/>
                  </a:lnTo>
                  <a:lnTo>
                    <a:pt x="13" y="79"/>
                  </a:lnTo>
                  <a:lnTo>
                    <a:pt x="15" y="84"/>
                  </a:lnTo>
                  <a:lnTo>
                    <a:pt x="24" y="125"/>
                  </a:lnTo>
                  <a:lnTo>
                    <a:pt x="33" y="148"/>
                  </a:lnTo>
                  <a:lnTo>
                    <a:pt x="36" y="163"/>
                  </a:lnTo>
                  <a:lnTo>
                    <a:pt x="39" y="171"/>
                  </a:lnTo>
                  <a:lnTo>
                    <a:pt x="47" y="202"/>
                  </a:lnTo>
                  <a:lnTo>
                    <a:pt x="54" y="223"/>
                  </a:lnTo>
                  <a:lnTo>
                    <a:pt x="55" y="231"/>
                  </a:lnTo>
                  <a:lnTo>
                    <a:pt x="67" y="270"/>
                  </a:lnTo>
                  <a:lnTo>
                    <a:pt x="67" y="272"/>
                  </a:lnTo>
                  <a:lnTo>
                    <a:pt x="75" y="303"/>
                  </a:lnTo>
                  <a:lnTo>
                    <a:pt x="78" y="306"/>
                  </a:lnTo>
                  <a:lnTo>
                    <a:pt x="82" y="313"/>
                  </a:lnTo>
                  <a:lnTo>
                    <a:pt x="83" y="314"/>
                  </a:lnTo>
                  <a:lnTo>
                    <a:pt x="85" y="317"/>
                  </a:lnTo>
                  <a:lnTo>
                    <a:pt x="85" y="319"/>
                  </a:lnTo>
                  <a:lnTo>
                    <a:pt x="88" y="326"/>
                  </a:lnTo>
                  <a:lnTo>
                    <a:pt x="88" y="331"/>
                  </a:lnTo>
                  <a:lnTo>
                    <a:pt x="91" y="335"/>
                  </a:lnTo>
                  <a:lnTo>
                    <a:pt x="96" y="342"/>
                  </a:lnTo>
                  <a:lnTo>
                    <a:pt x="101" y="344"/>
                  </a:lnTo>
                  <a:lnTo>
                    <a:pt x="103" y="348"/>
                  </a:lnTo>
                  <a:lnTo>
                    <a:pt x="103" y="352"/>
                  </a:lnTo>
                  <a:lnTo>
                    <a:pt x="106" y="358"/>
                  </a:lnTo>
                  <a:lnTo>
                    <a:pt x="106" y="363"/>
                  </a:lnTo>
                  <a:lnTo>
                    <a:pt x="104" y="370"/>
                  </a:lnTo>
                  <a:lnTo>
                    <a:pt x="108" y="371"/>
                  </a:lnTo>
                  <a:lnTo>
                    <a:pt x="113" y="375"/>
                  </a:lnTo>
                  <a:lnTo>
                    <a:pt x="116" y="378"/>
                  </a:lnTo>
                  <a:lnTo>
                    <a:pt x="114" y="381"/>
                  </a:lnTo>
                  <a:lnTo>
                    <a:pt x="111" y="383"/>
                  </a:lnTo>
                  <a:lnTo>
                    <a:pt x="109" y="386"/>
                  </a:lnTo>
                  <a:lnTo>
                    <a:pt x="108" y="389"/>
                  </a:lnTo>
                  <a:lnTo>
                    <a:pt x="101" y="392"/>
                  </a:lnTo>
                  <a:lnTo>
                    <a:pt x="100" y="397"/>
                  </a:lnTo>
                  <a:lnTo>
                    <a:pt x="101" y="401"/>
                  </a:lnTo>
                  <a:lnTo>
                    <a:pt x="101" y="402"/>
                  </a:lnTo>
                  <a:lnTo>
                    <a:pt x="101" y="406"/>
                  </a:lnTo>
                  <a:lnTo>
                    <a:pt x="101" y="410"/>
                  </a:lnTo>
                  <a:lnTo>
                    <a:pt x="101" y="414"/>
                  </a:lnTo>
                  <a:lnTo>
                    <a:pt x="101" y="419"/>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3" name="Freeform 27"/>
            <p:cNvSpPr>
              <a:spLocks/>
            </p:cNvSpPr>
            <p:nvPr/>
          </p:nvSpPr>
          <p:spPr bwMode="auto">
            <a:xfrm>
              <a:off x="1600374" y="1367109"/>
              <a:ext cx="847620" cy="1357558"/>
            </a:xfrm>
            <a:custGeom>
              <a:avLst/>
              <a:gdLst>
                <a:gd name="T0" fmla="*/ 1532254794 w 620"/>
                <a:gd name="T1" fmla="*/ 1806951014 h 993"/>
                <a:gd name="T2" fmla="*/ 1542335415 w 620"/>
                <a:gd name="T3" fmla="*/ 1806951014 h 993"/>
                <a:gd name="T4" fmla="*/ 1544856364 w 620"/>
                <a:gd name="T5" fmla="*/ 1675902963 h 993"/>
                <a:gd name="T6" fmla="*/ 1522174172 w 620"/>
                <a:gd name="T7" fmla="*/ 1630539779 h 993"/>
                <a:gd name="T8" fmla="*/ 1486891999 w 620"/>
                <a:gd name="T9" fmla="*/ 1605338231 h 993"/>
                <a:gd name="T10" fmla="*/ 1466730757 w 620"/>
                <a:gd name="T11" fmla="*/ 1622980108 h 993"/>
                <a:gd name="T12" fmla="*/ 1444050153 w 620"/>
                <a:gd name="T13" fmla="*/ 1650701017 h 993"/>
                <a:gd name="T14" fmla="*/ 1376005168 w 620"/>
                <a:gd name="T15" fmla="*/ 1643141347 h 993"/>
                <a:gd name="T16" fmla="*/ 1290319889 w 620"/>
                <a:gd name="T17" fmla="*/ 1622980108 h 993"/>
                <a:gd name="T18" fmla="*/ 1237395835 w 620"/>
                <a:gd name="T19" fmla="*/ 1643141347 h 993"/>
                <a:gd name="T20" fmla="*/ 1146670245 w 620"/>
                <a:gd name="T21" fmla="*/ 1660781637 h 993"/>
                <a:gd name="T22" fmla="*/ 1106347761 w 620"/>
                <a:gd name="T23" fmla="*/ 1622980108 h 993"/>
                <a:gd name="T24" fmla="*/ 1093747779 w 620"/>
                <a:gd name="T25" fmla="*/ 1524693276 h 993"/>
                <a:gd name="T26" fmla="*/ 1048384984 w 620"/>
                <a:gd name="T27" fmla="*/ 1499491728 h 993"/>
                <a:gd name="T28" fmla="*/ 1035783414 w 620"/>
                <a:gd name="T29" fmla="*/ 1446569270 h 993"/>
                <a:gd name="T30" fmla="*/ 997981879 w 620"/>
                <a:gd name="T31" fmla="*/ 1325601838 h 993"/>
                <a:gd name="T32" fmla="*/ 995460930 w 620"/>
                <a:gd name="T33" fmla="*/ 1252516554 h 993"/>
                <a:gd name="T34" fmla="*/ 977820637 w 620"/>
                <a:gd name="T35" fmla="*/ 1214715025 h 993"/>
                <a:gd name="T36" fmla="*/ 932457842 w 620"/>
                <a:gd name="T37" fmla="*/ 1212194077 h 993"/>
                <a:gd name="T38" fmla="*/ 864412856 w 620"/>
                <a:gd name="T39" fmla="*/ 1249997193 h 993"/>
                <a:gd name="T40" fmla="*/ 821570812 w 620"/>
                <a:gd name="T41" fmla="*/ 1186992529 h 993"/>
                <a:gd name="T42" fmla="*/ 834170993 w 620"/>
                <a:gd name="T43" fmla="*/ 1141629742 h 993"/>
                <a:gd name="T44" fmla="*/ 877014427 w 620"/>
                <a:gd name="T45" fmla="*/ 1096266955 h 993"/>
                <a:gd name="T46" fmla="*/ 871974116 w 620"/>
                <a:gd name="T47" fmla="*/ 1048384807 h 993"/>
                <a:gd name="T48" fmla="*/ 884574099 w 620"/>
                <a:gd name="T49" fmla="*/ 1015622000 h 993"/>
                <a:gd name="T50" fmla="*/ 917336911 w 620"/>
                <a:gd name="T51" fmla="*/ 937497994 h 993"/>
                <a:gd name="T52" fmla="*/ 942538463 w 620"/>
                <a:gd name="T53" fmla="*/ 869453020 h 993"/>
                <a:gd name="T54" fmla="*/ 892135358 w 620"/>
                <a:gd name="T55" fmla="*/ 861893349 h 993"/>
                <a:gd name="T56" fmla="*/ 877014427 w 620"/>
                <a:gd name="T57" fmla="*/ 834170852 h 993"/>
                <a:gd name="T58" fmla="*/ 846772563 w 620"/>
                <a:gd name="T59" fmla="*/ 821570673 h 993"/>
                <a:gd name="T60" fmla="*/ 819049863 w 620"/>
                <a:gd name="T61" fmla="*/ 758566009 h 993"/>
                <a:gd name="T62" fmla="*/ 781248328 w 620"/>
                <a:gd name="T63" fmla="*/ 685482312 h 993"/>
                <a:gd name="T64" fmla="*/ 715724292 w 620"/>
                <a:gd name="T65" fmla="*/ 594756739 h 993"/>
                <a:gd name="T66" fmla="*/ 698083999 w 620"/>
                <a:gd name="T67" fmla="*/ 546873003 h 993"/>
                <a:gd name="T68" fmla="*/ 690522739 w 620"/>
                <a:gd name="T69" fmla="*/ 488910236 h 993"/>
                <a:gd name="T70" fmla="*/ 675401807 w 620"/>
                <a:gd name="T71" fmla="*/ 425905571 h 993"/>
                <a:gd name="T72" fmla="*/ 662801825 w 620"/>
                <a:gd name="T73" fmla="*/ 292338060 h 993"/>
                <a:gd name="T74" fmla="*/ 604837460 w 620"/>
                <a:gd name="T75" fmla="*/ 25201555 h 993"/>
                <a:gd name="T76" fmla="*/ 435986264 w 620"/>
                <a:gd name="T77" fmla="*/ 299897730 h 993"/>
                <a:gd name="T78" fmla="*/ 370463716 w 620"/>
                <a:gd name="T79" fmla="*/ 587195480 h 993"/>
                <a:gd name="T80" fmla="*/ 312499351 w 620"/>
                <a:gd name="T81" fmla="*/ 836691801 h 993"/>
                <a:gd name="T82" fmla="*/ 312499351 w 620"/>
                <a:gd name="T83" fmla="*/ 927417375 h 993"/>
                <a:gd name="T84" fmla="*/ 330141232 w 620"/>
                <a:gd name="T85" fmla="*/ 992941400 h 993"/>
                <a:gd name="T86" fmla="*/ 357862146 w 620"/>
                <a:gd name="T87" fmla="*/ 1030742929 h 993"/>
                <a:gd name="T88" fmla="*/ 390624958 w 620"/>
                <a:gd name="T89" fmla="*/ 1088707284 h 993"/>
                <a:gd name="T90" fmla="*/ 320059023 w 620"/>
                <a:gd name="T91" fmla="*/ 1181952219 h 993"/>
                <a:gd name="T92" fmla="*/ 287297799 w 620"/>
                <a:gd name="T93" fmla="*/ 1239916574 h 993"/>
                <a:gd name="T94" fmla="*/ 254534986 w 620"/>
                <a:gd name="T95" fmla="*/ 1272677793 h 993"/>
                <a:gd name="T96" fmla="*/ 239414055 w 620"/>
                <a:gd name="T97" fmla="*/ 1323080889 h 993"/>
                <a:gd name="T98" fmla="*/ 194052798 w 620"/>
                <a:gd name="T99" fmla="*/ 1343242128 h 993"/>
                <a:gd name="T100" fmla="*/ 136088434 w 620"/>
                <a:gd name="T101" fmla="*/ 1428927392 h 993"/>
                <a:gd name="T102" fmla="*/ 123486863 w 620"/>
                <a:gd name="T103" fmla="*/ 1474290179 h 993"/>
                <a:gd name="T104" fmla="*/ 156249676 w 620"/>
                <a:gd name="T105" fmla="*/ 1507052986 h 993"/>
                <a:gd name="T106" fmla="*/ 181451228 w 620"/>
                <a:gd name="T107" fmla="*/ 1539814205 h 993"/>
                <a:gd name="T108" fmla="*/ 163810935 w 620"/>
                <a:gd name="T109" fmla="*/ 1585176992 h 993"/>
                <a:gd name="T110" fmla="*/ 118446553 w 620"/>
                <a:gd name="T111" fmla="*/ 1683464221 h 993"/>
                <a:gd name="T112" fmla="*/ 710683981 w 620"/>
                <a:gd name="T113" fmla="*/ 2147483647 h 993"/>
                <a:gd name="T114" fmla="*/ 1320561752 w 620"/>
                <a:gd name="T115" fmla="*/ 2147483647 h 993"/>
                <a:gd name="T116" fmla="*/ 1484372637 w 620"/>
                <a:gd name="T117" fmla="*/ 2147483647 h 9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0"/>
                <a:gd name="T178" fmla="*/ 0 h 993"/>
                <a:gd name="T179" fmla="*/ 620 w 620"/>
                <a:gd name="T180" fmla="*/ 993 h 9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0" h="993">
                  <a:moveTo>
                    <a:pt x="608" y="717"/>
                  </a:moveTo>
                  <a:lnTo>
                    <a:pt x="617" y="672"/>
                  </a:lnTo>
                  <a:lnTo>
                    <a:pt x="615" y="683"/>
                  </a:lnTo>
                  <a:lnTo>
                    <a:pt x="608" y="717"/>
                  </a:lnTo>
                  <a:lnTo>
                    <a:pt x="595" y="826"/>
                  </a:lnTo>
                  <a:lnTo>
                    <a:pt x="599" y="799"/>
                  </a:lnTo>
                  <a:lnTo>
                    <a:pt x="610" y="737"/>
                  </a:lnTo>
                  <a:lnTo>
                    <a:pt x="612" y="717"/>
                  </a:lnTo>
                  <a:lnTo>
                    <a:pt x="620" y="673"/>
                  </a:lnTo>
                  <a:lnTo>
                    <a:pt x="617" y="672"/>
                  </a:lnTo>
                  <a:lnTo>
                    <a:pt x="615" y="670"/>
                  </a:lnTo>
                  <a:lnTo>
                    <a:pt x="613" y="665"/>
                  </a:lnTo>
                  <a:lnTo>
                    <a:pt x="607" y="659"/>
                  </a:lnTo>
                  <a:lnTo>
                    <a:pt x="605" y="654"/>
                  </a:lnTo>
                  <a:lnTo>
                    <a:pt x="607" y="652"/>
                  </a:lnTo>
                  <a:lnTo>
                    <a:pt x="604" y="647"/>
                  </a:lnTo>
                  <a:lnTo>
                    <a:pt x="599" y="636"/>
                  </a:lnTo>
                  <a:lnTo>
                    <a:pt x="595" y="632"/>
                  </a:lnTo>
                  <a:lnTo>
                    <a:pt x="594" y="634"/>
                  </a:lnTo>
                  <a:lnTo>
                    <a:pt x="590" y="637"/>
                  </a:lnTo>
                  <a:lnTo>
                    <a:pt x="586" y="636"/>
                  </a:lnTo>
                  <a:lnTo>
                    <a:pt x="586" y="637"/>
                  </a:lnTo>
                  <a:lnTo>
                    <a:pt x="586" y="642"/>
                  </a:lnTo>
                  <a:lnTo>
                    <a:pt x="582" y="644"/>
                  </a:lnTo>
                  <a:lnTo>
                    <a:pt x="581" y="649"/>
                  </a:lnTo>
                  <a:lnTo>
                    <a:pt x="584" y="659"/>
                  </a:lnTo>
                  <a:lnTo>
                    <a:pt x="582" y="659"/>
                  </a:lnTo>
                  <a:lnTo>
                    <a:pt x="573" y="655"/>
                  </a:lnTo>
                  <a:lnTo>
                    <a:pt x="569" y="655"/>
                  </a:lnTo>
                  <a:lnTo>
                    <a:pt x="566" y="655"/>
                  </a:lnTo>
                  <a:lnTo>
                    <a:pt x="551" y="657"/>
                  </a:lnTo>
                  <a:lnTo>
                    <a:pt x="546" y="652"/>
                  </a:lnTo>
                  <a:lnTo>
                    <a:pt x="529" y="652"/>
                  </a:lnTo>
                  <a:lnTo>
                    <a:pt x="524" y="650"/>
                  </a:lnTo>
                  <a:lnTo>
                    <a:pt x="517" y="650"/>
                  </a:lnTo>
                  <a:lnTo>
                    <a:pt x="512" y="644"/>
                  </a:lnTo>
                  <a:lnTo>
                    <a:pt x="502" y="647"/>
                  </a:lnTo>
                  <a:lnTo>
                    <a:pt x="501" y="657"/>
                  </a:lnTo>
                  <a:lnTo>
                    <a:pt x="494" y="657"/>
                  </a:lnTo>
                  <a:lnTo>
                    <a:pt x="491" y="652"/>
                  </a:lnTo>
                  <a:lnTo>
                    <a:pt x="467" y="644"/>
                  </a:lnTo>
                  <a:lnTo>
                    <a:pt x="460" y="647"/>
                  </a:lnTo>
                  <a:lnTo>
                    <a:pt x="455" y="654"/>
                  </a:lnTo>
                  <a:lnTo>
                    <a:pt x="455" y="659"/>
                  </a:lnTo>
                  <a:lnTo>
                    <a:pt x="452" y="660"/>
                  </a:lnTo>
                  <a:lnTo>
                    <a:pt x="449" y="654"/>
                  </a:lnTo>
                  <a:lnTo>
                    <a:pt x="442" y="652"/>
                  </a:lnTo>
                  <a:lnTo>
                    <a:pt x="439" y="644"/>
                  </a:lnTo>
                  <a:lnTo>
                    <a:pt x="440" y="637"/>
                  </a:lnTo>
                  <a:lnTo>
                    <a:pt x="436" y="626"/>
                  </a:lnTo>
                  <a:lnTo>
                    <a:pt x="439" y="623"/>
                  </a:lnTo>
                  <a:lnTo>
                    <a:pt x="434" y="605"/>
                  </a:lnTo>
                  <a:lnTo>
                    <a:pt x="427" y="595"/>
                  </a:lnTo>
                  <a:lnTo>
                    <a:pt x="419" y="598"/>
                  </a:lnTo>
                  <a:lnTo>
                    <a:pt x="414" y="598"/>
                  </a:lnTo>
                  <a:lnTo>
                    <a:pt x="416" y="595"/>
                  </a:lnTo>
                  <a:lnTo>
                    <a:pt x="413" y="592"/>
                  </a:lnTo>
                  <a:lnTo>
                    <a:pt x="408" y="585"/>
                  </a:lnTo>
                  <a:lnTo>
                    <a:pt x="406" y="577"/>
                  </a:lnTo>
                  <a:lnTo>
                    <a:pt x="411" y="574"/>
                  </a:lnTo>
                  <a:lnTo>
                    <a:pt x="413" y="562"/>
                  </a:lnTo>
                  <a:lnTo>
                    <a:pt x="408" y="553"/>
                  </a:lnTo>
                  <a:lnTo>
                    <a:pt x="405" y="549"/>
                  </a:lnTo>
                  <a:lnTo>
                    <a:pt x="396" y="526"/>
                  </a:lnTo>
                  <a:lnTo>
                    <a:pt x="395" y="520"/>
                  </a:lnTo>
                  <a:lnTo>
                    <a:pt x="395" y="505"/>
                  </a:lnTo>
                  <a:lnTo>
                    <a:pt x="396" y="502"/>
                  </a:lnTo>
                  <a:lnTo>
                    <a:pt x="395" y="497"/>
                  </a:lnTo>
                  <a:lnTo>
                    <a:pt x="392" y="494"/>
                  </a:lnTo>
                  <a:lnTo>
                    <a:pt x="395" y="489"/>
                  </a:lnTo>
                  <a:lnTo>
                    <a:pt x="395" y="486"/>
                  </a:lnTo>
                  <a:lnTo>
                    <a:pt x="388" y="482"/>
                  </a:lnTo>
                  <a:lnTo>
                    <a:pt x="388" y="479"/>
                  </a:lnTo>
                  <a:lnTo>
                    <a:pt x="385" y="471"/>
                  </a:lnTo>
                  <a:lnTo>
                    <a:pt x="380" y="469"/>
                  </a:lnTo>
                  <a:lnTo>
                    <a:pt x="370" y="481"/>
                  </a:lnTo>
                  <a:lnTo>
                    <a:pt x="361" y="489"/>
                  </a:lnTo>
                  <a:lnTo>
                    <a:pt x="354" y="487"/>
                  </a:lnTo>
                  <a:lnTo>
                    <a:pt x="349" y="494"/>
                  </a:lnTo>
                  <a:lnTo>
                    <a:pt x="343" y="496"/>
                  </a:lnTo>
                  <a:lnTo>
                    <a:pt x="333" y="484"/>
                  </a:lnTo>
                  <a:lnTo>
                    <a:pt x="333" y="481"/>
                  </a:lnTo>
                  <a:lnTo>
                    <a:pt x="326" y="478"/>
                  </a:lnTo>
                  <a:lnTo>
                    <a:pt x="326" y="471"/>
                  </a:lnTo>
                  <a:lnTo>
                    <a:pt x="333" y="468"/>
                  </a:lnTo>
                  <a:lnTo>
                    <a:pt x="333" y="463"/>
                  </a:lnTo>
                  <a:lnTo>
                    <a:pt x="333" y="458"/>
                  </a:lnTo>
                  <a:lnTo>
                    <a:pt x="331" y="453"/>
                  </a:lnTo>
                  <a:lnTo>
                    <a:pt x="334" y="447"/>
                  </a:lnTo>
                  <a:lnTo>
                    <a:pt x="339" y="443"/>
                  </a:lnTo>
                  <a:lnTo>
                    <a:pt x="349" y="442"/>
                  </a:lnTo>
                  <a:lnTo>
                    <a:pt x="348" y="435"/>
                  </a:lnTo>
                  <a:lnTo>
                    <a:pt x="349" y="429"/>
                  </a:lnTo>
                  <a:lnTo>
                    <a:pt x="344" y="425"/>
                  </a:lnTo>
                  <a:lnTo>
                    <a:pt x="343" y="419"/>
                  </a:lnTo>
                  <a:lnTo>
                    <a:pt x="346" y="416"/>
                  </a:lnTo>
                  <a:lnTo>
                    <a:pt x="348" y="412"/>
                  </a:lnTo>
                  <a:lnTo>
                    <a:pt x="344" y="407"/>
                  </a:lnTo>
                  <a:lnTo>
                    <a:pt x="344" y="403"/>
                  </a:lnTo>
                  <a:lnTo>
                    <a:pt x="351" y="403"/>
                  </a:lnTo>
                  <a:lnTo>
                    <a:pt x="352" y="398"/>
                  </a:lnTo>
                  <a:lnTo>
                    <a:pt x="351" y="393"/>
                  </a:lnTo>
                  <a:lnTo>
                    <a:pt x="354" y="390"/>
                  </a:lnTo>
                  <a:lnTo>
                    <a:pt x="364" y="372"/>
                  </a:lnTo>
                  <a:lnTo>
                    <a:pt x="362" y="363"/>
                  </a:lnTo>
                  <a:lnTo>
                    <a:pt x="367" y="362"/>
                  </a:lnTo>
                  <a:lnTo>
                    <a:pt x="369" y="355"/>
                  </a:lnTo>
                  <a:lnTo>
                    <a:pt x="374" y="345"/>
                  </a:lnTo>
                  <a:lnTo>
                    <a:pt x="372" y="342"/>
                  </a:lnTo>
                  <a:lnTo>
                    <a:pt x="367" y="342"/>
                  </a:lnTo>
                  <a:lnTo>
                    <a:pt x="362" y="344"/>
                  </a:lnTo>
                  <a:lnTo>
                    <a:pt x="354" y="342"/>
                  </a:lnTo>
                  <a:lnTo>
                    <a:pt x="349" y="342"/>
                  </a:lnTo>
                  <a:lnTo>
                    <a:pt x="346" y="341"/>
                  </a:lnTo>
                  <a:lnTo>
                    <a:pt x="346" y="336"/>
                  </a:lnTo>
                  <a:lnTo>
                    <a:pt x="348" y="331"/>
                  </a:lnTo>
                  <a:lnTo>
                    <a:pt x="344" y="328"/>
                  </a:lnTo>
                  <a:lnTo>
                    <a:pt x="336" y="331"/>
                  </a:lnTo>
                  <a:lnTo>
                    <a:pt x="333" y="331"/>
                  </a:lnTo>
                  <a:lnTo>
                    <a:pt x="336" y="326"/>
                  </a:lnTo>
                  <a:lnTo>
                    <a:pt x="331" y="316"/>
                  </a:lnTo>
                  <a:lnTo>
                    <a:pt x="326" y="315"/>
                  </a:lnTo>
                  <a:lnTo>
                    <a:pt x="325" y="308"/>
                  </a:lnTo>
                  <a:lnTo>
                    <a:pt x="325" y="301"/>
                  </a:lnTo>
                  <a:lnTo>
                    <a:pt x="325" y="298"/>
                  </a:lnTo>
                  <a:lnTo>
                    <a:pt x="318" y="292"/>
                  </a:lnTo>
                  <a:lnTo>
                    <a:pt x="317" y="285"/>
                  </a:lnTo>
                  <a:lnTo>
                    <a:pt x="310" y="272"/>
                  </a:lnTo>
                  <a:lnTo>
                    <a:pt x="302" y="257"/>
                  </a:lnTo>
                  <a:lnTo>
                    <a:pt x="300" y="251"/>
                  </a:lnTo>
                  <a:lnTo>
                    <a:pt x="286" y="243"/>
                  </a:lnTo>
                  <a:lnTo>
                    <a:pt x="284" y="236"/>
                  </a:lnTo>
                  <a:lnTo>
                    <a:pt x="281" y="231"/>
                  </a:lnTo>
                  <a:lnTo>
                    <a:pt x="268" y="222"/>
                  </a:lnTo>
                  <a:lnTo>
                    <a:pt x="276" y="218"/>
                  </a:lnTo>
                  <a:lnTo>
                    <a:pt x="277" y="217"/>
                  </a:lnTo>
                  <a:lnTo>
                    <a:pt x="271" y="207"/>
                  </a:lnTo>
                  <a:lnTo>
                    <a:pt x="274" y="204"/>
                  </a:lnTo>
                  <a:lnTo>
                    <a:pt x="277" y="199"/>
                  </a:lnTo>
                  <a:lnTo>
                    <a:pt x="274" y="194"/>
                  </a:lnTo>
                  <a:lnTo>
                    <a:pt x="276" y="189"/>
                  </a:lnTo>
                  <a:lnTo>
                    <a:pt x="272" y="179"/>
                  </a:lnTo>
                  <a:lnTo>
                    <a:pt x="268" y="178"/>
                  </a:lnTo>
                  <a:lnTo>
                    <a:pt x="268" y="169"/>
                  </a:lnTo>
                  <a:lnTo>
                    <a:pt x="264" y="165"/>
                  </a:lnTo>
                  <a:lnTo>
                    <a:pt x="258" y="148"/>
                  </a:lnTo>
                  <a:lnTo>
                    <a:pt x="258" y="143"/>
                  </a:lnTo>
                  <a:lnTo>
                    <a:pt x="263" y="116"/>
                  </a:lnTo>
                  <a:lnTo>
                    <a:pt x="271" y="83"/>
                  </a:lnTo>
                  <a:lnTo>
                    <a:pt x="284" y="19"/>
                  </a:lnTo>
                  <a:lnTo>
                    <a:pt x="269" y="16"/>
                  </a:lnTo>
                  <a:lnTo>
                    <a:pt x="240" y="10"/>
                  </a:lnTo>
                  <a:lnTo>
                    <a:pt x="212" y="3"/>
                  </a:lnTo>
                  <a:lnTo>
                    <a:pt x="201" y="0"/>
                  </a:lnTo>
                  <a:lnTo>
                    <a:pt x="196" y="19"/>
                  </a:lnTo>
                  <a:lnTo>
                    <a:pt x="173" y="119"/>
                  </a:lnTo>
                  <a:lnTo>
                    <a:pt x="170" y="129"/>
                  </a:lnTo>
                  <a:lnTo>
                    <a:pt x="153" y="204"/>
                  </a:lnTo>
                  <a:lnTo>
                    <a:pt x="150" y="218"/>
                  </a:lnTo>
                  <a:lnTo>
                    <a:pt x="147" y="233"/>
                  </a:lnTo>
                  <a:lnTo>
                    <a:pt x="131" y="308"/>
                  </a:lnTo>
                  <a:lnTo>
                    <a:pt x="127" y="321"/>
                  </a:lnTo>
                  <a:lnTo>
                    <a:pt x="126" y="328"/>
                  </a:lnTo>
                  <a:lnTo>
                    <a:pt x="124" y="332"/>
                  </a:lnTo>
                  <a:lnTo>
                    <a:pt x="127" y="342"/>
                  </a:lnTo>
                  <a:lnTo>
                    <a:pt x="127" y="350"/>
                  </a:lnTo>
                  <a:lnTo>
                    <a:pt x="129" y="355"/>
                  </a:lnTo>
                  <a:lnTo>
                    <a:pt x="124" y="368"/>
                  </a:lnTo>
                  <a:lnTo>
                    <a:pt x="124" y="376"/>
                  </a:lnTo>
                  <a:lnTo>
                    <a:pt x="126" y="381"/>
                  </a:lnTo>
                  <a:lnTo>
                    <a:pt x="129" y="390"/>
                  </a:lnTo>
                  <a:lnTo>
                    <a:pt x="131" y="394"/>
                  </a:lnTo>
                  <a:lnTo>
                    <a:pt x="132" y="399"/>
                  </a:lnTo>
                  <a:lnTo>
                    <a:pt x="134" y="406"/>
                  </a:lnTo>
                  <a:lnTo>
                    <a:pt x="139" y="403"/>
                  </a:lnTo>
                  <a:lnTo>
                    <a:pt x="142" y="409"/>
                  </a:lnTo>
                  <a:lnTo>
                    <a:pt x="149" y="411"/>
                  </a:lnTo>
                  <a:lnTo>
                    <a:pt x="150" y="414"/>
                  </a:lnTo>
                  <a:lnTo>
                    <a:pt x="152" y="424"/>
                  </a:lnTo>
                  <a:lnTo>
                    <a:pt x="155" y="432"/>
                  </a:lnTo>
                  <a:lnTo>
                    <a:pt x="153" y="435"/>
                  </a:lnTo>
                  <a:lnTo>
                    <a:pt x="144" y="447"/>
                  </a:lnTo>
                  <a:lnTo>
                    <a:pt x="142" y="453"/>
                  </a:lnTo>
                  <a:lnTo>
                    <a:pt x="127" y="469"/>
                  </a:lnTo>
                  <a:lnTo>
                    <a:pt x="126" y="474"/>
                  </a:lnTo>
                  <a:lnTo>
                    <a:pt x="124" y="479"/>
                  </a:lnTo>
                  <a:lnTo>
                    <a:pt x="119" y="486"/>
                  </a:lnTo>
                  <a:lnTo>
                    <a:pt x="114" y="492"/>
                  </a:lnTo>
                  <a:lnTo>
                    <a:pt x="111" y="496"/>
                  </a:lnTo>
                  <a:lnTo>
                    <a:pt x="109" y="497"/>
                  </a:lnTo>
                  <a:lnTo>
                    <a:pt x="103" y="502"/>
                  </a:lnTo>
                  <a:lnTo>
                    <a:pt x="101" y="505"/>
                  </a:lnTo>
                  <a:lnTo>
                    <a:pt x="105" y="507"/>
                  </a:lnTo>
                  <a:lnTo>
                    <a:pt x="103" y="512"/>
                  </a:lnTo>
                  <a:lnTo>
                    <a:pt x="98" y="520"/>
                  </a:lnTo>
                  <a:lnTo>
                    <a:pt x="95" y="525"/>
                  </a:lnTo>
                  <a:lnTo>
                    <a:pt x="90" y="526"/>
                  </a:lnTo>
                  <a:lnTo>
                    <a:pt x="88" y="530"/>
                  </a:lnTo>
                  <a:lnTo>
                    <a:pt x="82" y="531"/>
                  </a:lnTo>
                  <a:lnTo>
                    <a:pt x="77" y="533"/>
                  </a:lnTo>
                  <a:lnTo>
                    <a:pt x="72" y="541"/>
                  </a:lnTo>
                  <a:lnTo>
                    <a:pt x="62" y="556"/>
                  </a:lnTo>
                  <a:lnTo>
                    <a:pt x="56" y="561"/>
                  </a:lnTo>
                  <a:lnTo>
                    <a:pt x="54" y="567"/>
                  </a:lnTo>
                  <a:lnTo>
                    <a:pt x="49" y="574"/>
                  </a:lnTo>
                  <a:lnTo>
                    <a:pt x="49" y="579"/>
                  </a:lnTo>
                  <a:lnTo>
                    <a:pt x="51" y="582"/>
                  </a:lnTo>
                  <a:lnTo>
                    <a:pt x="49" y="585"/>
                  </a:lnTo>
                  <a:lnTo>
                    <a:pt x="49" y="588"/>
                  </a:lnTo>
                  <a:lnTo>
                    <a:pt x="52" y="593"/>
                  </a:lnTo>
                  <a:lnTo>
                    <a:pt x="59" y="592"/>
                  </a:lnTo>
                  <a:lnTo>
                    <a:pt x="62" y="598"/>
                  </a:lnTo>
                  <a:lnTo>
                    <a:pt x="67" y="597"/>
                  </a:lnTo>
                  <a:lnTo>
                    <a:pt x="70" y="601"/>
                  </a:lnTo>
                  <a:lnTo>
                    <a:pt x="74" y="605"/>
                  </a:lnTo>
                  <a:lnTo>
                    <a:pt x="72" y="611"/>
                  </a:lnTo>
                  <a:lnTo>
                    <a:pt x="70" y="615"/>
                  </a:lnTo>
                  <a:lnTo>
                    <a:pt x="67" y="619"/>
                  </a:lnTo>
                  <a:lnTo>
                    <a:pt x="65" y="623"/>
                  </a:lnTo>
                  <a:lnTo>
                    <a:pt x="65" y="629"/>
                  </a:lnTo>
                  <a:lnTo>
                    <a:pt x="62" y="636"/>
                  </a:lnTo>
                  <a:lnTo>
                    <a:pt x="57" y="644"/>
                  </a:lnTo>
                  <a:lnTo>
                    <a:pt x="51" y="655"/>
                  </a:lnTo>
                  <a:lnTo>
                    <a:pt x="47" y="668"/>
                  </a:lnTo>
                  <a:lnTo>
                    <a:pt x="0" y="882"/>
                  </a:lnTo>
                  <a:lnTo>
                    <a:pt x="186" y="921"/>
                  </a:lnTo>
                  <a:lnTo>
                    <a:pt x="258" y="936"/>
                  </a:lnTo>
                  <a:lnTo>
                    <a:pt x="282" y="941"/>
                  </a:lnTo>
                  <a:lnTo>
                    <a:pt x="380" y="960"/>
                  </a:lnTo>
                  <a:lnTo>
                    <a:pt x="462" y="975"/>
                  </a:lnTo>
                  <a:lnTo>
                    <a:pt x="467" y="977"/>
                  </a:lnTo>
                  <a:lnTo>
                    <a:pt x="524" y="985"/>
                  </a:lnTo>
                  <a:lnTo>
                    <a:pt x="527" y="986"/>
                  </a:lnTo>
                  <a:lnTo>
                    <a:pt x="568" y="993"/>
                  </a:lnTo>
                  <a:lnTo>
                    <a:pt x="579" y="926"/>
                  </a:lnTo>
                  <a:lnTo>
                    <a:pt x="589" y="861"/>
                  </a:lnTo>
                  <a:lnTo>
                    <a:pt x="595" y="826"/>
                  </a:lnTo>
                  <a:lnTo>
                    <a:pt x="608" y="717"/>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4" name="Freeform 28"/>
            <p:cNvSpPr>
              <a:spLocks/>
            </p:cNvSpPr>
            <p:nvPr/>
          </p:nvSpPr>
          <p:spPr bwMode="auto">
            <a:xfrm>
              <a:off x="1600374" y="1367109"/>
              <a:ext cx="847620" cy="1357558"/>
            </a:xfrm>
            <a:custGeom>
              <a:avLst/>
              <a:gdLst>
                <a:gd name="T0" fmla="*/ 1532254794 w 620"/>
                <a:gd name="T1" fmla="*/ 1806951014 h 993"/>
                <a:gd name="T2" fmla="*/ 1542335415 w 620"/>
                <a:gd name="T3" fmla="*/ 1806951014 h 993"/>
                <a:gd name="T4" fmla="*/ 1544856364 w 620"/>
                <a:gd name="T5" fmla="*/ 1675902963 h 993"/>
                <a:gd name="T6" fmla="*/ 1522174172 w 620"/>
                <a:gd name="T7" fmla="*/ 1630539779 h 993"/>
                <a:gd name="T8" fmla="*/ 1486891999 w 620"/>
                <a:gd name="T9" fmla="*/ 1605338231 h 993"/>
                <a:gd name="T10" fmla="*/ 1466730757 w 620"/>
                <a:gd name="T11" fmla="*/ 1622980108 h 993"/>
                <a:gd name="T12" fmla="*/ 1444050153 w 620"/>
                <a:gd name="T13" fmla="*/ 1650701017 h 993"/>
                <a:gd name="T14" fmla="*/ 1376005168 w 620"/>
                <a:gd name="T15" fmla="*/ 1643141347 h 993"/>
                <a:gd name="T16" fmla="*/ 1290319889 w 620"/>
                <a:gd name="T17" fmla="*/ 1622980108 h 993"/>
                <a:gd name="T18" fmla="*/ 1237395835 w 620"/>
                <a:gd name="T19" fmla="*/ 1643141347 h 993"/>
                <a:gd name="T20" fmla="*/ 1146670245 w 620"/>
                <a:gd name="T21" fmla="*/ 1660781637 h 993"/>
                <a:gd name="T22" fmla="*/ 1106347761 w 620"/>
                <a:gd name="T23" fmla="*/ 1622980108 h 993"/>
                <a:gd name="T24" fmla="*/ 1093747779 w 620"/>
                <a:gd name="T25" fmla="*/ 1524693276 h 993"/>
                <a:gd name="T26" fmla="*/ 1048384984 w 620"/>
                <a:gd name="T27" fmla="*/ 1499491728 h 993"/>
                <a:gd name="T28" fmla="*/ 1035783414 w 620"/>
                <a:gd name="T29" fmla="*/ 1446569270 h 993"/>
                <a:gd name="T30" fmla="*/ 997981879 w 620"/>
                <a:gd name="T31" fmla="*/ 1325601838 h 993"/>
                <a:gd name="T32" fmla="*/ 995460930 w 620"/>
                <a:gd name="T33" fmla="*/ 1252516554 h 993"/>
                <a:gd name="T34" fmla="*/ 977820637 w 620"/>
                <a:gd name="T35" fmla="*/ 1214715025 h 993"/>
                <a:gd name="T36" fmla="*/ 932457842 w 620"/>
                <a:gd name="T37" fmla="*/ 1212194077 h 993"/>
                <a:gd name="T38" fmla="*/ 864412856 w 620"/>
                <a:gd name="T39" fmla="*/ 1249997193 h 993"/>
                <a:gd name="T40" fmla="*/ 821570812 w 620"/>
                <a:gd name="T41" fmla="*/ 1186992529 h 993"/>
                <a:gd name="T42" fmla="*/ 834170993 w 620"/>
                <a:gd name="T43" fmla="*/ 1141629742 h 993"/>
                <a:gd name="T44" fmla="*/ 877014427 w 620"/>
                <a:gd name="T45" fmla="*/ 1096266955 h 993"/>
                <a:gd name="T46" fmla="*/ 871974116 w 620"/>
                <a:gd name="T47" fmla="*/ 1048384807 h 993"/>
                <a:gd name="T48" fmla="*/ 884574099 w 620"/>
                <a:gd name="T49" fmla="*/ 1015622000 h 993"/>
                <a:gd name="T50" fmla="*/ 917336911 w 620"/>
                <a:gd name="T51" fmla="*/ 937497994 h 993"/>
                <a:gd name="T52" fmla="*/ 942538463 w 620"/>
                <a:gd name="T53" fmla="*/ 869453020 h 993"/>
                <a:gd name="T54" fmla="*/ 892135358 w 620"/>
                <a:gd name="T55" fmla="*/ 861893349 h 993"/>
                <a:gd name="T56" fmla="*/ 877014427 w 620"/>
                <a:gd name="T57" fmla="*/ 834170852 h 993"/>
                <a:gd name="T58" fmla="*/ 846772563 w 620"/>
                <a:gd name="T59" fmla="*/ 821570673 h 993"/>
                <a:gd name="T60" fmla="*/ 819049863 w 620"/>
                <a:gd name="T61" fmla="*/ 758566009 h 993"/>
                <a:gd name="T62" fmla="*/ 781248328 w 620"/>
                <a:gd name="T63" fmla="*/ 685482312 h 993"/>
                <a:gd name="T64" fmla="*/ 715724292 w 620"/>
                <a:gd name="T65" fmla="*/ 594756739 h 993"/>
                <a:gd name="T66" fmla="*/ 698083999 w 620"/>
                <a:gd name="T67" fmla="*/ 546873003 h 993"/>
                <a:gd name="T68" fmla="*/ 690522739 w 620"/>
                <a:gd name="T69" fmla="*/ 488910236 h 993"/>
                <a:gd name="T70" fmla="*/ 675401807 w 620"/>
                <a:gd name="T71" fmla="*/ 425905571 h 993"/>
                <a:gd name="T72" fmla="*/ 662801825 w 620"/>
                <a:gd name="T73" fmla="*/ 292338060 h 993"/>
                <a:gd name="T74" fmla="*/ 604837460 w 620"/>
                <a:gd name="T75" fmla="*/ 25201555 h 993"/>
                <a:gd name="T76" fmla="*/ 435986264 w 620"/>
                <a:gd name="T77" fmla="*/ 299897730 h 993"/>
                <a:gd name="T78" fmla="*/ 370463716 w 620"/>
                <a:gd name="T79" fmla="*/ 587195480 h 993"/>
                <a:gd name="T80" fmla="*/ 312499351 w 620"/>
                <a:gd name="T81" fmla="*/ 836691801 h 993"/>
                <a:gd name="T82" fmla="*/ 312499351 w 620"/>
                <a:gd name="T83" fmla="*/ 927417375 h 993"/>
                <a:gd name="T84" fmla="*/ 330141232 w 620"/>
                <a:gd name="T85" fmla="*/ 992941400 h 993"/>
                <a:gd name="T86" fmla="*/ 357862146 w 620"/>
                <a:gd name="T87" fmla="*/ 1030742929 h 993"/>
                <a:gd name="T88" fmla="*/ 390624958 w 620"/>
                <a:gd name="T89" fmla="*/ 1088707284 h 993"/>
                <a:gd name="T90" fmla="*/ 320059023 w 620"/>
                <a:gd name="T91" fmla="*/ 1181952219 h 993"/>
                <a:gd name="T92" fmla="*/ 287297799 w 620"/>
                <a:gd name="T93" fmla="*/ 1239916574 h 993"/>
                <a:gd name="T94" fmla="*/ 254534986 w 620"/>
                <a:gd name="T95" fmla="*/ 1272677793 h 993"/>
                <a:gd name="T96" fmla="*/ 239414055 w 620"/>
                <a:gd name="T97" fmla="*/ 1323080889 h 993"/>
                <a:gd name="T98" fmla="*/ 194052798 w 620"/>
                <a:gd name="T99" fmla="*/ 1343242128 h 993"/>
                <a:gd name="T100" fmla="*/ 136088434 w 620"/>
                <a:gd name="T101" fmla="*/ 1428927392 h 993"/>
                <a:gd name="T102" fmla="*/ 123486863 w 620"/>
                <a:gd name="T103" fmla="*/ 1474290179 h 993"/>
                <a:gd name="T104" fmla="*/ 156249676 w 620"/>
                <a:gd name="T105" fmla="*/ 1507052986 h 993"/>
                <a:gd name="T106" fmla="*/ 181451228 w 620"/>
                <a:gd name="T107" fmla="*/ 1539814205 h 993"/>
                <a:gd name="T108" fmla="*/ 163810935 w 620"/>
                <a:gd name="T109" fmla="*/ 1585176992 h 993"/>
                <a:gd name="T110" fmla="*/ 118446553 w 620"/>
                <a:gd name="T111" fmla="*/ 1683464221 h 993"/>
                <a:gd name="T112" fmla="*/ 710683981 w 620"/>
                <a:gd name="T113" fmla="*/ 2147483647 h 993"/>
                <a:gd name="T114" fmla="*/ 1320561752 w 620"/>
                <a:gd name="T115" fmla="*/ 2147483647 h 993"/>
                <a:gd name="T116" fmla="*/ 1484372637 w 620"/>
                <a:gd name="T117" fmla="*/ 2147483647 h 9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0"/>
                <a:gd name="T178" fmla="*/ 0 h 993"/>
                <a:gd name="T179" fmla="*/ 620 w 620"/>
                <a:gd name="T180" fmla="*/ 993 h 9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0" h="993">
                  <a:moveTo>
                    <a:pt x="608" y="717"/>
                  </a:moveTo>
                  <a:lnTo>
                    <a:pt x="617" y="672"/>
                  </a:lnTo>
                  <a:lnTo>
                    <a:pt x="615" y="683"/>
                  </a:lnTo>
                  <a:lnTo>
                    <a:pt x="608" y="717"/>
                  </a:lnTo>
                  <a:lnTo>
                    <a:pt x="595" y="826"/>
                  </a:lnTo>
                  <a:lnTo>
                    <a:pt x="599" y="799"/>
                  </a:lnTo>
                  <a:lnTo>
                    <a:pt x="610" y="737"/>
                  </a:lnTo>
                  <a:lnTo>
                    <a:pt x="612" y="717"/>
                  </a:lnTo>
                  <a:lnTo>
                    <a:pt x="620" y="673"/>
                  </a:lnTo>
                  <a:lnTo>
                    <a:pt x="617" y="672"/>
                  </a:lnTo>
                  <a:lnTo>
                    <a:pt x="615" y="670"/>
                  </a:lnTo>
                  <a:lnTo>
                    <a:pt x="613" y="665"/>
                  </a:lnTo>
                  <a:lnTo>
                    <a:pt x="607" y="659"/>
                  </a:lnTo>
                  <a:lnTo>
                    <a:pt x="605" y="654"/>
                  </a:lnTo>
                  <a:lnTo>
                    <a:pt x="607" y="652"/>
                  </a:lnTo>
                  <a:lnTo>
                    <a:pt x="604" y="647"/>
                  </a:lnTo>
                  <a:lnTo>
                    <a:pt x="599" y="636"/>
                  </a:lnTo>
                  <a:lnTo>
                    <a:pt x="595" y="632"/>
                  </a:lnTo>
                  <a:lnTo>
                    <a:pt x="594" y="634"/>
                  </a:lnTo>
                  <a:lnTo>
                    <a:pt x="590" y="637"/>
                  </a:lnTo>
                  <a:lnTo>
                    <a:pt x="586" y="636"/>
                  </a:lnTo>
                  <a:lnTo>
                    <a:pt x="586" y="637"/>
                  </a:lnTo>
                  <a:lnTo>
                    <a:pt x="586" y="642"/>
                  </a:lnTo>
                  <a:lnTo>
                    <a:pt x="582" y="644"/>
                  </a:lnTo>
                  <a:lnTo>
                    <a:pt x="581" y="649"/>
                  </a:lnTo>
                  <a:lnTo>
                    <a:pt x="584" y="659"/>
                  </a:lnTo>
                  <a:lnTo>
                    <a:pt x="582" y="659"/>
                  </a:lnTo>
                  <a:lnTo>
                    <a:pt x="573" y="655"/>
                  </a:lnTo>
                  <a:lnTo>
                    <a:pt x="569" y="655"/>
                  </a:lnTo>
                  <a:lnTo>
                    <a:pt x="566" y="655"/>
                  </a:lnTo>
                  <a:lnTo>
                    <a:pt x="551" y="657"/>
                  </a:lnTo>
                  <a:lnTo>
                    <a:pt x="546" y="652"/>
                  </a:lnTo>
                  <a:lnTo>
                    <a:pt x="529" y="652"/>
                  </a:lnTo>
                  <a:lnTo>
                    <a:pt x="524" y="650"/>
                  </a:lnTo>
                  <a:lnTo>
                    <a:pt x="517" y="650"/>
                  </a:lnTo>
                  <a:lnTo>
                    <a:pt x="512" y="644"/>
                  </a:lnTo>
                  <a:lnTo>
                    <a:pt x="502" y="647"/>
                  </a:lnTo>
                  <a:lnTo>
                    <a:pt x="501" y="657"/>
                  </a:lnTo>
                  <a:lnTo>
                    <a:pt x="494" y="657"/>
                  </a:lnTo>
                  <a:lnTo>
                    <a:pt x="491" y="652"/>
                  </a:lnTo>
                  <a:lnTo>
                    <a:pt x="467" y="644"/>
                  </a:lnTo>
                  <a:lnTo>
                    <a:pt x="460" y="647"/>
                  </a:lnTo>
                  <a:lnTo>
                    <a:pt x="455" y="654"/>
                  </a:lnTo>
                  <a:lnTo>
                    <a:pt x="455" y="659"/>
                  </a:lnTo>
                  <a:lnTo>
                    <a:pt x="452" y="660"/>
                  </a:lnTo>
                  <a:lnTo>
                    <a:pt x="449" y="654"/>
                  </a:lnTo>
                  <a:lnTo>
                    <a:pt x="442" y="652"/>
                  </a:lnTo>
                  <a:lnTo>
                    <a:pt x="439" y="644"/>
                  </a:lnTo>
                  <a:lnTo>
                    <a:pt x="440" y="637"/>
                  </a:lnTo>
                  <a:lnTo>
                    <a:pt x="436" y="626"/>
                  </a:lnTo>
                  <a:lnTo>
                    <a:pt x="439" y="623"/>
                  </a:lnTo>
                  <a:lnTo>
                    <a:pt x="434" y="605"/>
                  </a:lnTo>
                  <a:lnTo>
                    <a:pt x="427" y="595"/>
                  </a:lnTo>
                  <a:lnTo>
                    <a:pt x="419" y="598"/>
                  </a:lnTo>
                  <a:lnTo>
                    <a:pt x="414" y="598"/>
                  </a:lnTo>
                  <a:lnTo>
                    <a:pt x="416" y="595"/>
                  </a:lnTo>
                  <a:lnTo>
                    <a:pt x="413" y="592"/>
                  </a:lnTo>
                  <a:lnTo>
                    <a:pt x="408" y="585"/>
                  </a:lnTo>
                  <a:lnTo>
                    <a:pt x="406" y="577"/>
                  </a:lnTo>
                  <a:lnTo>
                    <a:pt x="411" y="574"/>
                  </a:lnTo>
                  <a:lnTo>
                    <a:pt x="413" y="562"/>
                  </a:lnTo>
                  <a:lnTo>
                    <a:pt x="408" y="553"/>
                  </a:lnTo>
                  <a:lnTo>
                    <a:pt x="405" y="549"/>
                  </a:lnTo>
                  <a:lnTo>
                    <a:pt x="396" y="526"/>
                  </a:lnTo>
                  <a:lnTo>
                    <a:pt x="395" y="520"/>
                  </a:lnTo>
                  <a:lnTo>
                    <a:pt x="395" y="505"/>
                  </a:lnTo>
                  <a:lnTo>
                    <a:pt x="396" y="502"/>
                  </a:lnTo>
                  <a:lnTo>
                    <a:pt x="395" y="497"/>
                  </a:lnTo>
                  <a:lnTo>
                    <a:pt x="392" y="494"/>
                  </a:lnTo>
                  <a:lnTo>
                    <a:pt x="395" y="489"/>
                  </a:lnTo>
                  <a:lnTo>
                    <a:pt x="395" y="486"/>
                  </a:lnTo>
                  <a:lnTo>
                    <a:pt x="388" y="482"/>
                  </a:lnTo>
                  <a:lnTo>
                    <a:pt x="388" y="479"/>
                  </a:lnTo>
                  <a:lnTo>
                    <a:pt x="385" y="471"/>
                  </a:lnTo>
                  <a:lnTo>
                    <a:pt x="380" y="469"/>
                  </a:lnTo>
                  <a:lnTo>
                    <a:pt x="370" y="481"/>
                  </a:lnTo>
                  <a:lnTo>
                    <a:pt x="361" y="489"/>
                  </a:lnTo>
                  <a:lnTo>
                    <a:pt x="354" y="487"/>
                  </a:lnTo>
                  <a:lnTo>
                    <a:pt x="349" y="494"/>
                  </a:lnTo>
                  <a:lnTo>
                    <a:pt x="343" y="496"/>
                  </a:lnTo>
                  <a:lnTo>
                    <a:pt x="333" y="484"/>
                  </a:lnTo>
                  <a:lnTo>
                    <a:pt x="333" y="481"/>
                  </a:lnTo>
                  <a:lnTo>
                    <a:pt x="326" y="478"/>
                  </a:lnTo>
                  <a:lnTo>
                    <a:pt x="326" y="471"/>
                  </a:lnTo>
                  <a:lnTo>
                    <a:pt x="333" y="468"/>
                  </a:lnTo>
                  <a:lnTo>
                    <a:pt x="333" y="463"/>
                  </a:lnTo>
                  <a:lnTo>
                    <a:pt x="333" y="458"/>
                  </a:lnTo>
                  <a:lnTo>
                    <a:pt x="331" y="453"/>
                  </a:lnTo>
                  <a:lnTo>
                    <a:pt x="334" y="447"/>
                  </a:lnTo>
                  <a:lnTo>
                    <a:pt x="339" y="443"/>
                  </a:lnTo>
                  <a:lnTo>
                    <a:pt x="349" y="442"/>
                  </a:lnTo>
                  <a:lnTo>
                    <a:pt x="348" y="435"/>
                  </a:lnTo>
                  <a:lnTo>
                    <a:pt x="349" y="429"/>
                  </a:lnTo>
                  <a:lnTo>
                    <a:pt x="344" y="425"/>
                  </a:lnTo>
                  <a:lnTo>
                    <a:pt x="343" y="419"/>
                  </a:lnTo>
                  <a:lnTo>
                    <a:pt x="346" y="416"/>
                  </a:lnTo>
                  <a:lnTo>
                    <a:pt x="348" y="412"/>
                  </a:lnTo>
                  <a:lnTo>
                    <a:pt x="344" y="407"/>
                  </a:lnTo>
                  <a:lnTo>
                    <a:pt x="344" y="403"/>
                  </a:lnTo>
                  <a:lnTo>
                    <a:pt x="351" y="403"/>
                  </a:lnTo>
                  <a:lnTo>
                    <a:pt x="352" y="398"/>
                  </a:lnTo>
                  <a:lnTo>
                    <a:pt x="351" y="393"/>
                  </a:lnTo>
                  <a:lnTo>
                    <a:pt x="354" y="390"/>
                  </a:lnTo>
                  <a:lnTo>
                    <a:pt x="364" y="372"/>
                  </a:lnTo>
                  <a:lnTo>
                    <a:pt x="362" y="363"/>
                  </a:lnTo>
                  <a:lnTo>
                    <a:pt x="367" y="362"/>
                  </a:lnTo>
                  <a:lnTo>
                    <a:pt x="369" y="355"/>
                  </a:lnTo>
                  <a:lnTo>
                    <a:pt x="374" y="345"/>
                  </a:lnTo>
                  <a:lnTo>
                    <a:pt x="372" y="342"/>
                  </a:lnTo>
                  <a:lnTo>
                    <a:pt x="367" y="342"/>
                  </a:lnTo>
                  <a:lnTo>
                    <a:pt x="362" y="344"/>
                  </a:lnTo>
                  <a:lnTo>
                    <a:pt x="354" y="342"/>
                  </a:lnTo>
                  <a:lnTo>
                    <a:pt x="349" y="342"/>
                  </a:lnTo>
                  <a:lnTo>
                    <a:pt x="346" y="341"/>
                  </a:lnTo>
                  <a:lnTo>
                    <a:pt x="346" y="336"/>
                  </a:lnTo>
                  <a:lnTo>
                    <a:pt x="348" y="331"/>
                  </a:lnTo>
                  <a:lnTo>
                    <a:pt x="344" y="328"/>
                  </a:lnTo>
                  <a:lnTo>
                    <a:pt x="336" y="331"/>
                  </a:lnTo>
                  <a:lnTo>
                    <a:pt x="333" y="331"/>
                  </a:lnTo>
                  <a:lnTo>
                    <a:pt x="336" y="326"/>
                  </a:lnTo>
                  <a:lnTo>
                    <a:pt x="331" y="316"/>
                  </a:lnTo>
                  <a:lnTo>
                    <a:pt x="326" y="315"/>
                  </a:lnTo>
                  <a:lnTo>
                    <a:pt x="325" y="308"/>
                  </a:lnTo>
                  <a:lnTo>
                    <a:pt x="325" y="301"/>
                  </a:lnTo>
                  <a:lnTo>
                    <a:pt x="325" y="298"/>
                  </a:lnTo>
                  <a:lnTo>
                    <a:pt x="318" y="292"/>
                  </a:lnTo>
                  <a:lnTo>
                    <a:pt x="317" y="285"/>
                  </a:lnTo>
                  <a:lnTo>
                    <a:pt x="310" y="272"/>
                  </a:lnTo>
                  <a:lnTo>
                    <a:pt x="302" y="257"/>
                  </a:lnTo>
                  <a:lnTo>
                    <a:pt x="300" y="251"/>
                  </a:lnTo>
                  <a:lnTo>
                    <a:pt x="286" y="243"/>
                  </a:lnTo>
                  <a:lnTo>
                    <a:pt x="284" y="236"/>
                  </a:lnTo>
                  <a:lnTo>
                    <a:pt x="281" y="231"/>
                  </a:lnTo>
                  <a:lnTo>
                    <a:pt x="268" y="222"/>
                  </a:lnTo>
                  <a:lnTo>
                    <a:pt x="276" y="218"/>
                  </a:lnTo>
                  <a:lnTo>
                    <a:pt x="277" y="217"/>
                  </a:lnTo>
                  <a:lnTo>
                    <a:pt x="271" y="207"/>
                  </a:lnTo>
                  <a:lnTo>
                    <a:pt x="274" y="204"/>
                  </a:lnTo>
                  <a:lnTo>
                    <a:pt x="277" y="199"/>
                  </a:lnTo>
                  <a:lnTo>
                    <a:pt x="274" y="194"/>
                  </a:lnTo>
                  <a:lnTo>
                    <a:pt x="276" y="189"/>
                  </a:lnTo>
                  <a:lnTo>
                    <a:pt x="272" y="179"/>
                  </a:lnTo>
                  <a:lnTo>
                    <a:pt x="268" y="178"/>
                  </a:lnTo>
                  <a:lnTo>
                    <a:pt x="268" y="169"/>
                  </a:lnTo>
                  <a:lnTo>
                    <a:pt x="264" y="165"/>
                  </a:lnTo>
                  <a:lnTo>
                    <a:pt x="258" y="148"/>
                  </a:lnTo>
                  <a:lnTo>
                    <a:pt x="258" y="143"/>
                  </a:lnTo>
                  <a:lnTo>
                    <a:pt x="263" y="116"/>
                  </a:lnTo>
                  <a:lnTo>
                    <a:pt x="271" y="83"/>
                  </a:lnTo>
                  <a:lnTo>
                    <a:pt x="284" y="19"/>
                  </a:lnTo>
                  <a:lnTo>
                    <a:pt x="269" y="16"/>
                  </a:lnTo>
                  <a:lnTo>
                    <a:pt x="240" y="10"/>
                  </a:lnTo>
                  <a:lnTo>
                    <a:pt x="212" y="3"/>
                  </a:lnTo>
                  <a:lnTo>
                    <a:pt x="201" y="0"/>
                  </a:lnTo>
                  <a:lnTo>
                    <a:pt x="196" y="19"/>
                  </a:lnTo>
                  <a:lnTo>
                    <a:pt x="173" y="119"/>
                  </a:lnTo>
                  <a:lnTo>
                    <a:pt x="170" y="129"/>
                  </a:lnTo>
                  <a:lnTo>
                    <a:pt x="153" y="204"/>
                  </a:lnTo>
                  <a:lnTo>
                    <a:pt x="150" y="218"/>
                  </a:lnTo>
                  <a:lnTo>
                    <a:pt x="147" y="233"/>
                  </a:lnTo>
                  <a:lnTo>
                    <a:pt x="131" y="308"/>
                  </a:lnTo>
                  <a:lnTo>
                    <a:pt x="127" y="321"/>
                  </a:lnTo>
                  <a:lnTo>
                    <a:pt x="126" y="328"/>
                  </a:lnTo>
                  <a:lnTo>
                    <a:pt x="124" y="332"/>
                  </a:lnTo>
                  <a:lnTo>
                    <a:pt x="127" y="342"/>
                  </a:lnTo>
                  <a:lnTo>
                    <a:pt x="127" y="350"/>
                  </a:lnTo>
                  <a:lnTo>
                    <a:pt x="129" y="355"/>
                  </a:lnTo>
                  <a:lnTo>
                    <a:pt x="124" y="368"/>
                  </a:lnTo>
                  <a:lnTo>
                    <a:pt x="124" y="376"/>
                  </a:lnTo>
                  <a:lnTo>
                    <a:pt x="126" y="381"/>
                  </a:lnTo>
                  <a:lnTo>
                    <a:pt x="129" y="390"/>
                  </a:lnTo>
                  <a:lnTo>
                    <a:pt x="131" y="394"/>
                  </a:lnTo>
                  <a:lnTo>
                    <a:pt x="132" y="399"/>
                  </a:lnTo>
                  <a:lnTo>
                    <a:pt x="134" y="406"/>
                  </a:lnTo>
                  <a:lnTo>
                    <a:pt x="139" y="403"/>
                  </a:lnTo>
                  <a:lnTo>
                    <a:pt x="142" y="409"/>
                  </a:lnTo>
                  <a:lnTo>
                    <a:pt x="149" y="411"/>
                  </a:lnTo>
                  <a:lnTo>
                    <a:pt x="150" y="414"/>
                  </a:lnTo>
                  <a:lnTo>
                    <a:pt x="152" y="424"/>
                  </a:lnTo>
                  <a:lnTo>
                    <a:pt x="155" y="432"/>
                  </a:lnTo>
                  <a:lnTo>
                    <a:pt x="153" y="435"/>
                  </a:lnTo>
                  <a:lnTo>
                    <a:pt x="144" y="447"/>
                  </a:lnTo>
                  <a:lnTo>
                    <a:pt x="142" y="453"/>
                  </a:lnTo>
                  <a:lnTo>
                    <a:pt x="127" y="469"/>
                  </a:lnTo>
                  <a:lnTo>
                    <a:pt x="126" y="474"/>
                  </a:lnTo>
                  <a:lnTo>
                    <a:pt x="124" y="479"/>
                  </a:lnTo>
                  <a:lnTo>
                    <a:pt x="119" y="486"/>
                  </a:lnTo>
                  <a:lnTo>
                    <a:pt x="114" y="492"/>
                  </a:lnTo>
                  <a:lnTo>
                    <a:pt x="111" y="496"/>
                  </a:lnTo>
                  <a:lnTo>
                    <a:pt x="109" y="497"/>
                  </a:lnTo>
                  <a:lnTo>
                    <a:pt x="103" y="502"/>
                  </a:lnTo>
                  <a:lnTo>
                    <a:pt x="101" y="505"/>
                  </a:lnTo>
                  <a:lnTo>
                    <a:pt x="105" y="507"/>
                  </a:lnTo>
                  <a:lnTo>
                    <a:pt x="103" y="512"/>
                  </a:lnTo>
                  <a:lnTo>
                    <a:pt x="98" y="520"/>
                  </a:lnTo>
                  <a:lnTo>
                    <a:pt x="95" y="525"/>
                  </a:lnTo>
                  <a:lnTo>
                    <a:pt x="90" y="526"/>
                  </a:lnTo>
                  <a:lnTo>
                    <a:pt x="88" y="530"/>
                  </a:lnTo>
                  <a:lnTo>
                    <a:pt x="82" y="531"/>
                  </a:lnTo>
                  <a:lnTo>
                    <a:pt x="77" y="533"/>
                  </a:lnTo>
                  <a:lnTo>
                    <a:pt x="72" y="541"/>
                  </a:lnTo>
                  <a:lnTo>
                    <a:pt x="62" y="556"/>
                  </a:lnTo>
                  <a:lnTo>
                    <a:pt x="56" y="561"/>
                  </a:lnTo>
                  <a:lnTo>
                    <a:pt x="54" y="567"/>
                  </a:lnTo>
                  <a:lnTo>
                    <a:pt x="49" y="574"/>
                  </a:lnTo>
                  <a:lnTo>
                    <a:pt x="49" y="579"/>
                  </a:lnTo>
                  <a:lnTo>
                    <a:pt x="51" y="582"/>
                  </a:lnTo>
                  <a:lnTo>
                    <a:pt x="49" y="585"/>
                  </a:lnTo>
                  <a:lnTo>
                    <a:pt x="49" y="588"/>
                  </a:lnTo>
                  <a:lnTo>
                    <a:pt x="52" y="593"/>
                  </a:lnTo>
                  <a:lnTo>
                    <a:pt x="59" y="592"/>
                  </a:lnTo>
                  <a:lnTo>
                    <a:pt x="62" y="598"/>
                  </a:lnTo>
                  <a:lnTo>
                    <a:pt x="67" y="597"/>
                  </a:lnTo>
                  <a:lnTo>
                    <a:pt x="70" y="601"/>
                  </a:lnTo>
                  <a:lnTo>
                    <a:pt x="74" y="605"/>
                  </a:lnTo>
                  <a:lnTo>
                    <a:pt x="72" y="611"/>
                  </a:lnTo>
                  <a:lnTo>
                    <a:pt x="70" y="615"/>
                  </a:lnTo>
                  <a:lnTo>
                    <a:pt x="67" y="619"/>
                  </a:lnTo>
                  <a:lnTo>
                    <a:pt x="65" y="623"/>
                  </a:lnTo>
                  <a:lnTo>
                    <a:pt x="65" y="629"/>
                  </a:lnTo>
                  <a:lnTo>
                    <a:pt x="62" y="636"/>
                  </a:lnTo>
                  <a:lnTo>
                    <a:pt x="57" y="644"/>
                  </a:lnTo>
                  <a:lnTo>
                    <a:pt x="51" y="655"/>
                  </a:lnTo>
                  <a:lnTo>
                    <a:pt x="47" y="668"/>
                  </a:lnTo>
                  <a:lnTo>
                    <a:pt x="0" y="882"/>
                  </a:lnTo>
                  <a:lnTo>
                    <a:pt x="186" y="921"/>
                  </a:lnTo>
                  <a:lnTo>
                    <a:pt x="258" y="936"/>
                  </a:lnTo>
                  <a:lnTo>
                    <a:pt x="282" y="941"/>
                  </a:lnTo>
                  <a:lnTo>
                    <a:pt x="380" y="960"/>
                  </a:lnTo>
                  <a:lnTo>
                    <a:pt x="462" y="975"/>
                  </a:lnTo>
                  <a:lnTo>
                    <a:pt x="467" y="977"/>
                  </a:lnTo>
                  <a:lnTo>
                    <a:pt x="524" y="985"/>
                  </a:lnTo>
                  <a:lnTo>
                    <a:pt x="527" y="986"/>
                  </a:lnTo>
                  <a:lnTo>
                    <a:pt x="568" y="993"/>
                  </a:lnTo>
                  <a:lnTo>
                    <a:pt x="579" y="926"/>
                  </a:lnTo>
                  <a:lnTo>
                    <a:pt x="589" y="861"/>
                  </a:lnTo>
                  <a:lnTo>
                    <a:pt x="595" y="826"/>
                  </a:lnTo>
                  <a:lnTo>
                    <a:pt x="608" y="717"/>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Freeform 30"/>
            <p:cNvSpPr>
              <a:spLocks/>
            </p:cNvSpPr>
            <p:nvPr/>
          </p:nvSpPr>
          <p:spPr bwMode="auto">
            <a:xfrm>
              <a:off x="4978548" y="2753377"/>
              <a:ext cx="563257" cy="996636"/>
            </a:xfrm>
            <a:custGeom>
              <a:avLst/>
              <a:gdLst>
                <a:gd name="T0" fmla="*/ 821570893 w 412"/>
                <a:gd name="T1" fmla="*/ 1728826655 h 729"/>
                <a:gd name="T2" fmla="*/ 846772646 w 412"/>
                <a:gd name="T3" fmla="*/ 1675902621 h 729"/>
                <a:gd name="T4" fmla="*/ 924898260 w 412"/>
                <a:gd name="T5" fmla="*/ 1650700681 h 729"/>
                <a:gd name="T6" fmla="*/ 904737016 w 412"/>
                <a:gd name="T7" fmla="*/ 1582657308 h 729"/>
                <a:gd name="T8" fmla="*/ 924898260 w 412"/>
                <a:gd name="T9" fmla="*/ 1529733274 h 729"/>
                <a:gd name="T10" fmla="*/ 927417622 w 412"/>
                <a:gd name="T11" fmla="*/ 1479330187 h 729"/>
                <a:gd name="T12" fmla="*/ 937498244 w 412"/>
                <a:gd name="T13" fmla="*/ 1421367432 h 729"/>
                <a:gd name="T14" fmla="*/ 950099815 w 412"/>
                <a:gd name="T15" fmla="*/ 1386085271 h 729"/>
                <a:gd name="T16" fmla="*/ 977820732 w 412"/>
                <a:gd name="T17" fmla="*/ 1350803111 h 729"/>
                <a:gd name="T18" fmla="*/ 1003022287 w 412"/>
                <a:gd name="T19" fmla="*/ 1297879076 h 729"/>
                <a:gd name="T20" fmla="*/ 1038304464 w 412"/>
                <a:gd name="T21" fmla="*/ 1239916321 h 729"/>
                <a:gd name="T22" fmla="*/ 1028223842 w 412"/>
                <a:gd name="T23" fmla="*/ 1154231074 h 729"/>
                <a:gd name="T24" fmla="*/ 992941665 w 412"/>
                <a:gd name="T25" fmla="*/ 1088707062 h 729"/>
                <a:gd name="T26" fmla="*/ 992941665 w 412"/>
                <a:gd name="T27" fmla="*/ 1043344284 h 729"/>
                <a:gd name="T28" fmla="*/ 992941665 w 412"/>
                <a:gd name="T29" fmla="*/ 768646471 h 729"/>
                <a:gd name="T30" fmla="*/ 960180437 w 412"/>
                <a:gd name="T31" fmla="*/ 390623225 h 729"/>
                <a:gd name="T32" fmla="*/ 919857949 w 412"/>
                <a:gd name="T33" fmla="*/ 181451160 h 729"/>
                <a:gd name="T34" fmla="*/ 871974201 w 412"/>
                <a:gd name="T35" fmla="*/ 98285249 h 729"/>
                <a:gd name="T36" fmla="*/ 861893579 w 412"/>
                <a:gd name="T37" fmla="*/ 7559672 h 729"/>
                <a:gd name="T38" fmla="*/ 582155326 w 412"/>
                <a:gd name="T39" fmla="*/ 20161241 h 729"/>
                <a:gd name="T40" fmla="*/ 171370624 w 412"/>
                <a:gd name="T41" fmla="*/ 45362790 h 729"/>
                <a:gd name="T42" fmla="*/ 234375355 w 412"/>
                <a:gd name="T43" fmla="*/ 128527126 h 729"/>
                <a:gd name="T44" fmla="*/ 299897810 w 412"/>
                <a:gd name="T45" fmla="*/ 194051138 h 729"/>
                <a:gd name="T46" fmla="*/ 294857499 w 412"/>
                <a:gd name="T47" fmla="*/ 262096148 h 729"/>
                <a:gd name="T48" fmla="*/ 262096272 w 412"/>
                <a:gd name="T49" fmla="*/ 332660469 h 729"/>
                <a:gd name="T50" fmla="*/ 189012506 w 412"/>
                <a:gd name="T51" fmla="*/ 385582916 h 729"/>
                <a:gd name="T52" fmla="*/ 105846581 w 412"/>
                <a:gd name="T53" fmla="*/ 403224790 h 729"/>
                <a:gd name="T54" fmla="*/ 80645001 w 412"/>
                <a:gd name="T55" fmla="*/ 461187645 h 729"/>
                <a:gd name="T56" fmla="*/ 123488463 w 412"/>
                <a:gd name="T57" fmla="*/ 516631040 h 729"/>
                <a:gd name="T58" fmla="*/ 90725623 w 412"/>
                <a:gd name="T59" fmla="*/ 627517830 h 729"/>
                <a:gd name="T60" fmla="*/ 40322500 w 412"/>
                <a:gd name="T61" fmla="*/ 670361247 h 729"/>
                <a:gd name="T62" fmla="*/ 20161250 w 412"/>
                <a:gd name="T63" fmla="*/ 730844950 h 729"/>
                <a:gd name="T64" fmla="*/ 2520950 w 412"/>
                <a:gd name="T65" fmla="*/ 788807706 h 729"/>
                <a:gd name="T66" fmla="*/ 20161250 w 412"/>
                <a:gd name="T67" fmla="*/ 899694694 h 729"/>
                <a:gd name="T68" fmla="*/ 40322500 w 412"/>
                <a:gd name="T69" fmla="*/ 965218707 h 729"/>
                <a:gd name="T70" fmla="*/ 118448152 w 412"/>
                <a:gd name="T71" fmla="*/ 1055944262 h 729"/>
                <a:gd name="T72" fmla="*/ 201612490 w 412"/>
                <a:gd name="T73" fmla="*/ 1113908605 h 729"/>
                <a:gd name="T74" fmla="*/ 214214111 w 412"/>
                <a:gd name="T75" fmla="*/ 1184472926 h 729"/>
                <a:gd name="T76" fmla="*/ 259576910 w 412"/>
                <a:gd name="T77" fmla="*/ 1239916321 h 729"/>
                <a:gd name="T78" fmla="*/ 320059054 w 412"/>
                <a:gd name="T79" fmla="*/ 1219755086 h 729"/>
                <a:gd name="T80" fmla="*/ 372983114 w 412"/>
                <a:gd name="T81" fmla="*/ 1257556607 h 729"/>
                <a:gd name="T82" fmla="*/ 360383130 w 412"/>
                <a:gd name="T83" fmla="*/ 1318040311 h 729"/>
                <a:gd name="T84" fmla="*/ 315018743 w 412"/>
                <a:gd name="T85" fmla="*/ 1396165889 h 729"/>
                <a:gd name="T86" fmla="*/ 365423441 w 412"/>
                <a:gd name="T87" fmla="*/ 1491931753 h 729"/>
                <a:gd name="T88" fmla="*/ 435987894 w 412"/>
                <a:gd name="T89" fmla="*/ 1529733274 h 729"/>
                <a:gd name="T90" fmla="*/ 458668500 w 412"/>
                <a:gd name="T91" fmla="*/ 1552415456 h 729"/>
                <a:gd name="T92" fmla="*/ 549394098 w 412"/>
                <a:gd name="T93" fmla="*/ 1617939469 h 729"/>
                <a:gd name="T94" fmla="*/ 582155326 w 412"/>
                <a:gd name="T95" fmla="*/ 1713705729 h 729"/>
                <a:gd name="T96" fmla="*/ 569555342 w 412"/>
                <a:gd name="T97" fmla="*/ 1754028199 h 729"/>
                <a:gd name="T98" fmla="*/ 607356881 w 412"/>
                <a:gd name="T99" fmla="*/ 1824592519 h 729"/>
                <a:gd name="T100" fmla="*/ 624998763 w 412"/>
                <a:gd name="T101" fmla="*/ 1806950645 h 729"/>
                <a:gd name="T102" fmla="*/ 652721268 w 412"/>
                <a:gd name="T103" fmla="*/ 1811990954 h 729"/>
                <a:gd name="T104" fmla="*/ 703124378 w 412"/>
                <a:gd name="T105" fmla="*/ 1751507250 h 729"/>
                <a:gd name="T106" fmla="*/ 788809665 w 412"/>
                <a:gd name="T107" fmla="*/ 1779229742 h 7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2"/>
                <a:gd name="T163" fmla="*/ 0 h 729"/>
                <a:gd name="T164" fmla="*/ 412 w 412"/>
                <a:gd name="T165" fmla="*/ 729 h 7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2" h="729">
                  <a:moveTo>
                    <a:pt x="331" y="711"/>
                  </a:moveTo>
                  <a:lnTo>
                    <a:pt x="334" y="704"/>
                  </a:lnTo>
                  <a:lnTo>
                    <a:pt x="332" y="700"/>
                  </a:lnTo>
                  <a:lnTo>
                    <a:pt x="332" y="696"/>
                  </a:lnTo>
                  <a:lnTo>
                    <a:pt x="326" y="690"/>
                  </a:lnTo>
                  <a:lnTo>
                    <a:pt x="326" y="686"/>
                  </a:lnTo>
                  <a:lnTo>
                    <a:pt x="326" y="683"/>
                  </a:lnTo>
                  <a:lnTo>
                    <a:pt x="328" y="678"/>
                  </a:lnTo>
                  <a:lnTo>
                    <a:pt x="328" y="672"/>
                  </a:lnTo>
                  <a:lnTo>
                    <a:pt x="329" y="669"/>
                  </a:lnTo>
                  <a:lnTo>
                    <a:pt x="331" y="667"/>
                  </a:lnTo>
                  <a:lnTo>
                    <a:pt x="336" y="665"/>
                  </a:lnTo>
                  <a:lnTo>
                    <a:pt x="339" y="665"/>
                  </a:lnTo>
                  <a:lnTo>
                    <a:pt x="341" y="665"/>
                  </a:lnTo>
                  <a:lnTo>
                    <a:pt x="349" y="660"/>
                  </a:lnTo>
                  <a:lnTo>
                    <a:pt x="357" y="657"/>
                  </a:lnTo>
                  <a:lnTo>
                    <a:pt x="365" y="657"/>
                  </a:lnTo>
                  <a:lnTo>
                    <a:pt x="367" y="655"/>
                  </a:lnTo>
                  <a:lnTo>
                    <a:pt x="368" y="652"/>
                  </a:lnTo>
                  <a:lnTo>
                    <a:pt x="365" y="647"/>
                  </a:lnTo>
                  <a:lnTo>
                    <a:pt x="362" y="644"/>
                  </a:lnTo>
                  <a:lnTo>
                    <a:pt x="359" y="638"/>
                  </a:lnTo>
                  <a:lnTo>
                    <a:pt x="357" y="633"/>
                  </a:lnTo>
                  <a:lnTo>
                    <a:pt x="359" y="628"/>
                  </a:lnTo>
                  <a:lnTo>
                    <a:pt x="363" y="625"/>
                  </a:lnTo>
                  <a:lnTo>
                    <a:pt x="368" y="620"/>
                  </a:lnTo>
                  <a:lnTo>
                    <a:pt x="370" y="615"/>
                  </a:lnTo>
                  <a:lnTo>
                    <a:pt x="368" y="611"/>
                  </a:lnTo>
                  <a:lnTo>
                    <a:pt x="363" y="611"/>
                  </a:lnTo>
                  <a:lnTo>
                    <a:pt x="367" y="607"/>
                  </a:lnTo>
                  <a:lnTo>
                    <a:pt x="362" y="603"/>
                  </a:lnTo>
                  <a:lnTo>
                    <a:pt x="362" y="602"/>
                  </a:lnTo>
                  <a:lnTo>
                    <a:pt x="363" y="602"/>
                  </a:lnTo>
                  <a:lnTo>
                    <a:pt x="368" y="600"/>
                  </a:lnTo>
                  <a:lnTo>
                    <a:pt x="368" y="595"/>
                  </a:lnTo>
                  <a:lnTo>
                    <a:pt x="368" y="587"/>
                  </a:lnTo>
                  <a:lnTo>
                    <a:pt x="367" y="582"/>
                  </a:lnTo>
                  <a:lnTo>
                    <a:pt x="373" y="577"/>
                  </a:lnTo>
                  <a:lnTo>
                    <a:pt x="375" y="571"/>
                  </a:lnTo>
                  <a:lnTo>
                    <a:pt x="378" y="567"/>
                  </a:lnTo>
                  <a:lnTo>
                    <a:pt x="377" y="564"/>
                  </a:lnTo>
                  <a:lnTo>
                    <a:pt x="372" y="564"/>
                  </a:lnTo>
                  <a:lnTo>
                    <a:pt x="370" y="561"/>
                  </a:lnTo>
                  <a:lnTo>
                    <a:pt x="368" y="558"/>
                  </a:lnTo>
                  <a:lnTo>
                    <a:pt x="372" y="556"/>
                  </a:lnTo>
                  <a:lnTo>
                    <a:pt x="373" y="554"/>
                  </a:lnTo>
                  <a:lnTo>
                    <a:pt x="373" y="550"/>
                  </a:lnTo>
                  <a:lnTo>
                    <a:pt x="377" y="550"/>
                  </a:lnTo>
                  <a:lnTo>
                    <a:pt x="378" y="551"/>
                  </a:lnTo>
                  <a:lnTo>
                    <a:pt x="380" y="548"/>
                  </a:lnTo>
                  <a:lnTo>
                    <a:pt x="385" y="550"/>
                  </a:lnTo>
                  <a:lnTo>
                    <a:pt x="385" y="548"/>
                  </a:lnTo>
                  <a:lnTo>
                    <a:pt x="385" y="541"/>
                  </a:lnTo>
                  <a:lnTo>
                    <a:pt x="388" y="536"/>
                  </a:lnTo>
                  <a:lnTo>
                    <a:pt x="391" y="532"/>
                  </a:lnTo>
                  <a:lnTo>
                    <a:pt x="393" y="528"/>
                  </a:lnTo>
                  <a:lnTo>
                    <a:pt x="391" y="525"/>
                  </a:lnTo>
                  <a:lnTo>
                    <a:pt x="393" y="523"/>
                  </a:lnTo>
                  <a:lnTo>
                    <a:pt x="398" y="520"/>
                  </a:lnTo>
                  <a:lnTo>
                    <a:pt x="398" y="515"/>
                  </a:lnTo>
                  <a:lnTo>
                    <a:pt x="399" y="512"/>
                  </a:lnTo>
                  <a:lnTo>
                    <a:pt x="401" y="507"/>
                  </a:lnTo>
                  <a:lnTo>
                    <a:pt x="401" y="502"/>
                  </a:lnTo>
                  <a:lnTo>
                    <a:pt x="404" y="497"/>
                  </a:lnTo>
                  <a:lnTo>
                    <a:pt x="409" y="494"/>
                  </a:lnTo>
                  <a:lnTo>
                    <a:pt x="412" y="492"/>
                  </a:lnTo>
                  <a:lnTo>
                    <a:pt x="412" y="488"/>
                  </a:lnTo>
                  <a:lnTo>
                    <a:pt x="411" y="479"/>
                  </a:lnTo>
                  <a:lnTo>
                    <a:pt x="408" y="473"/>
                  </a:lnTo>
                  <a:lnTo>
                    <a:pt x="408" y="466"/>
                  </a:lnTo>
                  <a:lnTo>
                    <a:pt x="409" y="460"/>
                  </a:lnTo>
                  <a:lnTo>
                    <a:pt x="408" y="458"/>
                  </a:lnTo>
                  <a:lnTo>
                    <a:pt x="403" y="453"/>
                  </a:lnTo>
                  <a:lnTo>
                    <a:pt x="401" y="445"/>
                  </a:lnTo>
                  <a:lnTo>
                    <a:pt x="399" y="444"/>
                  </a:lnTo>
                  <a:lnTo>
                    <a:pt x="393" y="439"/>
                  </a:lnTo>
                  <a:lnTo>
                    <a:pt x="391" y="437"/>
                  </a:lnTo>
                  <a:lnTo>
                    <a:pt x="394" y="432"/>
                  </a:lnTo>
                  <a:lnTo>
                    <a:pt x="396" y="429"/>
                  </a:lnTo>
                  <a:lnTo>
                    <a:pt x="399" y="426"/>
                  </a:lnTo>
                  <a:lnTo>
                    <a:pt x="398" y="422"/>
                  </a:lnTo>
                  <a:lnTo>
                    <a:pt x="398" y="421"/>
                  </a:lnTo>
                  <a:lnTo>
                    <a:pt x="396" y="417"/>
                  </a:lnTo>
                  <a:lnTo>
                    <a:pt x="394" y="414"/>
                  </a:lnTo>
                  <a:lnTo>
                    <a:pt x="398" y="411"/>
                  </a:lnTo>
                  <a:lnTo>
                    <a:pt x="403" y="408"/>
                  </a:lnTo>
                  <a:lnTo>
                    <a:pt x="401" y="391"/>
                  </a:lnTo>
                  <a:lnTo>
                    <a:pt x="401" y="375"/>
                  </a:lnTo>
                  <a:lnTo>
                    <a:pt x="396" y="341"/>
                  </a:lnTo>
                  <a:lnTo>
                    <a:pt x="394" y="305"/>
                  </a:lnTo>
                  <a:lnTo>
                    <a:pt x="391" y="261"/>
                  </a:lnTo>
                  <a:lnTo>
                    <a:pt x="390" y="261"/>
                  </a:lnTo>
                  <a:lnTo>
                    <a:pt x="388" y="228"/>
                  </a:lnTo>
                  <a:lnTo>
                    <a:pt x="385" y="191"/>
                  </a:lnTo>
                  <a:lnTo>
                    <a:pt x="383" y="171"/>
                  </a:lnTo>
                  <a:lnTo>
                    <a:pt x="381" y="155"/>
                  </a:lnTo>
                  <a:lnTo>
                    <a:pt x="380" y="132"/>
                  </a:lnTo>
                  <a:lnTo>
                    <a:pt x="377" y="96"/>
                  </a:lnTo>
                  <a:lnTo>
                    <a:pt x="373" y="95"/>
                  </a:lnTo>
                  <a:lnTo>
                    <a:pt x="372" y="91"/>
                  </a:lnTo>
                  <a:lnTo>
                    <a:pt x="367" y="83"/>
                  </a:lnTo>
                  <a:lnTo>
                    <a:pt x="365" y="72"/>
                  </a:lnTo>
                  <a:lnTo>
                    <a:pt x="363" y="65"/>
                  </a:lnTo>
                  <a:lnTo>
                    <a:pt x="360" y="59"/>
                  </a:lnTo>
                  <a:lnTo>
                    <a:pt x="359" y="54"/>
                  </a:lnTo>
                  <a:lnTo>
                    <a:pt x="352" y="47"/>
                  </a:lnTo>
                  <a:lnTo>
                    <a:pt x="349" y="44"/>
                  </a:lnTo>
                  <a:lnTo>
                    <a:pt x="346" y="39"/>
                  </a:lnTo>
                  <a:lnTo>
                    <a:pt x="342" y="34"/>
                  </a:lnTo>
                  <a:lnTo>
                    <a:pt x="341" y="29"/>
                  </a:lnTo>
                  <a:lnTo>
                    <a:pt x="341" y="23"/>
                  </a:lnTo>
                  <a:lnTo>
                    <a:pt x="342" y="18"/>
                  </a:lnTo>
                  <a:lnTo>
                    <a:pt x="342" y="8"/>
                  </a:lnTo>
                  <a:lnTo>
                    <a:pt x="342" y="3"/>
                  </a:lnTo>
                  <a:lnTo>
                    <a:pt x="342" y="0"/>
                  </a:lnTo>
                  <a:lnTo>
                    <a:pt x="303" y="3"/>
                  </a:lnTo>
                  <a:lnTo>
                    <a:pt x="292" y="3"/>
                  </a:lnTo>
                  <a:lnTo>
                    <a:pt x="256" y="7"/>
                  </a:lnTo>
                  <a:lnTo>
                    <a:pt x="248" y="8"/>
                  </a:lnTo>
                  <a:lnTo>
                    <a:pt x="231" y="8"/>
                  </a:lnTo>
                  <a:lnTo>
                    <a:pt x="191" y="11"/>
                  </a:lnTo>
                  <a:lnTo>
                    <a:pt x="189" y="11"/>
                  </a:lnTo>
                  <a:lnTo>
                    <a:pt x="145" y="13"/>
                  </a:lnTo>
                  <a:lnTo>
                    <a:pt x="138" y="15"/>
                  </a:lnTo>
                  <a:lnTo>
                    <a:pt x="90" y="16"/>
                  </a:lnTo>
                  <a:lnTo>
                    <a:pt x="68" y="18"/>
                  </a:lnTo>
                  <a:lnTo>
                    <a:pt x="68" y="21"/>
                  </a:lnTo>
                  <a:lnTo>
                    <a:pt x="85" y="33"/>
                  </a:lnTo>
                  <a:lnTo>
                    <a:pt x="88" y="34"/>
                  </a:lnTo>
                  <a:lnTo>
                    <a:pt x="91" y="39"/>
                  </a:lnTo>
                  <a:lnTo>
                    <a:pt x="91" y="44"/>
                  </a:lnTo>
                  <a:lnTo>
                    <a:pt x="93" y="51"/>
                  </a:lnTo>
                  <a:lnTo>
                    <a:pt x="96" y="54"/>
                  </a:lnTo>
                  <a:lnTo>
                    <a:pt x="101" y="55"/>
                  </a:lnTo>
                  <a:lnTo>
                    <a:pt x="109" y="59"/>
                  </a:lnTo>
                  <a:lnTo>
                    <a:pt x="116" y="64"/>
                  </a:lnTo>
                  <a:lnTo>
                    <a:pt x="117" y="68"/>
                  </a:lnTo>
                  <a:lnTo>
                    <a:pt x="119" y="77"/>
                  </a:lnTo>
                  <a:lnTo>
                    <a:pt x="120" y="80"/>
                  </a:lnTo>
                  <a:lnTo>
                    <a:pt x="119" y="86"/>
                  </a:lnTo>
                  <a:lnTo>
                    <a:pt x="119" y="90"/>
                  </a:lnTo>
                  <a:lnTo>
                    <a:pt x="119" y="95"/>
                  </a:lnTo>
                  <a:lnTo>
                    <a:pt x="119" y="103"/>
                  </a:lnTo>
                  <a:lnTo>
                    <a:pt x="117" y="104"/>
                  </a:lnTo>
                  <a:lnTo>
                    <a:pt x="112" y="109"/>
                  </a:lnTo>
                  <a:lnTo>
                    <a:pt x="109" y="111"/>
                  </a:lnTo>
                  <a:lnTo>
                    <a:pt x="107" y="114"/>
                  </a:lnTo>
                  <a:lnTo>
                    <a:pt x="106" y="117"/>
                  </a:lnTo>
                  <a:lnTo>
                    <a:pt x="104" y="122"/>
                  </a:lnTo>
                  <a:lnTo>
                    <a:pt x="104" y="132"/>
                  </a:lnTo>
                  <a:lnTo>
                    <a:pt x="103" y="135"/>
                  </a:lnTo>
                  <a:lnTo>
                    <a:pt x="98" y="140"/>
                  </a:lnTo>
                  <a:lnTo>
                    <a:pt x="93" y="143"/>
                  </a:lnTo>
                  <a:lnTo>
                    <a:pt x="85" y="147"/>
                  </a:lnTo>
                  <a:lnTo>
                    <a:pt x="78" y="150"/>
                  </a:lnTo>
                  <a:lnTo>
                    <a:pt x="75" y="153"/>
                  </a:lnTo>
                  <a:lnTo>
                    <a:pt x="68" y="155"/>
                  </a:lnTo>
                  <a:lnTo>
                    <a:pt x="63" y="155"/>
                  </a:lnTo>
                  <a:lnTo>
                    <a:pt x="57" y="157"/>
                  </a:lnTo>
                  <a:lnTo>
                    <a:pt x="54" y="158"/>
                  </a:lnTo>
                  <a:lnTo>
                    <a:pt x="49" y="160"/>
                  </a:lnTo>
                  <a:lnTo>
                    <a:pt x="42" y="160"/>
                  </a:lnTo>
                  <a:lnTo>
                    <a:pt x="41" y="160"/>
                  </a:lnTo>
                  <a:lnTo>
                    <a:pt x="37" y="163"/>
                  </a:lnTo>
                  <a:lnTo>
                    <a:pt x="36" y="173"/>
                  </a:lnTo>
                  <a:lnTo>
                    <a:pt x="36" y="174"/>
                  </a:lnTo>
                  <a:lnTo>
                    <a:pt x="36" y="176"/>
                  </a:lnTo>
                  <a:lnTo>
                    <a:pt x="32" y="183"/>
                  </a:lnTo>
                  <a:lnTo>
                    <a:pt x="34" y="188"/>
                  </a:lnTo>
                  <a:lnTo>
                    <a:pt x="37" y="191"/>
                  </a:lnTo>
                  <a:lnTo>
                    <a:pt x="41" y="194"/>
                  </a:lnTo>
                  <a:lnTo>
                    <a:pt x="44" y="196"/>
                  </a:lnTo>
                  <a:lnTo>
                    <a:pt x="47" y="201"/>
                  </a:lnTo>
                  <a:lnTo>
                    <a:pt x="49" y="205"/>
                  </a:lnTo>
                  <a:lnTo>
                    <a:pt x="49" y="207"/>
                  </a:lnTo>
                  <a:lnTo>
                    <a:pt x="49" y="220"/>
                  </a:lnTo>
                  <a:lnTo>
                    <a:pt x="47" y="225"/>
                  </a:lnTo>
                  <a:lnTo>
                    <a:pt x="41" y="233"/>
                  </a:lnTo>
                  <a:lnTo>
                    <a:pt x="36" y="240"/>
                  </a:lnTo>
                  <a:lnTo>
                    <a:pt x="36" y="249"/>
                  </a:lnTo>
                  <a:lnTo>
                    <a:pt x="36" y="254"/>
                  </a:lnTo>
                  <a:lnTo>
                    <a:pt x="36" y="258"/>
                  </a:lnTo>
                  <a:lnTo>
                    <a:pt x="31" y="263"/>
                  </a:lnTo>
                  <a:lnTo>
                    <a:pt x="28" y="264"/>
                  </a:lnTo>
                  <a:lnTo>
                    <a:pt x="21" y="266"/>
                  </a:lnTo>
                  <a:lnTo>
                    <a:pt x="16" y="266"/>
                  </a:lnTo>
                  <a:lnTo>
                    <a:pt x="11" y="269"/>
                  </a:lnTo>
                  <a:lnTo>
                    <a:pt x="10" y="272"/>
                  </a:lnTo>
                  <a:lnTo>
                    <a:pt x="5" y="276"/>
                  </a:lnTo>
                  <a:lnTo>
                    <a:pt x="5" y="277"/>
                  </a:lnTo>
                  <a:lnTo>
                    <a:pt x="10" y="284"/>
                  </a:lnTo>
                  <a:lnTo>
                    <a:pt x="8" y="290"/>
                  </a:lnTo>
                  <a:lnTo>
                    <a:pt x="10" y="294"/>
                  </a:lnTo>
                  <a:lnTo>
                    <a:pt x="10" y="297"/>
                  </a:lnTo>
                  <a:lnTo>
                    <a:pt x="8" y="298"/>
                  </a:lnTo>
                  <a:lnTo>
                    <a:pt x="6" y="300"/>
                  </a:lnTo>
                  <a:lnTo>
                    <a:pt x="5" y="303"/>
                  </a:lnTo>
                  <a:lnTo>
                    <a:pt x="1" y="313"/>
                  </a:lnTo>
                  <a:lnTo>
                    <a:pt x="0" y="316"/>
                  </a:lnTo>
                  <a:lnTo>
                    <a:pt x="0" y="323"/>
                  </a:lnTo>
                  <a:lnTo>
                    <a:pt x="0" y="329"/>
                  </a:lnTo>
                  <a:lnTo>
                    <a:pt x="1" y="344"/>
                  </a:lnTo>
                  <a:lnTo>
                    <a:pt x="5" y="349"/>
                  </a:lnTo>
                  <a:lnTo>
                    <a:pt x="8" y="357"/>
                  </a:lnTo>
                  <a:lnTo>
                    <a:pt x="6" y="360"/>
                  </a:lnTo>
                  <a:lnTo>
                    <a:pt x="5" y="365"/>
                  </a:lnTo>
                  <a:lnTo>
                    <a:pt x="6" y="369"/>
                  </a:lnTo>
                  <a:lnTo>
                    <a:pt x="13" y="375"/>
                  </a:lnTo>
                  <a:lnTo>
                    <a:pt x="16" y="380"/>
                  </a:lnTo>
                  <a:lnTo>
                    <a:pt x="16" y="383"/>
                  </a:lnTo>
                  <a:lnTo>
                    <a:pt x="19" y="386"/>
                  </a:lnTo>
                  <a:lnTo>
                    <a:pt x="24" y="390"/>
                  </a:lnTo>
                  <a:lnTo>
                    <a:pt x="34" y="401"/>
                  </a:lnTo>
                  <a:lnTo>
                    <a:pt x="37" y="404"/>
                  </a:lnTo>
                  <a:lnTo>
                    <a:pt x="44" y="411"/>
                  </a:lnTo>
                  <a:lnTo>
                    <a:pt x="47" y="419"/>
                  </a:lnTo>
                  <a:lnTo>
                    <a:pt x="50" y="419"/>
                  </a:lnTo>
                  <a:lnTo>
                    <a:pt x="57" y="424"/>
                  </a:lnTo>
                  <a:lnTo>
                    <a:pt x="60" y="424"/>
                  </a:lnTo>
                  <a:lnTo>
                    <a:pt x="65" y="429"/>
                  </a:lnTo>
                  <a:lnTo>
                    <a:pt x="73" y="437"/>
                  </a:lnTo>
                  <a:lnTo>
                    <a:pt x="80" y="442"/>
                  </a:lnTo>
                  <a:lnTo>
                    <a:pt x="81" y="445"/>
                  </a:lnTo>
                  <a:lnTo>
                    <a:pt x="83" y="448"/>
                  </a:lnTo>
                  <a:lnTo>
                    <a:pt x="83" y="452"/>
                  </a:lnTo>
                  <a:lnTo>
                    <a:pt x="85" y="458"/>
                  </a:lnTo>
                  <a:lnTo>
                    <a:pt x="86" y="461"/>
                  </a:lnTo>
                  <a:lnTo>
                    <a:pt x="85" y="470"/>
                  </a:lnTo>
                  <a:lnTo>
                    <a:pt x="88" y="476"/>
                  </a:lnTo>
                  <a:lnTo>
                    <a:pt x="90" y="484"/>
                  </a:lnTo>
                  <a:lnTo>
                    <a:pt x="91" y="488"/>
                  </a:lnTo>
                  <a:lnTo>
                    <a:pt x="94" y="491"/>
                  </a:lnTo>
                  <a:lnTo>
                    <a:pt x="98" y="494"/>
                  </a:lnTo>
                  <a:lnTo>
                    <a:pt x="103" y="492"/>
                  </a:lnTo>
                  <a:lnTo>
                    <a:pt x="104" y="489"/>
                  </a:lnTo>
                  <a:lnTo>
                    <a:pt x="107" y="484"/>
                  </a:lnTo>
                  <a:lnTo>
                    <a:pt x="112" y="479"/>
                  </a:lnTo>
                  <a:lnTo>
                    <a:pt x="117" y="479"/>
                  </a:lnTo>
                  <a:lnTo>
                    <a:pt x="120" y="481"/>
                  </a:lnTo>
                  <a:lnTo>
                    <a:pt x="127" y="484"/>
                  </a:lnTo>
                  <a:lnTo>
                    <a:pt x="130" y="483"/>
                  </a:lnTo>
                  <a:lnTo>
                    <a:pt x="134" y="484"/>
                  </a:lnTo>
                  <a:lnTo>
                    <a:pt x="140" y="488"/>
                  </a:lnTo>
                  <a:lnTo>
                    <a:pt x="145" y="491"/>
                  </a:lnTo>
                  <a:lnTo>
                    <a:pt x="147" y="496"/>
                  </a:lnTo>
                  <a:lnTo>
                    <a:pt x="148" y="499"/>
                  </a:lnTo>
                  <a:lnTo>
                    <a:pt x="145" y="501"/>
                  </a:lnTo>
                  <a:lnTo>
                    <a:pt x="142" y="502"/>
                  </a:lnTo>
                  <a:lnTo>
                    <a:pt x="142" y="507"/>
                  </a:lnTo>
                  <a:lnTo>
                    <a:pt x="140" y="514"/>
                  </a:lnTo>
                  <a:lnTo>
                    <a:pt x="142" y="519"/>
                  </a:lnTo>
                  <a:lnTo>
                    <a:pt x="143" y="523"/>
                  </a:lnTo>
                  <a:lnTo>
                    <a:pt x="142" y="528"/>
                  </a:lnTo>
                  <a:lnTo>
                    <a:pt x="137" y="533"/>
                  </a:lnTo>
                  <a:lnTo>
                    <a:pt x="135" y="538"/>
                  </a:lnTo>
                  <a:lnTo>
                    <a:pt x="132" y="548"/>
                  </a:lnTo>
                  <a:lnTo>
                    <a:pt x="129" y="551"/>
                  </a:lnTo>
                  <a:lnTo>
                    <a:pt x="125" y="554"/>
                  </a:lnTo>
                  <a:lnTo>
                    <a:pt x="124" y="563"/>
                  </a:lnTo>
                  <a:lnTo>
                    <a:pt x="125" y="574"/>
                  </a:lnTo>
                  <a:lnTo>
                    <a:pt x="127" y="577"/>
                  </a:lnTo>
                  <a:lnTo>
                    <a:pt x="134" y="582"/>
                  </a:lnTo>
                  <a:lnTo>
                    <a:pt x="140" y="589"/>
                  </a:lnTo>
                  <a:lnTo>
                    <a:pt x="145" y="592"/>
                  </a:lnTo>
                  <a:lnTo>
                    <a:pt x="145" y="594"/>
                  </a:lnTo>
                  <a:lnTo>
                    <a:pt x="150" y="595"/>
                  </a:lnTo>
                  <a:lnTo>
                    <a:pt x="153" y="600"/>
                  </a:lnTo>
                  <a:lnTo>
                    <a:pt x="166" y="607"/>
                  </a:lnTo>
                  <a:lnTo>
                    <a:pt x="171" y="605"/>
                  </a:lnTo>
                  <a:lnTo>
                    <a:pt x="173" y="607"/>
                  </a:lnTo>
                  <a:lnTo>
                    <a:pt x="173" y="608"/>
                  </a:lnTo>
                  <a:lnTo>
                    <a:pt x="168" y="611"/>
                  </a:lnTo>
                  <a:lnTo>
                    <a:pt x="169" y="613"/>
                  </a:lnTo>
                  <a:lnTo>
                    <a:pt x="174" y="616"/>
                  </a:lnTo>
                  <a:lnTo>
                    <a:pt x="178" y="618"/>
                  </a:lnTo>
                  <a:lnTo>
                    <a:pt x="182" y="616"/>
                  </a:lnTo>
                  <a:lnTo>
                    <a:pt x="196" y="625"/>
                  </a:lnTo>
                  <a:lnTo>
                    <a:pt x="202" y="626"/>
                  </a:lnTo>
                  <a:lnTo>
                    <a:pt x="204" y="629"/>
                  </a:lnTo>
                  <a:lnTo>
                    <a:pt x="205" y="633"/>
                  </a:lnTo>
                  <a:lnTo>
                    <a:pt x="215" y="641"/>
                  </a:lnTo>
                  <a:lnTo>
                    <a:pt x="218" y="642"/>
                  </a:lnTo>
                  <a:lnTo>
                    <a:pt x="220" y="646"/>
                  </a:lnTo>
                  <a:lnTo>
                    <a:pt x="218" y="654"/>
                  </a:lnTo>
                  <a:lnTo>
                    <a:pt x="218" y="655"/>
                  </a:lnTo>
                  <a:lnTo>
                    <a:pt x="222" y="660"/>
                  </a:lnTo>
                  <a:lnTo>
                    <a:pt x="228" y="673"/>
                  </a:lnTo>
                  <a:lnTo>
                    <a:pt x="231" y="680"/>
                  </a:lnTo>
                  <a:lnTo>
                    <a:pt x="230" y="682"/>
                  </a:lnTo>
                  <a:lnTo>
                    <a:pt x="226" y="685"/>
                  </a:lnTo>
                  <a:lnTo>
                    <a:pt x="223" y="688"/>
                  </a:lnTo>
                  <a:lnTo>
                    <a:pt x="222" y="693"/>
                  </a:lnTo>
                  <a:lnTo>
                    <a:pt x="223" y="695"/>
                  </a:lnTo>
                  <a:lnTo>
                    <a:pt x="226" y="696"/>
                  </a:lnTo>
                  <a:lnTo>
                    <a:pt x="228" y="701"/>
                  </a:lnTo>
                  <a:lnTo>
                    <a:pt x="230" y="706"/>
                  </a:lnTo>
                  <a:lnTo>
                    <a:pt x="235" y="711"/>
                  </a:lnTo>
                  <a:lnTo>
                    <a:pt x="236" y="714"/>
                  </a:lnTo>
                  <a:lnTo>
                    <a:pt x="236" y="719"/>
                  </a:lnTo>
                  <a:lnTo>
                    <a:pt x="241" y="724"/>
                  </a:lnTo>
                  <a:lnTo>
                    <a:pt x="244" y="727"/>
                  </a:lnTo>
                  <a:lnTo>
                    <a:pt x="246" y="729"/>
                  </a:lnTo>
                  <a:lnTo>
                    <a:pt x="249" y="729"/>
                  </a:lnTo>
                  <a:lnTo>
                    <a:pt x="251" y="726"/>
                  </a:lnTo>
                  <a:lnTo>
                    <a:pt x="248" y="721"/>
                  </a:lnTo>
                  <a:lnTo>
                    <a:pt x="248" y="717"/>
                  </a:lnTo>
                  <a:lnTo>
                    <a:pt x="249" y="716"/>
                  </a:lnTo>
                  <a:lnTo>
                    <a:pt x="253" y="719"/>
                  </a:lnTo>
                  <a:lnTo>
                    <a:pt x="257" y="724"/>
                  </a:lnTo>
                  <a:lnTo>
                    <a:pt x="259" y="727"/>
                  </a:lnTo>
                  <a:lnTo>
                    <a:pt x="257" y="722"/>
                  </a:lnTo>
                  <a:lnTo>
                    <a:pt x="259" y="719"/>
                  </a:lnTo>
                  <a:lnTo>
                    <a:pt x="262" y="711"/>
                  </a:lnTo>
                  <a:lnTo>
                    <a:pt x="264" y="708"/>
                  </a:lnTo>
                  <a:lnTo>
                    <a:pt x="266" y="703"/>
                  </a:lnTo>
                  <a:lnTo>
                    <a:pt x="271" y="698"/>
                  </a:lnTo>
                  <a:lnTo>
                    <a:pt x="274" y="696"/>
                  </a:lnTo>
                  <a:lnTo>
                    <a:pt x="279" y="695"/>
                  </a:lnTo>
                  <a:lnTo>
                    <a:pt x="282" y="695"/>
                  </a:lnTo>
                  <a:lnTo>
                    <a:pt x="292" y="696"/>
                  </a:lnTo>
                  <a:lnTo>
                    <a:pt x="295" y="700"/>
                  </a:lnTo>
                  <a:lnTo>
                    <a:pt x="302" y="703"/>
                  </a:lnTo>
                  <a:lnTo>
                    <a:pt x="305" y="704"/>
                  </a:lnTo>
                  <a:lnTo>
                    <a:pt x="313" y="706"/>
                  </a:lnTo>
                  <a:lnTo>
                    <a:pt x="319" y="711"/>
                  </a:lnTo>
                  <a:lnTo>
                    <a:pt x="324" y="713"/>
                  </a:lnTo>
                  <a:lnTo>
                    <a:pt x="329" y="713"/>
                  </a:lnTo>
                  <a:lnTo>
                    <a:pt x="331" y="71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6" name="Freeform 32"/>
            <p:cNvSpPr>
              <a:spLocks/>
            </p:cNvSpPr>
            <p:nvPr/>
          </p:nvSpPr>
          <p:spPr bwMode="auto">
            <a:xfrm>
              <a:off x="5473448" y="2842240"/>
              <a:ext cx="441583" cy="751921"/>
            </a:xfrm>
            <a:custGeom>
              <a:avLst/>
              <a:gdLst>
                <a:gd name="T0" fmla="*/ 435988284 w 323"/>
                <a:gd name="T1" fmla="*/ 1217234532 h 550"/>
                <a:gd name="T2" fmla="*/ 458668910 w 323"/>
                <a:gd name="T3" fmla="*/ 1229836101 h 550"/>
                <a:gd name="T4" fmla="*/ 501512385 w 323"/>
                <a:gd name="T5" fmla="*/ 1270158583 h 550"/>
                <a:gd name="T6" fmla="*/ 536794594 w 323"/>
                <a:gd name="T7" fmla="*/ 1265118273 h 550"/>
                <a:gd name="T8" fmla="*/ 554434905 w 323"/>
                <a:gd name="T9" fmla="*/ 1222274842 h 550"/>
                <a:gd name="T10" fmla="*/ 582157434 w 323"/>
                <a:gd name="T11" fmla="*/ 1166831429 h 550"/>
                <a:gd name="T12" fmla="*/ 619959006 w 323"/>
                <a:gd name="T13" fmla="*/ 1118949275 h 550"/>
                <a:gd name="T14" fmla="*/ 665321846 w 323"/>
                <a:gd name="T15" fmla="*/ 1073586483 h 550"/>
                <a:gd name="T16" fmla="*/ 665321846 w 323"/>
                <a:gd name="T17" fmla="*/ 1010581811 h 550"/>
                <a:gd name="T18" fmla="*/ 705644370 w 323"/>
                <a:gd name="T19" fmla="*/ 1020662431 h 550"/>
                <a:gd name="T20" fmla="*/ 756047525 w 323"/>
                <a:gd name="T21" fmla="*/ 995460880 h 550"/>
                <a:gd name="T22" fmla="*/ 814011947 w 323"/>
                <a:gd name="T23" fmla="*/ 975299639 h 550"/>
                <a:gd name="T24" fmla="*/ 803931316 w 323"/>
                <a:gd name="T25" fmla="*/ 942538416 h 550"/>
                <a:gd name="T26" fmla="*/ 793850685 w 323"/>
                <a:gd name="T27" fmla="*/ 909775606 h 550"/>
                <a:gd name="T28" fmla="*/ 788810370 w 323"/>
                <a:gd name="T29" fmla="*/ 806449840 h 550"/>
                <a:gd name="T30" fmla="*/ 763608792 w 323"/>
                <a:gd name="T31" fmla="*/ 577114930 h 550"/>
                <a:gd name="T32" fmla="*/ 730845947 w 323"/>
                <a:gd name="T33" fmla="*/ 274696215 h 550"/>
                <a:gd name="T34" fmla="*/ 710684685 w 323"/>
                <a:gd name="T35" fmla="*/ 78124040 h 550"/>
                <a:gd name="T36" fmla="*/ 579636482 w 323"/>
                <a:gd name="T37" fmla="*/ 12599985 h 550"/>
                <a:gd name="T38" fmla="*/ 282257768 w 323"/>
                <a:gd name="T39" fmla="*/ 50403115 h 550"/>
                <a:gd name="T40" fmla="*/ 148690151 w 323"/>
                <a:gd name="T41" fmla="*/ 95765920 h 550"/>
                <a:gd name="T42" fmla="*/ 70564442 w 323"/>
                <a:gd name="T43" fmla="*/ 108365927 h 550"/>
                <a:gd name="T44" fmla="*/ 45362852 w 323"/>
                <a:gd name="T45" fmla="*/ 168851237 h 550"/>
                <a:gd name="T46" fmla="*/ 70564442 w 323"/>
                <a:gd name="T47" fmla="*/ 493950604 h 550"/>
                <a:gd name="T48" fmla="*/ 98286971 w 323"/>
                <a:gd name="T49" fmla="*/ 821570771 h 550"/>
                <a:gd name="T50" fmla="*/ 90725704 w 323"/>
                <a:gd name="T51" fmla="*/ 897175624 h 550"/>
                <a:gd name="T52" fmla="*/ 73085393 w 323"/>
                <a:gd name="T53" fmla="*/ 937498106 h 550"/>
                <a:gd name="T54" fmla="*/ 115927306 w 323"/>
                <a:gd name="T55" fmla="*/ 990420570 h 550"/>
                <a:gd name="T56" fmla="*/ 126007937 w 323"/>
                <a:gd name="T57" fmla="*/ 1066025224 h 550"/>
                <a:gd name="T58" fmla="*/ 98286971 w 323"/>
                <a:gd name="T59" fmla="*/ 1113908965 h 550"/>
                <a:gd name="T60" fmla="*/ 73085393 w 323"/>
                <a:gd name="T61" fmla="*/ 1159271757 h 550"/>
                <a:gd name="T62" fmla="*/ 57964447 w 323"/>
                <a:gd name="T63" fmla="*/ 1217234532 h 550"/>
                <a:gd name="T64" fmla="*/ 27722541 w 323"/>
                <a:gd name="T65" fmla="*/ 1222274842 h 550"/>
                <a:gd name="T66" fmla="*/ 25201584 w 323"/>
                <a:gd name="T67" fmla="*/ 1257557014 h 550"/>
                <a:gd name="T68" fmla="*/ 12601586 w 323"/>
                <a:gd name="T69" fmla="*/ 1302921394 h 550"/>
                <a:gd name="T70" fmla="*/ 0 w 323"/>
                <a:gd name="T71" fmla="*/ 1353324496 h 550"/>
                <a:gd name="T72" fmla="*/ 20161268 w 323"/>
                <a:gd name="T73" fmla="*/ 1386085719 h 550"/>
                <a:gd name="T74" fmla="*/ 52924131 w 323"/>
                <a:gd name="T75" fmla="*/ 1381045409 h 550"/>
                <a:gd name="T76" fmla="*/ 45362852 w 323"/>
                <a:gd name="T77" fmla="*/ 1353324496 h 550"/>
                <a:gd name="T78" fmla="*/ 73085393 w 323"/>
                <a:gd name="T79" fmla="*/ 1353324496 h 550"/>
                <a:gd name="T80" fmla="*/ 105846675 w 323"/>
                <a:gd name="T81" fmla="*/ 1365924478 h 550"/>
                <a:gd name="T82" fmla="*/ 126007937 w 323"/>
                <a:gd name="T83" fmla="*/ 1340722927 h 550"/>
                <a:gd name="T84" fmla="*/ 143649835 w 323"/>
                <a:gd name="T85" fmla="*/ 1333163255 h 550"/>
                <a:gd name="T86" fmla="*/ 181451408 w 323"/>
                <a:gd name="T87" fmla="*/ 1328122945 h 550"/>
                <a:gd name="T88" fmla="*/ 241935244 w 323"/>
                <a:gd name="T89" fmla="*/ 1353324496 h 550"/>
                <a:gd name="T90" fmla="*/ 269657773 w 323"/>
                <a:gd name="T91" fmla="*/ 1348284186 h 550"/>
                <a:gd name="T92" fmla="*/ 307459345 w 323"/>
                <a:gd name="T93" fmla="*/ 1307961704 h 550"/>
                <a:gd name="T94" fmla="*/ 357862500 w 323"/>
                <a:gd name="T95" fmla="*/ 1320561686 h 550"/>
                <a:gd name="T96" fmla="*/ 378023762 w 323"/>
                <a:gd name="T97" fmla="*/ 1335682616 h 550"/>
                <a:gd name="T98" fmla="*/ 398185025 w 323"/>
                <a:gd name="T99" fmla="*/ 1282758565 h 550"/>
                <a:gd name="T100" fmla="*/ 410786607 w 323"/>
                <a:gd name="T101" fmla="*/ 1244957032 h 5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3"/>
                <a:gd name="T154" fmla="*/ 0 h 550"/>
                <a:gd name="T155" fmla="*/ 323 w 323"/>
                <a:gd name="T156" fmla="*/ 550 h 5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3" h="550">
                  <a:moveTo>
                    <a:pt x="173" y="493"/>
                  </a:moveTo>
                  <a:lnTo>
                    <a:pt x="178" y="489"/>
                  </a:lnTo>
                  <a:lnTo>
                    <a:pt x="173" y="488"/>
                  </a:lnTo>
                  <a:lnTo>
                    <a:pt x="171" y="486"/>
                  </a:lnTo>
                  <a:lnTo>
                    <a:pt x="173" y="483"/>
                  </a:lnTo>
                  <a:lnTo>
                    <a:pt x="176" y="481"/>
                  </a:lnTo>
                  <a:lnTo>
                    <a:pt x="178" y="481"/>
                  </a:lnTo>
                  <a:lnTo>
                    <a:pt x="181" y="481"/>
                  </a:lnTo>
                  <a:lnTo>
                    <a:pt x="181" y="485"/>
                  </a:lnTo>
                  <a:lnTo>
                    <a:pt x="182" y="488"/>
                  </a:lnTo>
                  <a:lnTo>
                    <a:pt x="184" y="494"/>
                  </a:lnTo>
                  <a:lnTo>
                    <a:pt x="186" y="499"/>
                  </a:lnTo>
                  <a:lnTo>
                    <a:pt x="187" y="501"/>
                  </a:lnTo>
                  <a:lnTo>
                    <a:pt x="192" y="502"/>
                  </a:lnTo>
                  <a:lnTo>
                    <a:pt x="199" y="504"/>
                  </a:lnTo>
                  <a:lnTo>
                    <a:pt x="202" y="504"/>
                  </a:lnTo>
                  <a:lnTo>
                    <a:pt x="207" y="507"/>
                  </a:lnTo>
                  <a:lnTo>
                    <a:pt x="209" y="506"/>
                  </a:lnTo>
                  <a:lnTo>
                    <a:pt x="210" y="502"/>
                  </a:lnTo>
                  <a:lnTo>
                    <a:pt x="213" y="502"/>
                  </a:lnTo>
                  <a:lnTo>
                    <a:pt x="217" y="502"/>
                  </a:lnTo>
                  <a:lnTo>
                    <a:pt x="220" y="499"/>
                  </a:lnTo>
                  <a:lnTo>
                    <a:pt x="220" y="493"/>
                  </a:lnTo>
                  <a:lnTo>
                    <a:pt x="220" y="491"/>
                  </a:lnTo>
                  <a:lnTo>
                    <a:pt x="220" y="485"/>
                  </a:lnTo>
                  <a:lnTo>
                    <a:pt x="222" y="480"/>
                  </a:lnTo>
                  <a:lnTo>
                    <a:pt x="225" y="475"/>
                  </a:lnTo>
                  <a:lnTo>
                    <a:pt x="227" y="470"/>
                  </a:lnTo>
                  <a:lnTo>
                    <a:pt x="228" y="465"/>
                  </a:lnTo>
                  <a:lnTo>
                    <a:pt x="231" y="463"/>
                  </a:lnTo>
                  <a:lnTo>
                    <a:pt x="236" y="465"/>
                  </a:lnTo>
                  <a:lnTo>
                    <a:pt x="243" y="458"/>
                  </a:lnTo>
                  <a:lnTo>
                    <a:pt x="244" y="452"/>
                  </a:lnTo>
                  <a:lnTo>
                    <a:pt x="244" y="449"/>
                  </a:lnTo>
                  <a:lnTo>
                    <a:pt x="246" y="444"/>
                  </a:lnTo>
                  <a:lnTo>
                    <a:pt x="248" y="440"/>
                  </a:lnTo>
                  <a:lnTo>
                    <a:pt x="256" y="439"/>
                  </a:lnTo>
                  <a:lnTo>
                    <a:pt x="259" y="432"/>
                  </a:lnTo>
                  <a:lnTo>
                    <a:pt x="262" y="429"/>
                  </a:lnTo>
                  <a:lnTo>
                    <a:pt x="264" y="426"/>
                  </a:lnTo>
                  <a:lnTo>
                    <a:pt x="262" y="423"/>
                  </a:lnTo>
                  <a:lnTo>
                    <a:pt x="259" y="414"/>
                  </a:lnTo>
                  <a:lnTo>
                    <a:pt x="259" y="409"/>
                  </a:lnTo>
                  <a:lnTo>
                    <a:pt x="261" y="405"/>
                  </a:lnTo>
                  <a:lnTo>
                    <a:pt x="264" y="401"/>
                  </a:lnTo>
                  <a:lnTo>
                    <a:pt x="269" y="401"/>
                  </a:lnTo>
                  <a:lnTo>
                    <a:pt x="271" y="400"/>
                  </a:lnTo>
                  <a:lnTo>
                    <a:pt x="274" y="400"/>
                  </a:lnTo>
                  <a:lnTo>
                    <a:pt x="277" y="400"/>
                  </a:lnTo>
                  <a:lnTo>
                    <a:pt x="280" y="405"/>
                  </a:lnTo>
                  <a:lnTo>
                    <a:pt x="284" y="405"/>
                  </a:lnTo>
                  <a:lnTo>
                    <a:pt x="287" y="406"/>
                  </a:lnTo>
                  <a:lnTo>
                    <a:pt x="290" y="405"/>
                  </a:lnTo>
                  <a:lnTo>
                    <a:pt x="297" y="396"/>
                  </a:lnTo>
                  <a:lnTo>
                    <a:pt x="300" y="395"/>
                  </a:lnTo>
                  <a:lnTo>
                    <a:pt x="303" y="392"/>
                  </a:lnTo>
                  <a:lnTo>
                    <a:pt x="313" y="390"/>
                  </a:lnTo>
                  <a:lnTo>
                    <a:pt x="321" y="390"/>
                  </a:lnTo>
                  <a:lnTo>
                    <a:pt x="323" y="388"/>
                  </a:lnTo>
                  <a:lnTo>
                    <a:pt x="323" y="387"/>
                  </a:lnTo>
                  <a:lnTo>
                    <a:pt x="319" y="382"/>
                  </a:lnTo>
                  <a:lnTo>
                    <a:pt x="319" y="380"/>
                  </a:lnTo>
                  <a:lnTo>
                    <a:pt x="321" y="379"/>
                  </a:lnTo>
                  <a:lnTo>
                    <a:pt x="323" y="377"/>
                  </a:lnTo>
                  <a:lnTo>
                    <a:pt x="319" y="374"/>
                  </a:lnTo>
                  <a:lnTo>
                    <a:pt x="315" y="374"/>
                  </a:lnTo>
                  <a:lnTo>
                    <a:pt x="313" y="370"/>
                  </a:lnTo>
                  <a:lnTo>
                    <a:pt x="315" y="367"/>
                  </a:lnTo>
                  <a:lnTo>
                    <a:pt x="315" y="362"/>
                  </a:lnTo>
                  <a:lnTo>
                    <a:pt x="315" y="361"/>
                  </a:lnTo>
                  <a:lnTo>
                    <a:pt x="311" y="357"/>
                  </a:lnTo>
                  <a:lnTo>
                    <a:pt x="310" y="356"/>
                  </a:lnTo>
                  <a:lnTo>
                    <a:pt x="311" y="351"/>
                  </a:lnTo>
                  <a:lnTo>
                    <a:pt x="316" y="346"/>
                  </a:lnTo>
                  <a:lnTo>
                    <a:pt x="313" y="320"/>
                  </a:lnTo>
                  <a:lnTo>
                    <a:pt x="310" y="292"/>
                  </a:lnTo>
                  <a:lnTo>
                    <a:pt x="310" y="287"/>
                  </a:lnTo>
                  <a:lnTo>
                    <a:pt x="306" y="266"/>
                  </a:lnTo>
                  <a:lnTo>
                    <a:pt x="305" y="240"/>
                  </a:lnTo>
                  <a:lnTo>
                    <a:pt x="303" y="229"/>
                  </a:lnTo>
                  <a:lnTo>
                    <a:pt x="298" y="189"/>
                  </a:lnTo>
                  <a:lnTo>
                    <a:pt x="298" y="184"/>
                  </a:lnTo>
                  <a:lnTo>
                    <a:pt x="295" y="157"/>
                  </a:lnTo>
                  <a:lnTo>
                    <a:pt x="293" y="136"/>
                  </a:lnTo>
                  <a:lnTo>
                    <a:pt x="290" y="109"/>
                  </a:lnTo>
                  <a:lnTo>
                    <a:pt x="290" y="101"/>
                  </a:lnTo>
                  <a:lnTo>
                    <a:pt x="285" y="67"/>
                  </a:lnTo>
                  <a:lnTo>
                    <a:pt x="285" y="64"/>
                  </a:lnTo>
                  <a:lnTo>
                    <a:pt x="284" y="44"/>
                  </a:lnTo>
                  <a:lnTo>
                    <a:pt x="282" y="31"/>
                  </a:lnTo>
                  <a:lnTo>
                    <a:pt x="280" y="8"/>
                  </a:lnTo>
                  <a:lnTo>
                    <a:pt x="279" y="0"/>
                  </a:lnTo>
                  <a:lnTo>
                    <a:pt x="275" y="0"/>
                  </a:lnTo>
                  <a:lnTo>
                    <a:pt x="238" y="5"/>
                  </a:lnTo>
                  <a:lnTo>
                    <a:pt x="230" y="5"/>
                  </a:lnTo>
                  <a:lnTo>
                    <a:pt x="194" y="10"/>
                  </a:lnTo>
                  <a:lnTo>
                    <a:pt x="186" y="12"/>
                  </a:lnTo>
                  <a:lnTo>
                    <a:pt x="156" y="15"/>
                  </a:lnTo>
                  <a:lnTo>
                    <a:pt x="138" y="17"/>
                  </a:lnTo>
                  <a:lnTo>
                    <a:pt x="112" y="20"/>
                  </a:lnTo>
                  <a:lnTo>
                    <a:pt x="83" y="21"/>
                  </a:lnTo>
                  <a:lnTo>
                    <a:pt x="78" y="25"/>
                  </a:lnTo>
                  <a:lnTo>
                    <a:pt x="73" y="30"/>
                  </a:lnTo>
                  <a:lnTo>
                    <a:pt x="67" y="33"/>
                  </a:lnTo>
                  <a:lnTo>
                    <a:pt x="59" y="38"/>
                  </a:lnTo>
                  <a:lnTo>
                    <a:pt x="49" y="41"/>
                  </a:lnTo>
                  <a:lnTo>
                    <a:pt x="46" y="43"/>
                  </a:lnTo>
                  <a:lnTo>
                    <a:pt x="37" y="44"/>
                  </a:lnTo>
                  <a:lnTo>
                    <a:pt x="32" y="44"/>
                  </a:lnTo>
                  <a:lnTo>
                    <a:pt x="28" y="43"/>
                  </a:lnTo>
                  <a:lnTo>
                    <a:pt x="24" y="41"/>
                  </a:lnTo>
                  <a:lnTo>
                    <a:pt x="21" y="38"/>
                  </a:lnTo>
                  <a:lnTo>
                    <a:pt x="18" y="34"/>
                  </a:lnTo>
                  <a:lnTo>
                    <a:pt x="15" y="31"/>
                  </a:lnTo>
                  <a:lnTo>
                    <a:pt x="18" y="67"/>
                  </a:lnTo>
                  <a:lnTo>
                    <a:pt x="19" y="90"/>
                  </a:lnTo>
                  <a:lnTo>
                    <a:pt x="21" y="106"/>
                  </a:lnTo>
                  <a:lnTo>
                    <a:pt x="23" y="126"/>
                  </a:lnTo>
                  <a:lnTo>
                    <a:pt x="26" y="163"/>
                  </a:lnTo>
                  <a:lnTo>
                    <a:pt x="28" y="196"/>
                  </a:lnTo>
                  <a:lnTo>
                    <a:pt x="29" y="196"/>
                  </a:lnTo>
                  <a:lnTo>
                    <a:pt x="32" y="240"/>
                  </a:lnTo>
                  <a:lnTo>
                    <a:pt x="34" y="276"/>
                  </a:lnTo>
                  <a:lnTo>
                    <a:pt x="39" y="310"/>
                  </a:lnTo>
                  <a:lnTo>
                    <a:pt x="39" y="326"/>
                  </a:lnTo>
                  <a:lnTo>
                    <a:pt x="41" y="343"/>
                  </a:lnTo>
                  <a:lnTo>
                    <a:pt x="36" y="346"/>
                  </a:lnTo>
                  <a:lnTo>
                    <a:pt x="32" y="349"/>
                  </a:lnTo>
                  <a:lnTo>
                    <a:pt x="34" y="352"/>
                  </a:lnTo>
                  <a:lnTo>
                    <a:pt x="36" y="356"/>
                  </a:lnTo>
                  <a:lnTo>
                    <a:pt x="36" y="357"/>
                  </a:lnTo>
                  <a:lnTo>
                    <a:pt x="37" y="361"/>
                  </a:lnTo>
                  <a:lnTo>
                    <a:pt x="34" y="364"/>
                  </a:lnTo>
                  <a:lnTo>
                    <a:pt x="32" y="367"/>
                  </a:lnTo>
                  <a:lnTo>
                    <a:pt x="29" y="372"/>
                  </a:lnTo>
                  <a:lnTo>
                    <a:pt x="31" y="374"/>
                  </a:lnTo>
                  <a:lnTo>
                    <a:pt x="37" y="379"/>
                  </a:lnTo>
                  <a:lnTo>
                    <a:pt x="39" y="380"/>
                  </a:lnTo>
                  <a:lnTo>
                    <a:pt x="41" y="388"/>
                  </a:lnTo>
                  <a:lnTo>
                    <a:pt x="46" y="393"/>
                  </a:lnTo>
                  <a:lnTo>
                    <a:pt x="47" y="395"/>
                  </a:lnTo>
                  <a:lnTo>
                    <a:pt x="46" y="401"/>
                  </a:lnTo>
                  <a:lnTo>
                    <a:pt x="46" y="408"/>
                  </a:lnTo>
                  <a:lnTo>
                    <a:pt x="49" y="414"/>
                  </a:lnTo>
                  <a:lnTo>
                    <a:pt x="50" y="423"/>
                  </a:lnTo>
                  <a:lnTo>
                    <a:pt x="50" y="427"/>
                  </a:lnTo>
                  <a:lnTo>
                    <a:pt x="47" y="429"/>
                  </a:lnTo>
                  <a:lnTo>
                    <a:pt x="42" y="432"/>
                  </a:lnTo>
                  <a:lnTo>
                    <a:pt x="39" y="437"/>
                  </a:lnTo>
                  <a:lnTo>
                    <a:pt x="39" y="442"/>
                  </a:lnTo>
                  <a:lnTo>
                    <a:pt x="37" y="447"/>
                  </a:lnTo>
                  <a:lnTo>
                    <a:pt x="36" y="450"/>
                  </a:lnTo>
                  <a:lnTo>
                    <a:pt x="36" y="455"/>
                  </a:lnTo>
                  <a:lnTo>
                    <a:pt x="31" y="458"/>
                  </a:lnTo>
                  <a:lnTo>
                    <a:pt x="29" y="460"/>
                  </a:lnTo>
                  <a:lnTo>
                    <a:pt x="31" y="463"/>
                  </a:lnTo>
                  <a:lnTo>
                    <a:pt x="29" y="467"/>
                  </a:lnTo>
                  <a:lnTo>
                    <a:pt x="26" y="471"/>
                  </a:lnTo>
                  <a:lnTo>
                    <a:pt x="23" y="476"/>
                  </a:lnTo>
                  <a:lnTo>
                    <a:pt x="23" y="483"/>
                  </a:lnTo>
                  <a:lnTo>
                    <a:pt x="23" y="485"/>
                  </a:lnTo>
                  <a:lnTo>
                    <a:pt x="18" y="483"/>
                  </a:lnTo>
                  <a:lnTo>
                    <a:pt x="16" y="486"/>
                  </a:lnTo>
                  <a:lnTo>
                    <a:pt x="15" y="485"/>
                  </a:lnTo>
                  <a:lnTo>
                    <a:pt x="11" y="485"/>
                  </a:lnTo>
                  <a:lnTo>
                    <a:pt x="11" y="489"/>
                  </a:lnTo>
                  <a:lnTo>
                    <a:pt x="10" y="491"/>
                  </a:lnTo>
                  <a:lnTo>
                    <a:pt x="6" y="493"/>
                  </a:lnTo>
                  <a:lnTo>
                    <a:pt x="8" y="496"/>
                  </a:lnTo>
                  <a:lnTo>
                    <a:pt x="10" y="499"/>
                  </a:lnTo>
                  <a:lnTo>
                    <a:pt x="15" y="499"/>
                  </a:lnTo>
                  <a:lnTo>
                    <a:pt x="16" y="502"/>
                  </a:lnTo>
                  <a:lnTo>
                    <a:pt x="13" y="506"/>
                  </a:lnTo>
                  <a:lnTo>
                    <a:pt x="11" y="512"/>
                  </a:lnTo>
                  <a:lnTo>
                    <a:pt x="5" y="517"/>
                  </a:lnTo>
                  <a:lnTo>
                    <a:pt x="6" y="522"/>
                  </a:lnTo>
                  <a:lnTo>
                    <a:pt x="6" y="530"/>
                  </a:lnTo>
                  <a:lnTo>
                    <a:pt x="6" y="535"/>
                  </a:lnTo>
                  <a:lnTo>
                    <a:pt x="1" y="537"/>
                  </a:lnTo>
                  <a:lnTo>
                    <a:pt x="0" y="537"/>
                  </a:lnTo>
                  <a:lnTo>
                    <a:pt x="0" y="538"/>
                  </a:lnTo>
                  <a:lnTo>
                    <a:pt x="5" y="542"/>
                  </a:lnTo>
                  <a:lnTo>
                    <a:pt x="1" y="546"/>
                  </a:lnTo>
                  <a:lnTo>
                    <a:pt x="6" y="546"/>
                  </a:lnTo>
                  <a:lnTo>
                    <a:pt x="8" y="550"/>
                  </a:lnTo>
                  <a:lnTo>
                    <a:pt x="11" y="550"/>
                  </a:lnTo>
                  <a:lnTo>
                    <a:pt x="15" y="550"/>
                  </a:lnTo>
                  <a:lnTo>
                    <a:pt x="16" y="550"/>
                  </a:lnTo>
                  <a:lnTo>
                    <a:pt x="19" y="550"/>
                  </a:lnTo>
                  <a:lnTo>
                    <a:pt x="21" y="548"/>
                  </a:lnTo>
                  <a:lnTo>
                    <a:pt x="19" y="548"/>
                  </a:lnTo>
                  <a:lnTo>
                    <a:pt x="21" y="545"/>
                  </a:lnTo>
                  <a:lnTo>
                    <a:pt x="19" y="542"/>
                  </a:lnTo>
                  <a:lnTo>
                    <a:pt x="18" y="540"/>
                  </a:lnTo>
                  <a:lnTo>
                    <a:pt x="18" y="537"/>
                  </a:lnTo>
                  <a:lnTo>
                    <a:pt x="19" y="535"/>
                  </a:lnTo>
                  <a:lnTo>
                    <a:pt x="19" y="532"/>
                  </a:lnTo>
                  <a:lnTo>
                    <a:pt x="23" y="532"/>
                  </a:lnTo>
                  <a:lnTo>
                    <a:pt x="26" y="535"/>
                  </a:lnTo>
                  <a:lnTo>
                    <a:pt x="29" y="537"/>
                  </a:lnTo>
                  <a:lnTo>
                    <a:pt x="31" y="535"/>
                  </a:lnTo>
                  <a:lnTo>
                    <a:pt x="37" y="533"/>
                  </a:lnTo>
                  <a:lnTo>
                    <a:pt x="41" y="533"/>
                  </a:lnTo>
                  <a:lnTo>
                    <a:pt x="42" y="535"/>
                  </a:lnTo>
                  <a:lnTo>
                    <a:pt x="42" y="542"/>
                  </a:lnTo>
                  <a:lnTo>
                    <a:pt x="46" y="543"/>
                  </a:lnTo>
                  <a:lnTo>
                    <a:pt x="47" y="542"/>
                  </a:lnTo>
                  <a:lnTo>
                    <a:pt x="50" y="540"/>
                  </a:lnTo>
                  <a:lnTo>
                    <a:pt x="50" y="535"/>
                  </a:lnTo>
                  <a:lnTo>
                    <a:pt x="50" y="532"/>
                  </a:lnTo>
                  <a:lnTo>
                    <a:pt x="49" y="529"/>
                  </a:lnTo>
                  <a:lnTo>
                    <a:pt x="50" y="524"/>
                  </a:lnTo>
                  <a:lnTo>
                    <a:pt x="52" y="524"/>
                  </a:lnTo>
                  <a:lnTo>
                    <a:pt x="55" y="529"/>
                  </a:lnTo>
                  <a:lnTo>
                    <a:pt x="57" y="529"/>
                  </a:lnTo>
                  <a:lnTo>
                    <a:pt x="60" y="529"/>
                  </a:lnTo>
                  <a:lnTo>
                    <a:pt x="63" y="527"/>
                  </a:lnTo>
                  <a:lnTo>
                    <a:pt x="65" y="525"/>
                  </a:lnTo>
                  <a:lnTo>
                    <a:pt x="67" y="527"/>
                  </a:lnTo>
                  <a:lnTo>
                    <a:pt x="72" y="527"/>
                  </a:lnTo>
                  <a:lnTo>
                    <a:pt x="76" y="529"/>
                  </a:lnTo>
                  <a:lnTo>
                    <a:pt x="80" y="529"/>
                  </a:lnTo>
                  <a:lnTo>
                    <a:pt x="81" y="530"/>
                  </a:lnTo>
                  <a:lnTo>
                    <a:pt x="90" y="535"/>
                  </a:lnTo>
                  <a:lnTo>
                    <a:pt x="96" y="537"/>
                  </a:lnTo>
                  <a:lnTo>
                    <a:pt x="98" y="538"/>
                  </a:lnTo>
                  <a:lnTo>
                    <a:pt x="101" y="542"/>
                  </a:lnTo>
                  <a:lnTo>
                    <a:pt x="103" y="542"/>
                  </a:lnTo>
                  <a:lnTo>
                    <a:pt x="104" y="542"/>
                  </a:lnTo>
                  <a:lnTo>
                    <a:pt x="107" y="535"/>
                  </a:lnTo>
                  <a:lnTo>
                    <a:pt x="109" y="527"/>
                  </a:lnTo>
                  <a:lnTo>
                    <a:pt x="111" y="525"/>
                  </a:lnTo>
                  <a:lnTo>
                    <a:pt x="114" y="522"/>
                  </a:lnTo>
                  <a:lnTo>
                    <a:pt x="119" y="520"/>
                  </a:lnTo>
                  <a:lnTo>
                    <a:pt x="122" y="519"/>
                  </a:lnTo>
                  <a:lnTo>
                    <a:pt x="127" y="514"/>
                  </a:lnTo>
                  <a:lnTo>
                    <a:pt x="130" y="512"/>
                  </a:lnTo>
                  <a:lnTo>
                    <a:pt x="132" y="514"/>
                  </a:lnTo>
                  <a:lnTo>
                    <a:pt x="138" y="524"/>
                  </a:lnTo>
                  <a:lnTo>
                    <a:pt x="142" y="524"/>
                  </a:lnTo>
                  <a:lnTo>
                    <a:pt x="145" y="522"/>
                  </a:lnTo>
                  <a:lnTo>
                    <a:pt x="147" y="522"/>
                  </a:lnTo>
                  <a:lnTo>
                    <a:pt x="148" y="525"/>
                  </a:lnTo>
                  <a:lnTo>
                    <a:pt x="148" y="529"/>
                  </a:lnTo>
                  <a:lnTo>
                    <a:pt x="150" y="530"/>
                  </a:lnTo>
                  <a:lnTo>
                    <a:pt x="153" y="527"/>
                  </a:lnTo>
                  <a:lnTo>
                    <a:pt x="153" y="519"/>
                  </a:lnTo>
                  <a:lnTo>
                    <a:pt x="160" y="519"/>
                  </a:lnTo>
                  <a:lnTo>
                    <a:pt x="161" y="515"/>
                  </a:lnTo>
                  <a:lnTo>
                    <a:pt x="158" y="509"/>
                  </a:lnTo>
                  <a:lnTo>
                    <a:pt x="160" y="504"/>
                  </a:lnTo>
                  <a:lnTo>
                    <a:pt x="163" y="502"/>
                  </a:lnTo>
                  <a:lnTo>
                    <a:pt x="165" y="502"/>
                  </a:lnTo>
                  <a:lnTo>
                    <a:pt x="166" y="499"/>
                  </a:lnTo>
                  <a:lnTo>
                    <a:pt x="163" y="494"/>
                  </a:lnTo>
                  <a:lnTo>
                    <a:pt x="163" y="493"/>
                  </a:lnTo>
                  <a:lnTo>
                    <a:pt x="165" y="491"/>
                  </a:lnTo>
                  <a:lnTo>
                    <a:pt x="173" y="49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7" name="Freeform 34"/>
            <p:cNvSpPr>
              <a:spLocks/>
            </p:cNvSpPr>
            <p:nvPr/>
          </p:nvSpPr>
          <p:spPr bwMode="auto">
            <a:xfrm>
              <a:off x="4286781" y="2605727"/>
              <a:ext cx="855822" cy="557788"/>
            </a:xfrm>
            <a:custGeom>
              <a:avLst/>
              <a:gdLst>
                <a:gd name="T0" fmla="*/ 1055944660 w 626"/>
                <a:gd name="T1" fmla="*/ 962699796 h 408"/>
                <a:gd name="T2" fmla="*/ 1224795857 w 626"/>
                <a:gd name="T3" fmla="*/ 967740107 h 408"/>
                <a:gd name="T4" fmla="*/ 1275198962 w 626"/>
                <a:gd name="T5" fmla="*/ 1015623856 h 408"/>
                <a:gd name="T6" fmla="*/ 1300400515 w 626"/>
                <a:gd name="T7" fmla="*/ 1013102906 h 408"/>
                <a:gd name="T8" fmla="*/ 1287798945 w 626"/>
                <a:gd name="T9" fmla="*/ 967740107 h 408"/>
                <a:gd name="T10" fmla="*/ 1328123016 w 626"/>
                <a:gd name="T11" fmla="*/ 942538552 h 408"/>
                <a:gd name="T12" fmla="*/ 1365924552 w 626"/>
                <a:gd name="T13" fmla="*/ 912296686 h 408"/>
                <a:gd name="T14" fmla="*/ 1393647053 w 626"/>
                <a:gd name="T15" fmla="*/ 839212971 h 408"/>
                <a:gd name="T16" fmla="*/ 1393647053 w 626"/>
                <a:gd name="T17" fmla="*/ 778729040 h 408"/>
                <a:gd name="T18" fmla="*/ 1360884241 w 626"/>
                <a:gd name="T19" fmla="*/ 745966225 h 408"/>
                <a:gd name="T20" fmla="*/ 1365924552 w 626"/>
                <a:gd name="T21" fmla="*/ 708164687 h 408"/>
                <a:gd name="T22" fmla="*/ 1398687364 w 626"/>
                <a:gd name="T23" fmla="*/ 675401871 h 408"/>
                <a:gd name="T24" fmla="*/ 1446569520 w 626"/>
                <a:gd name="T25" fmla="*/ 662801888 h 408"/>
                <a:gd name="T26" fmla="*/ 1509574196 w 626"/>
                <a:gd name="T27" fmla="*/ 632558434 h 408"/>
                <a:gd name="T28" fmla="*/ 1537295110 w 626"/>
                <a:gd name="T29" fmla="*/ 579635963 h 408"/>
                <a:gd name="T30" fmla="*/ 1557456352 w 626"/>
                <a:gd name="T31" fmla="*/ 546873147 h 408"/>
                <a:gd name="T32" fmla="*/ 1575098233 w 626"/>
                <a:gd name="T33" fmla="*/ 498990987 h 408"/>
                <a:gd name="T34" fmla="*/ 1570057922 w 626"/>
                <a:gd name="T35" fmla="*/ 443547566 h 408"/>
                <a:gd name="T36" fmla="*/ 1517133868 w 626"/>
                <a:gd name="T37" fmla="*/ 408265290 h 408"/>
                <a:gd name="T38" fmla="*/ 1496972626 w 626"/>
                <a:gd name="T39" fmla="*/ 357862180 h 408"/>
                <a:gd name="T40" fmla="*/ 1444050159 w 626"/>
                <a:gd name="T41" fmla="*/ 304938120 h 408"/>
                <a:gd name="T42" fmla="*/ 1401206725 w 626"/>
                <a:gd name="T43" fmla="*/ 267136582 h 408"/>
                <a:gd name="T44" fmla="*/ 1353324569 w 626"/>
                <a:gd name="T45" fmla="*/ 246975338 h 408"/>
                <a:gd name="T46" fmla="*/ 1323082706 w 626"/>
                <a:gd name="T47" fmla="*/ 189012506 h 408"/>
                <a:gd name="T48" fmla="*/ 1315521446 w 626"/>
                <a:gd name="T49" fmla="*/ 108367530 h 408"/>
                <a:gd name="T50" fmla="*/ 1310481136 w 626"/>
                <a:gd name="T51" fmla="*/ 42843450 h 408"/>
                <a:gd name="T52" fmla="*/ 1290319894 w 626"/>
                <a:gd name="T53" fmla="*/ 0 h 408"/>
                <a:gd name="T54" fmla="*/ 995460934 w 626"/>
                <a:gd name="T55" fmla="*/ 10080625 h 408"/>
                <a:gd name="T56" fmla="*/ 743446796 w 626"/>
                <a:gd name="T57" fmla="*/ 17640301 h 408"/>
                <a:gd name="T58" fmla="*/ 519152183 w 626"/>
                <a:gd name="T59" fmla="*/ 22682199 h 408"/>
                <a:gd name="T60" fmla="*/ 277217179 w 626"/>
                <a:gd name="T61" fmla="*/ 25201561 h 408"/>
                <a:gd name="T62" fmla="*/ 10080624 w 626"/>
                <a:gd name="T63" fmla="*/ 25201561 h 408"/>
                <a:gd name="T64" fmla="*/ 25201559 w 626"/>
                <a:gd name="T65" fmla="*/ 65524068 h 408"/>
                <a:gd name="T66" fmla="*/ 10080624 w 626"/>
                <a:gd name="T67" fmla="*/ 95765934 h 408"/>
                <a:gd name="T68" fmla="*/ 30241876 w 626"/>
                <a:gd name="T69" fmla="*/ 115927202 h 408"/>
                <a:gd name="T70" fmla="*/ 42843446 w 626"/>
                <a:gd name="T71" fmla="*/ 141128757 h 408"/>
                <a:gd name="T72" fmla="*/ 42843446 w 626"/>
                <a:gd name="T73" fmla="*/ 168851262 h 408"/>
                <a:gd name="T74" fmla="*/ 25201559 w 626"/>
                <a:gd name="T75" fmla="*/ 211693161 h 408"/>
                <a:gd name="T76" fmla="*/ 12599986 w 626"/>
                <a:gd name="T77" fmla="*/ 252015649 h 408"/>
                <a:gd name="T78" fmla="*/ 5040312 w 626"/>
                <a:gd name="T79" fmla="*/ 292338137 h 408"/>
                <a:gd name="T80" fmla="*/ 32761237 w 626"/>
                <a:gd name="T81" fmla="*/ 345262196 h 408"/>
                <a:gd name="T82" fmla="*/ 50403118 w 626"/>
                <a:gd name="T83" fmla="*/ 367942802 h 408"/>
                <a:gd name="T84" fmla="*/ 45362807 w 626"/>
                <a:gd name="T85" fmla="*/ 390624995 h 408"/>
                <a:gd name="T86" fmla="*/ 63003113 w 626"/>
                <a:gd name="T87" fmla="*/ 435987893 h 408"/>
                <a:gd name="T88" fmla="*/ 63003113 w 626"/>
                <a:gd name="T89" fmla="*/ 466229759 h 408"/>
                <a:gd name="T90" fmla="*/ 83165942 w 626"/>
                <a:gd name="T91" fmla="*/ 498990987 h 408"/>
                <a:gd name="T92" fmla="*/ 108365932 w 626"/>
                <a:gd name="T93" fmla="*/ 521671592 h 408"/>
                <a:gd name="T94" fmla="*/ 115927192 w 626"/>
                <a:gd name="T95" fmla="*/ 564515030 h 408"/>
                <a:gd name="T96" fmla="*/ 115927192 w 626"/>
                <a:gd name="T97" fmla="*/ 612397190 h 408"/>
                <a:gd name="T98" fmla="*/ 128527174 w 626"/>
                <a:gd name="T99" fmla="*/ 642639056 h 408"/>
                <a:gd name="T100" fmla="*/ 123486864 w 626"/>
                <a:gd name="T101" fmla="*/ 667842199 h 408"/>
                <a:gd name="T102" fmla="*/ 143648106 w 626"/>
                <a:gd name="T103" fmla="*/ 688003443 h 408"/>
                <a:gd name="T104" fmla="*/ 163810936 w 626"/>
                <a:gd name="T105" fmla="*/ 720764670 h 408"/>
                <a:gd name="T106" fmla="*/ 168851246 w 626"/>
                <a:gd name="T107" fmla="*/ 740925914 h 408"/>
                <a:gd name="T108" fmla="*/ 168851246 w 626"/>
                <a:gd name="T109" fmla="*/ 761087158 h 408"/>
                <a:gd name="T110" fmla="*/ 176410918 w 626"/>
                <a:gd name="T111" fmla="*/ 801409646 h 408"/>
                <a:gd name="T112" fmla="*/ 176410918 w 626"/>
                <a:gd name="T113" fmla="*/ 839212971 h 408"/>
                <a:gd name="T114" fmla="*/ 189012488 w 626"/>
                <a:gd name="T115" fmla="*/ 877014509 h 408"/>
                <a:gd name="T116" fmla="*/ 176410918 w 626"/>
                <a:gd name="T117" fmla="*/ 929938569 h 408"/>
                <a:gd name="T118" fmla="*/ 201612471 w 626"/>
                <a:gd name="T119" fmla="*/ 967740107 h 408"/>
                <a:gd name="T120" fmla="*/ 345262165 w 626"/>
                <a:gd name="T121" fmla="*/ 977820729 h 408"/>
                <a:gd name="T122" fmla="*/ 584676220 w 626"/>
                <a:gd name="T123" fmla="*/ 977820729 h 408"/>
                <a:gd name="T124" fmla="*/ 801409573 w 626"/>
                <a:gd name="T125" fmla="*/ 970261057 h 4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6"/>
                <a:gd name="T190" fmla="*/ 0 h 408"/>
                <a:gd name="T191" fmla="*/ 626 w 626"/>
                <a:gd name="T192" fmla="*/ 408 h 4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6" h="408">
                  <a:moveTo>
                    <a:pt x="344" y="385"/>
                  </a:moveTo>
                  <a:lnTo>
                    <a:pt x="385" y="384"/>
                  </a:lnTo>
                  <a:lnTo>
                    <a:pt x="392" y="384"/>
                  </a:lnTo>
                  <a:lnTo>
                    <a:pt x="419" y="382"/>
                  </a:lnTo>
                  <a:lnTo>
                    <a:pt x="437" y="380"/>
                  </a:lnTo>
                  <a:lnTo>
                    <a:pt x="460" y="379"/>
                  </a:lnTo>
                  <a:lnTo>
                    <a:pt x="483" y="379"/>
                  </a:lnTo>
                  <a:lnTo>
                    <a:pt x="486" y="384"/>
                  </a:lnTo>
                  <a:lnTo>
                    <a:pt x="491" y="384"/>
                  </a:lnTo>
                  <a:lnTo>
                    <a:pt x="494" y="392"/>
                  </a:lnTo>
                  <a:lnTo>
                    <a:pt x="501" y="397"/>
                  </a:lnTo>
                  <a:lnTo>
                    <a:pt x="506" y="403"/>
                  </a:lnTo>
                  <a:lnTo>
                    <a:pt x="512" y="408"/>
                  </a:lnTo>
                  <a:lnTo>
                    <a:pt x="514" y="406"/>
                  </a:lnTo>
                  <a:lnTo>
                    <a:pt x="516" y="405"/>
                  </a:lnTo>
                  <a:lnTo>
                    <a:pt x="516" y="402"/>
                  </a:lnTo>
                  <a:lnTo>
                    <a:pt x="514" y="398"/>
                  </a:lnTo>
                  <a:lnTo>
                    <a:pt x="516" y="392"/>
                  </a:lnTo>
                  <a:lnTo>
                    <a:pt x="511" y="385"/>
                  </a:lnTo>
                  <a:lnTo>
                    <a:pt x="511" y="384"/>
                  </a:lnTo>
                  <a:lnTo>
                    <a:pt x="516" y="380"/>
                  </a:lnTo>
                  <a:lnTo>
                    <a:pt x="517" y="377"/>
                  </a:lnTo>
                  <a:lnTo>
                    <a:pt x="522" y="374"/>
                  </a:lnTo>
                  <a:lnTo>
                    <a:pt x="527" y="374"/>
                  </a:lnTo>
                  <a:lnTo>
                    <a:pt x="534" y="372"/>
                  </a:lnTo>
                  <a:lnTo>
                    <a:pt x="537" y="371"/>
                  </a:lnTo>
                  <a:lnTo>
                    <a:pt x="542" y="366"/>
                  </a:lnTo>
                  <a:lnTo>
                    <a:pt x="542" y="362"/>
                  </a:lnTo>
                  <a:lnTo>
                    <a:pt x="542" y="357"/>
                  </a:lnTo>
                  <a:lnTo>
                    <a:pt x="542" y="348"/>
                  </a:lnTo>
                  <a:lnTo>
                    <a:pt x="547" y="341"/>
                  </a:lnTo>
                  <a:lnTo>
                    <a:pt x="553" y="333"/>
                  </a:lnTo>
                  <a:lnTo>
                    <a:pt x="555" y="328"/>
                  </a:lnTo>
                  <a:lnTo>
                    <a:pt x="555" y="315"/>
                  </a:lnTo>
                  <a:lnTo>
                    <a:pt x="555" y="313"/>
                  </a:lnTo>
                  <a:lnTo>
                    <a:pt x="553" y="309"/>
                  </a:lnTo>
                  <a:lnTo>
                    <a:pt x="550" y="304"/>
                  </a:lnTo>
                  <a:lnTo>
                    <a:pt x="547" y="302"/>
                  </a:lnTo>
                  <a:lnTo>
                    <a:pt x="543" y="299"/>
                  </a:lnTo>
                  <a:lnTo>
                    <a:pt x="540" y="296"/>
                  </a:lnTo>
                  <a:lnTo>
                    <a:pt x="538" y="291"/>
                  </a:lnTo>
                  <a:lnTo>
                    <a:pt x="542" y="284"/>
                  </a:lnTo>
                  <a:lnTo>
                    <a:pt x="542" y="282"/>
                  </a:lnTo>
                  <a:lnTo>
                    <a:pt x="542" y="281"/>
                  </a:lnTo>
                  <a:lnTo>
                    <a:pt x="543" y="271"/>
                  </a:lnTo>
                  <a:lnTo>
                    <a:pt x="547" y="268"/>
                  </a:lnTo>
                  <a:lnTo>
                    <a:pt x="548" y="268"/>
                  </a:lnTo>
                  <a:lnTo>
                    <a:pt x="555" y="268"/>
                  </a:lnTo>
                  <a:lnTo>
                    <a:pt x="560" y="266"/>
                  </a:lnTo>
                  <a:lnTo>
                    <a:pt x="563" y="265"/>
                  </a:lnTo>
                  <a:lnTo>
                    <a:pt x="569" y="263"/>
                  </a:lnTo>
                  <a:lnTo>
                    <a:pt x="574" y="263"/>
                  </a:lnTo>
                  <a:lnTo>
                    <a:pt x="581" y="261"/>
                  </a:lnTo>
                  <a:lnTo>
                    <a:pt x="584" y="258"/>
                  </a:lnTo>
                  <a:lnTo>
                    <a:pt x="591" y="255"/>
                  </a:lnTo>
                  <a:lnTo>
                    <a:pt x="599" y="251"/>
                  </a:lnTo>
                  <a:lnTo>
                    <a:pt x="604" y="248"/>
                  </a:lnTo>
                  <a:lnTo>
                    <a:pt x="609" y="243"/>
                  </a:lnTo>
                  <a:lnTo>
                    <a:pt x="610" y="240"/>
                  </a:lnTo>
                  <a:lnTo>
                    <a:pt x="610" y="230"/>
                  </a:lnTo>
                  <a:lnTo>
                    <a:pt x="612" y="225"/>
                  </a:lnTo>
                  <a:lnTo>
                    <a:pt x="613" y="222"/>
                  </a:lnTo>
                  <a:lnTo>
                    <a:pt x="615" y="219"/>
                  </a:lnTo>
                  <a:lnTo>
                    <a:pt x="618" y="217"/>
                  </a:lnTo>
                  <a:lnTo>
                    <a:pt x="623" y="212"/>
                  </a:lnTo>
                  <a:lnTo>
                    <a:pt x="625" y="211"/>
                  </a:lnTo>
                  <a:lnTo>
                    <a:pt x="625" y="203"/>
                  </a:lnTo>
                  <a:lnTo>
                    <a:pt x="625" y="198"/>
                  </a:lnTo>
                  <a:lnTo>
                    <a:pt x="625" y="194"/>
                  </a:lnTo>
                  <a:lnTo>
                    <a:pt x="626" y="188"/>
                  </a:lnTo>
                  <a:lnTo>
                    <a:pt x="625" y="185"/>
                  </a:lnTo>
                  <a:lnTo>
                    <a:pt x="623" y="176"/>
                  </a:lnTo>
                  <a:lnTo>
                    <a:pt x="622" y="172"/>
                  </a:lnTo>
                  <a:lnTo>
                    <a:pt x="615" y="167"/>
                  </a:lnTo>
                  <a:lnTo>
                    <a:pt x="607" y="163"/>
                  </a:lnTo>
                  <a:lnTo>
                    <a:pt x="602" y="162"/>
                  </a:lnTo>
                  <a:lnTo>
                    <a:pt x="599" y="159"/>
                  </a:lnTo>
                  <a:lnTo>
                    <a:pt x="597" y="152"/>
                  </a:lnTo>
                  <a:lnTo>
                    <a:pt x="597" y="147"/>
                  </a:lnTo>
                  <a:lnTo>
                    <a:pt x="594" y="142"/>
                  </a:lnTo>
                  <a:lnTo>
                    <a:pt x="591" y="141"/>
                  </a:lnTo>
                  <a:lnTo>
                    <a:pt x="574" y="129"/>
                  </a:lnTo>
                  <a:lnTo>
                    <a:pt x="574" y="126"/>
                  </a:lnTo>
                  <a:lnTo>
                    <a:pt x="573" y="121"/>
                  </a:lnTo>
                  <a:lnTo>
                    <a:pt x="571" y="118"/>
                  </a:lnTo>
                  <a:lnTo>
                    <a:pt x="568" y="113"/>
                  </a:lnTo>
                  <a:lnTo>
                    <a:pt x="563" y="108"/>
                  </a:lnTo>
                  <a:lnTo>
                    <a:pt x="556" y="106"/>
                  </a:lnTo>
                  <a:lnTo>
                    <a:pt x="551" y="105"/>
                  </a:lnTo>
                  <a:lnTo>
                    <a:pt x="548" y="103"/>
                  </a:lnTo>
                  <a:lnTo>
                    <a:pt x="543" y="101"/>
                  </a:lnTo>
                  <a:lnTo>
                    <a:pt x="537" y="98"/>
                  </a:lnTo>
                  <a:lnTo>
                    <a:pt x="532" y="97"/>
                  </a:lnTo>
                  <a:lnTo>
                    <a:pt x="530" y="92"/>
                  </a:lnTo>
                  <a:lnTo>
                    <a:pt x="529" y="80"/>
                  </a:lnTo>
                  <a:lnTo>
                    <a:pt x="525" y="75"/>
                  </a:lnTo>
                  <a:lnTo>
                    <a:pt x="522" y="66"/>
                  </a:lnTo>
                  <a:lnTo>
                    <a:pt x="519" y="54"/>
                  </a:lnTo>
                  <a:lnTo>
                    <a:pt x="519" y="48"/>
                  </a:lnTo>
                  <a:lnTo>
                    <a:pt x="522" y="43"/>
                  </a:lnTo>
                  <a:lnTo>
                    <a:pt x="527" y="33"/>
                  </a:lnTo>
                  <a:lnTo>
                    <a:pt x="530" y="30"/>
                  </a:lnTo>
                  <a:lnTo>
                    <a:pt x="527" y="25"/>
                  </a:lnTo>
                  <a:lnTo>
                    <a:pt x="520" y="17"/>
                  </a:lnTo>
                  <a:lnTo>
                    <a:pt x="517" y="10"/>
                  </a:lnTo>
                  <a:lnTo>
                    <a:pt x="514" y="9"/>
                  </a:lnTo>
                  <a:lnTo>
                    <a:pt x="512" y="7"/>
                  </a:lnTo>
                  <a:lnTo>
                    <a:pt x="512" y="0"/>
                  </a:lnTo>
                  <a:lnTo>
                    <a:pt x="476" y="0"/>
                  </a:lnTo>
                  <a:lnTo>
                    <a:pt x="465" y="0"/>
                  </a:lnTo>
                  <a:lnTo>
                    <a:pt x="431" y="2"/>
                  </a:lnTo>
                  <a:lnTo>
                    <a:pt x="395" y="4"/>
                  </a:lnTo>
                  <a:lnTo>
                    <a:pt x="387" y="4"/>
                  </a:lnTo>
                  <a:lnTo>
                    <a:pt x="341" y="5"/>
                  </a:lnTo>
                  <a:lnTo>
                    <a:pt x="338" y="5"/>
                  </a:lnTo>
                  <a:lnTo>
                    <a:pt x="295" y="7"/>
                  </a:lnTo>
                  <a:lnTo>
                    <a:pt x="282" y="7"/>
                  </a:lnTo>
                  <a:lnTo>
                    <a:pt x="251" y="7"/>
                  </a:lnTo>
                  <a:lnTo>
                    <a:pt x="224" y="9"/>
                  </a:lnTo>
                  <a:lnTo>
                    <a:pt x="206" y="9"/>
                  </a:lnTo>
                  <a:lnTo>
                    <a:pt x="167" y="9"/>
                  </a:lnTo>
                  <a:lnTo>
                    <a:pt x="162" y="9"/>
                  </a:lnTo>
                  <a:lnTo>
                    <a:pt x="116" y="10"/>
                  </a:lnTo>
                  <a:lnTo>
                    <a:pt x="110" y="10"/>
                  </a:lnTo>
                  <a:lnTo>
                    <a:pt x="72" y="10"/>
                  </a:lnTo>
                  <a:lnTo>
                    <a:pt x="54" y="10"/>
                  </a:lnTo>
                  <a:lnTo>
                    <a:pt x="18" y="10"/>
                  </a:lnTo>
                  <a:lnTo>
                    <a:pt x="4" y="10"/>
                  </a:lnTo>
                  <a:lnTo>
                    <a:pt x="2" y="15"/>
                  </a:lnTo>
                  <a:lnTo>
                    <a:pt x="4" y="20"/>
                  </a:lnTo>
                  <a:lnTo>
                    <a:pt x="8" y="23"/>
                  </a:lnTo>
                  <a:lnTo>
                    <a:pt x="10" y="26"/>
                  </a:lnTo>
                  <a:lnTo>
                    <a:pt x="10" y="31"/>
                  </a:lnTo>
                  <a:lnTo>
                    <a:pt x="8" y="35"/>
                  </a:lnTo>
                  <a:lnTo>
                    <a:pt x="5" y="36"/>
                  </a:lnTo>
                  <a:lnTo>
                    <a:pt x="4" y="38"/>
                  </a:lnTo>
                  <a:lnTo>
                    <a:pt x="5" y="41"/>
                  </a:lnTo>
                  <a:lnTo>
                    <a:pt x="5" y="44"/>
                  </a:lnTo>
                  <a:lnTo>
                    <a:pt x="8" y="46"/>
                  </a:lnTo>
                  <a:lnTo>
                    <a:pt x="12" y="46"/>
                  </a:lnTo>
                  <a:lnTo>
                    <a:pt x="13" y="48"/>
                  </a:lnTo>
                  <a:lnTo>
                    <a:pt x="15" y="49"/>
                  </a:lnTo>
                  <a:lnTo>
                    <a:pt x="15" y="53"/>
                  </a:lnTo>
                  <a:lnTo>
                    <a:pt x="17" y="56"/>
                  </a:lnTo>
                  <a:lnTo>
                    <a:pt x="17" y="59"/>
                  </a:lnTo>
                  <a:lnTo>
                    <a:pt x="17" y="61"/>
                  </a:lnTo>
                  <a:lnTo>
                    <a:pt x="17" y="64"/>
                  </a:lnTo>
                  <a:lnTo>
                    <a:pt x="17" y="67"/>
                  </a:lnTo>
                  <a:lnTo>
                    <a:pt x="8" y="71"/>
                  </a:lnTo>
                  <a:lnTo>
                    <a:pt x="12" y="74"/>
                  </a:lnTo>
                  <a:lnTo>
                    <a:pt x="10" y="77"/>
                  </a:lnTo>
                  <a:lnTo>
                    <a:pt x="10" y="84"/>
                  </a:lnTo>
                  <a:lnTo>
                    <a:pt x="8" y="85"/>
                  </a:lnTo>
                  <a:lnTo>
                    <a:pt x="8" y="88"/>
                  </a:lnTo>
                  <a:lnTo>
                    <a:pt x="8" y="92"/>
                  </a:lnTo>
                  <a:lnTo>
                    <a:pt x="5" y="100"/>
                  </a:lnTo>
                  <a:lnTo>
                    <a:pt x="2" y="105"/>
                  </a:lnTo>
                  <a:lnTo>
                    <a:pt x="0" y="110"/>
                  </a:lnTo>
                  <a:lnTo>
                    <a:pt x="0" y="113"/>
                  </a:lnTo>
                  <a:lnTo>
                    <a:pt x="2" y="116"/>
                  </a:lnTo>
                  <a:lnTo>
                    <a:pt x="5" y="118"/>
                  </a:lnTo>
                  <a:lnTo>
                    <a:pt x="13" y="131"/>
                  </a:lnTo>
                  <a:lnTo>
                    <a:pt x="13" y="134"/>
                  </a:lnTo>
                  <a:lnTo>
                    <a:pt x="13" y="137"/>
                  </a:lnTo>
                  <a:lnTo>
                    <a:pt x="13" y="139"/>
                  </a:lnTo>
                  <a:lnTo>
                    <a:pt x="15" y="142"/>
                  </a:lnTo>
                  <a:lnTo>
                    <a:pt x="17" y="144"/>
                  </a:lnTo>
                  <a:lnTo>
                    <a:pt x="20" y="146"/>
                  </a:lnTo>
                  <a:lnTo>
                    <a:pt x="21" y="149"/>
                  </a:lnTo>
                  <a:lnTo>
                    <a:pt x="21" y="150"/>
                  </a:lnTo>
                  <a:lnTo>
                    <a:pt x="20" y="154"/>
                  </a:lnTo>
                  <a:lnTo>
                    <a:pt x="18" y="155"/>
                  </a:lnTo>
                  <a:lnTo>
                    <a:pt x="18" y="159"/>
                  </a:lnTo>
                  <a:lnTo>
                    <a:pt x="18" y="163"/>
                  </a:lnTo>
                  <a:lnTo>
                    <a:pt x="25" y="172"/>
                  </a:lnTo>
                  <a:lnTo>
                    <a:pt x="25" y="173"/>
                  </a:lnTo>
                  <a:lnTo>
                    <a:pt x="28" y="178"/>
                  </a:lnTo>
                  <a:lnTo>
                    <a:pt x="28" y="180"/>
                  </a:lnTo>
                  <a:lnTo>
                    <a:pt x="25" y="183"/>
                  </a:lnTo>
                  <a:lnTo>
                    <a:pt x="25" y="185"/>
                  </a:lnTo>
                  <a:lnTo>
                    <a:pt x="26" y="186"/>
                  </a:lnTo>
                  <a:lnTo>
                    <a:pt x="30" y="190"/>
                  </a:lnTo>
                  <a:lnTo>
                    <a:pt x="31" y="196"/>
                  </a:lnTo>
                  <a:lnTo>
                    <a:pt x="33" y="198"/>
                  </a:lnTo>
                  <a:lnTo>
                    <a:pt x="36" y="201"/>
                  </a:lnTo>
                  <a:lnTo>
                    <a:pt x="36" y="206"/>
                  </a:lnTo>
                  <a:lnTo>
                    <a:pt x="41" y="206"/>
                  </a:lnTo>
                  <a:lnTo>
                    <a:pt x="43" y="207"/>
                  </a:lnTo>
                  <a:lnTo>
                    <a:pt x="43" y="209"/>
                  </a:lnTo>
                  <a:lnTo>
                    <a:pt x="43" y="212"/>
                  </a:lnTo>
                  <a:lnTo>
                    <a:pt x="43" y="217"/>
                  </a:lnTo>
                  <a:lnTo>
                    <a:pt x="46" y="224"/>
                  </a:lnTo>
                  <a:lnTo>
                    <a:pt x="49" y="229"/>
                  </a:lnTo>
                  <a:lnTo>
                    <a:pt x="49" y="235"/>
                  </a:lnTo>
                  <a:lnTo>
                    <a:pt x="49" y="238"/>
                  </a:lnTo>
                  <a:lnTo>
                    <a:pt x="46" y="243"/>
                  </a:lnTo>
                  <a:lnTo>
                    <a:pt x="46" y="250"/>
                  </a:lnTo>
                  <a:lnTo>
                    <a:pt x="46" y="253"/>
                  </a:lnTo>
                  <a:lnTo>
                    <a:pt x="49" y="255"/>
                  </a:lnTo>
                  <a:lnTo>
                    <a:pt x="51" y="255"/>
                  </a:lnTo>
                  <a:lnTo>
                    <a:pt x="52" y="255"/>
                  </a:lnTo>
                  <a:lnTo>
                    <a:pt x="52" y="258"/>
                  </a:lnTo>
                  <a:lnTo>
                    <a:pt x="51" y="263"/>
                  </a:lnTo>
                  <a:lnTo>
                    <a:pt x="49" y="265"/>
                  </a:lnTo>
                  <a:lnTo>
                    <a:pt x="54" y="266"/>
                  </a:lnTo>
                  <a:lnTo>
                    <a:pt x="56" y="266"/>
                  </a:lnTo>
                  <a:lnTo>
                    <a:pt x="57" y="271"/>
                  </a:lnTo>
                  <a:lnTo>
                    <a:pt x="57" y="273"/>
                  </a:lnTo>
                  <a:lnTo>
                    <a:pt x="64" y="276"/>
                  </a:lnTo>
                  <a:lnTo>
                    <a:pt x="64" y="279"/>
                  </a:lnTo>
                  <a:lnTo>
                    <a:pt x="65" y="281"/>
                  </a:lnTo>
                  <a:lnTo>
                    <a:pt x="65" y="286"/>
                  </a:lnTo>
                  <a:lnTo>
                    <a:pt x="65" y="289"/>
                  </a:lnTo>
                  <a:lnTo>
                    <a:pt x="65" y="291"/>
                  </a:lnTo>
                  <a:lnTo>
                    <a:pt x="65" y="292"/>
                  </a:lnTo>
                  <a:lnTo>
                    <a:pt x="67" y="294"/>
                  </a:lnTo>
                  <a:lnTo>
                    <a:pt x="70" y="294"/>
                  </a:lnTo>
                  <a:lnTo>
                    <a:pt x="70" y="296"/>
                  </a:lnTo>
                  <a:lnTo>
                    <a:pt x="70" y="299"/>
                  </a:lnTo>
                  <a:lnTo>
                    <a:pt x="67" y="302"/>
                  </a:lnTo>
                  <a:lnTo>
                    <a:pt x="67" y="307"/>
                  </a:lnTo>
                  <a:lnTo>
                    <a:pt x="69" y="313"/>
                  </a:lnTo>
                  <a:lnTo>
                    <a:pt x="69" y="315"/>
                  </a:lnTo>
                  <a:lnTo>
                    <a:pt x="70" y="318"/>
                  </a:lnTo>
                  <a:lnTo>
                    <a:pt x="72" y="323"/>
                  </a:lnTo>
                  <a:lnTo>
                    <a:pt x="70" y="327"/>
                  </a:lnTo>
                  <a:lnTo>
                    <a:pt x="70" y="330"/>
                  </a:lnTo>
                  <a:lnTo>
                    <a:pt x="70" y="333"/>
                  </a:lnTo>
                  <a:lnTo>
                    <a:pt x="74" y="340"/>
                  </a:lnTo>
                  <a:lnTo>
                    <a:pt x="75" y="343"/>
                  </a:lnTo>
                  <a:lnTo>
                    <a:pt x="75" y="344"/>
                  </a:lnTo>
                  <a:lnTo>
                    <a:pt x="75" y="348"/>
                  </a:lnTo>
                  <a:lnTo>
                    <a:pt x="72" y="356"/>
                  </a:lnTo>
                  <a:lnTo>
                    <a:pt x="74" y="361"/>
                  </a:lnTo>
                  <a:lnTo>
                    <a:pt x="70" y="367"/>
                  </a:lnTo>
                  <a:lnTo>
                    <a:pt x="70" y="369"/>
                  </a:lnTo>
                  <a:lnTo>
                    <a:pt x="72" y="374"/>
                  </a:lnTo>
                  <a:lnTo>
                    <a:pt x="74" y="377"/>
                  </a:lnTo>
                  <a:lnTo>
                    <a:pt x="79" y="380"/>
                  </a:lnTo>
                  <a:lnTo>
                    <a:pt x="80" y="384"/>
                  </a:lnTo>
                  <a:lnTo>
                    <a:pt x="82" y="388"/>
                  </a:lnTo>
                  <a:lnTo>
                    <a:pt x="82" y="387"/>
                  </a:lnTo>
                  <a:lnTo>
                    <a:pt x="119" y="388"/>
                  </a:lnTo>
                  <a:lnTo>
                    <a:pt x="137" y="388"/>
                  </a:lnTo>
                  <a:lnTo>
                    <a:pt x="165" y="388"/>
                  </a:lnTo>
                  <a:lnTo>
                    <a:pt x="193" y="388"/>
                  </a:lnTo>
                  <a:lnTo>
                    <a:pt x="207" y="388"/>
                  </a:lnTo>
                  <a:lnTo>
                    <a:pt x="232" y="388"/>
                  </a:lnTo>
                  <a:lnTo>
                    <a:pt x="255" y="387"/>
                  </a:lnTo>
                  <a:lnTo>
                    <a:pt x="277" y="387"/>
                  </a:lnTo>
                  <a:lnTo>
                    <a:pt x="299" y="385"/>
                  </a:lnTo>
                  <a:lnTo>
                    <a:pt x="318" y="385"/>
                  </a:lnTo>
                  <a:lnTo>
                    <a:pt x="344" y="38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8" name="Freeform 36"/>
            <p:cNvSpPr>
              <a:spLocks/>
            </p:cNvSpPr>
            <p:nvPr/>
          </p:nvSpPr>
          <p:spPr bwMode="auto">
            <a:xfrm>
              <a:off x="3504783" y="3215466"/>
              <a:ext cx="1056791" cy="565991"/>
            </a:xfrm>
            <a:custGeom>
              <a:avLst/>
              <a:gdLst>
                <a:gd name="T0" fmla="*/ 1199594882 w 773"/>
                <a:gd name="T1" fmla="*/ 1038304466 h 414"/>
                <a:gd name="T2" fmla="*/ 1388607412 w 773"/>
                <a:gd name="T3" fmla="*/ 1043344777 h 414"/>
                <a:gd name="T4" fmla="*/ 1582658667 w 773"/>
                <a:gd name="T5" fmla="*/ 1038304466 h 414"/>
                <a:gd name="T6" fmla="*/ 1635582747 w 773"/>
                <a:gd name="T7" fmla="*/ 1038304466 h 414"/>
                <a:gd name="T8" fmla="*/ 1733868453 w 773"/>
                <a:gd name="T9" fmla="*/ 1038304466 h 414"/>
                <a:gd name="T10" fmla="*/ 1844755338 w 773"/>
                <a:gd name="T11" fmla="*/ 1038304466 h 414"/>
                <a:gd name="T12" fmla="*/ 1940521284 w 773"/>
                <a:gd name="T13" fmla="*/ 1018143222 h 414"/>
                <a:gd name="T14" fmla="*/ 1940521284 w 773"/>
                <a:gd name="T15" fmla="*/ 919857951 h 414"/>
                <a:gd name="T16" fmla="*/ 1940521284 w 773"/>
                <a:gd name="T17" fmla="*/ 816530583 h 414"/>
                <a:gd name="T18" fmla="*/ 1940521284 w 773"/>
                <a:gd name="T19" fmla="*/ 688003446 h 414"/>
                <a:gd name="T20" fmla="*/ 1940521284 w 773"/>
                <a:gd name="T21" fmla="*/ 554434410 h 414"/>
                <a:gd name="T22" fmla="*/ 1940521284 w 773"/>
                <a:gd name="T23" fmla="*/ 430947584 h 414"/>
                <a:gd name="T24" fmla="*/ 1943042234 w 773"/>
                <a:gd name="T25" fmla="*/ 335181575 h 414"/>
                <a:gd name="T26" fmla="*/ 1940521284 w 773"/>
                <a:gd name="T27" fmla="*/ 327620315 h 414"/>
                <a:gd name="T28" fmla="*/ 1922880982 w 773"/>
                <a:gd name="T29" fmla="*/ 320059055 h 414"/>
                <a:gd name="T30" fmla="*/ 1897679418 w 773"/>
                <a:gd name="T31" fmla="*/ 315018744 h 414"/>
                <a:gd name="T32" fmla="*/ 1872477853 w 773"/>
                <a:gd name="T33" fmla="*/ 289817189 h 414"/>
                <a:gd name="T34" fmla="*/ 1864916590 w 773"/>
                <a:gd name="T35" fmla="*/ 254536599 h 414"/>
                <a:gd name="T36" fmla="*/ 1849795651 w 773"/>
                <a:gd name="T37" fmla="*/ 241935028 h 414"/>
                <a:gd name="T38" fmla="*/ 1824594086 w 773"/>
                <a:gd name="T39" fmla="*/ 216733473 h 414"/>
                <a:gd name="T40" fmla="*/ 1811994097 w 773"/>
                <a:gd name="T41" fmla="*/ 199093128 h 414"/>
                <a:gd name="T42" fmla="*/ 1824594086 w 773"/>
                <a:gd name="T43" fmla="*/ 171370624 h 414"/>
                <a:gd name="T44" fmla="*/ 1844755338 w 773"/>
                <a:gd name="T45" fmla="*/ 146169069 h 414"/>
                <a:gd name="T46" fmla="*/ 1862397227 w 773"/>
                <a:gd name="T47" fmla="*/ 133567498 h 414"/>
                <a:gd name="T48" fmla="*/ 1857356914 w 773"/>
                <a:gd name="T49" fmla="*/ 120967514 h 414"/>
                <a:gd name="T50" fmla="*/ 1864916590 w 773"/>
                <a:gd name="T51" fmla="*/ 105846581 h 414"/>
                <a:gd name="T52" fmla="*/ 1852316601 w 773"/>
                <a:gd name="T53" fmla="*/ 93246572 h 414"/>
                <a:gd name="T54" fmla="*/ 1837195662 w 773"/>
                <a:gd name="T55" fmla="*/ 80645001 h 414"/>
                <a:gd name="T56" fmla="*/ 1829634399 w 773"/>
                <a:gd name="T57" fmla="*/ 88206261 h 414"/>
                <a:gd name="T58" fmla="*/ 1796873158 w 773"/>
                <a:gd name="T59" fmla="*/ 80645001 h 414"/>
                <a:gd name="T60" fmla="*/ 1774190956 w 773"/>
                <a:gd name="T61" fmla="*/ 65524068 h 414"/>
                <a:gd name="T62" fmla="*/ 1754029704 w 773"/>
                <a:gd name="T63" fmla="*/ 47883761 h 414"/>
                <a:gd name="T64" fmla="*/ 1640623060 w 773"/>
                <a:gd name="T65" fmla="*/ 52924084 h 414"/>
                <a:gd name="T66" fmla="*/ 1529736175 w 773"/>
                <a:gd name="T67" fmla="*/ 52924084 h 414"/>
                <a:gd name="T68" fmla="*/ 1381046148 w 773"/>
                <a:gd name="T69" fmla="*/ 47883761 h 414"/>
                <a:gd name="T70" fmla="*/ 1239917385 w 773"/>
                <a:gd name="T71" fmla="*/ 47883761 h 414"/>
                <a:gd name="T72" fmla="*/ 1096269260 w 773"/>
                <a:gd name="T73" fmla="*/ 42843450 h 414"/>
                <a:gd name="T74" fmla="*/ 952619547 w 773"/>
                <a:gd name="T75" fmla="*/ 42843450 h 414"/>
                <a:gd name="T76" fmla="*/ 814011536 w 773"/>
                <a:gd name="T77" fmla="*/ 40322501 h 414"/>
                <a:gd name="T78" fmla="*/ 672882773 w 773"/>
                <a:gd name="T79" fmla="*/ 32761240 h 414"/>
                <a:gd name="T80" fmla="*/ 398184823 w 773"/>
                <a:gd name="T81" fmla="*/ 20161250 h 414"/>
                <a:gd name="T82" fmla="*/ 249496385 w 773"/>
                <a:gd name="T83" fmla="*/ 10080625 h 414"/>
                <a:gd name="T84" fmla="*/ 65524093 w 773"/>
                <a:gd name="T85" fmla="*/ 0 h 414"/>
                <a:gd name="T86" fmla="*/ 57964418 w 773"/>
                <a:gd name="T87" fmla="*/ 143648120 h 414"/>
                <a:gd name="T88" fmla="*/ 45362829 w 773"/>
                <a:gd name="T89" fmla="*/ 309978433 h 414"/>
                <a:gd name="T90" fmla="*/ 37803153 w 773"/>
                <a:gd name="T91" fmla="*/ 458668501 h 414"/>
                <a:gd name="T92" fmla="*/ 15120945 w 773"/>
                <a:gd name="T93" fmla="*/ 745966228 h 414"/>
                <a:gd name="T94" fmla="*/ 7561266 w 773"/>
                <a:gd name="T95" fmla="*/ 861893580 h 414"/>
                <a:gd name="T96" fmla="*/ 7561266 w 773"/>
                <a:gd name="T97" fmla="*/ 987901356 h 414"/>
                <a:gd name="T98" fmla="*/ 259577011 w 773"/>
                <a:gd name="T99" fmla="*/ 1005543238 h 414"/>
                <a:gd name="T100" fmla="*/ 372983258 w 773"/>
                <a:gd name="T101" fmla="*/ 1010583549 h 414"/>
                <a:gd name="T102" fmla="*/ 534273372 w 773"/>
                <a:gd name="T103" fmla="*/ 1018143222 h 414"/>
                <a:gd name="T104" fmla="*/ 672882773 w 773"/>
                <a:gd name="T105" fmla="*/ 1025704482 h 414"/>
                <a:gd name="T106" fmla="*/ 917337356 w 773"/>
                <a:gd name="T107" fmla="*/ 1033264155 h 414"/>
                <a:gd name="T108" fmla="*/ 1030745191 w 773"/>
                <a:gd name="T109" fmla="*/ 1033264155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3"/>
                <a:gd name="T166" fmla="*/ 0 h 414"/>
                <a:gd name="T167" fmla="*/ 773 w 7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3" h="414">
                  <a:moveTo>
                    <a:pt x="440" y="412"/>
                  </a:moveTo>
                  <a:lnTo>
                    <a:pt x="476" y="412"/>
                  </a:lnTo>
                  <a:lnTo>
                    <a:pt x="507" y="414"/>
                  </a:lnTo>
                  <a:lnTo>
                    <a:pt x="551" y="414"/>
                  </a:lnTo>
                  <a:lnTo>
                    <a:pt x="574" y="414"/>
                  </a:lnTo>
                  <a:lnTo>
                    <a:pt x="628" y="412"/>
                  </a:lnTo>
                  <a:lnTo>
                    <a:pt x="631" y="412"/>
                  </a:lnTo>
                  <a:lnTo>
                    <a:pt x="649" y="412"/>
                  </a:lnTo>
                  <a:lnTo>
                    <a:pt x="678" y="412"/>
                  </a:lnTo>
                  <a:lnTo>
                    <a:pt x="688" y="412"/>
                  </a:lnTo>
                  <a:lnTo>
                    <a:pt x="724" y="412"/>
                  </a:lnTo>
                  <a:lnTo>
                    <a:pt x="732" y="412"/>
                  </a:lnTo>
                  <a:lnTo>
                    <a:pt x="771" y="410"/>
                  </a:lnTo>
                  <a:lnTo>
                    <a:pt x="770" y="404"/>
                  </a:lnTo>
                  <a:lnTo>
                    <a:pt x="770" y="368"/>
                  </a:lnTo>
                  <a:lnTo>
                    <a:pt x="770" y="365"/>
                  </a:lnTo>
                  <a:lnTo>
                    <a:pt x="770" y="327"/>
                  </a:lnTo>
                  <a:lnTo>
                    <a:pt x="770" y="324"/>
                  </a:lnTo>
                  <a:lnTo>
                    <a:pt x="770" y="277"/>
                  </a:lnTo>
                  <a:lnTo>
                    <a:pt x="770" y="273"/>
                  </a:lnTo>
                  <a:lnTo>
                    <a:pt x="771" y="231"/>
                  </a:lnTo>
                  <a:lnTo>
                    <a:pt x="770" y="220"/>
                  </a:lnTo>
                  <a:lnTo>
                    <a:pt x="770" y="185"/>
                  </a:lnTo>
                  <a:lnTo>
                    <a:pt x="770" y="171"/>
                  </a:lnTo>
                  <a:lnTo>
                    <a:pt x="770" y="145"/>
                  </a:lnTo>
                  <a:lnTo>
                    <a:pt x="771" y="133"/>
                  </a:lnTo>
                  <a:lnTo>
                    <a:pt x="773" y="132"/>
                  </a:lnTo>
                  <a:lnTo>
                    <a:pt x="770" y="130"/>
                  </a:lnTo>
                  <a:lnTo>
                    <a:pt x="766" y="130"/>
                  </a:lnTo>
                  <a:lnTo>
                    <a:pt x="763" y="127"/>
                  </a:lnTo>
                  <a:lnTo>
                    <a:pt x="757" y="127"/>
                  </a:lnTo>
                  <a:lnTo>
                    <a:pt x="753" y="125"/>
                  </a:lnTo>
                  <a:lnTo>
                    <a:pt x="750" y="123"/>
                  </a:lnTo>
                  <a:lnTo>
                    <a:pt x="743" y="115"/>
                  </a:lnTo>
                  <a:lnTo>
                    <a:pt x="740" y="107"/>
                  </a:lnTo>
                  <a:lnTo>
                    <a:pt x="740" y="101"/>
                  </a:lnTo>
                  <a:lnTo>
                    <a:pt x="735" y="99"/>
                  </a:lnTo>
                  <a:lnTo>
                    <a:pt x="734" y="96"/>
                  </a:lnTo>
                  <a:lnTo>
                    <a:pt x="732" y="91"/>
                  </a:lnTo>
                  <a:lnTo>
                    <a:pt x="724" y="86"/>
                  </a:lnTo>
                  <a:lnTo>
                    <a:pt x="719" y="81"/>
                  </a:lnTo>
                  <a:lnTo>
                    <a:pt x="719" y="79"/>
                  </a:lnTo>
                  <a:lnTo>
                    <a:pt x="722" y="73"/>
                  </a:lnTo>
                  <a:lnTo>
                    <a:pt x="724" y="68"/>
                  </a:lnTo>
                  <a:lnTo>
                    <a:pt x="726" y="63"/>
                  </a:lnTo>
                  <a:lnTo>
                    <a:pt x="732" y="58"/>
                  </a:lnTo>
                  <a:lnTo>
                    <a:pt x="732" y="53"/>
                  </a:lnTo>
                  <a:lnTo>
                    <a:pt x="739" y="53"/>
                  </a:lnTo>
                  <a:lnTo>
                    <a:pt x="743" y="53"/>
                  </a:lnTo>
                  <a:lnTo>
                    <a:pt x="737" y="48"/>
                  </a:lnTo>
                  <a:lnTo>
                    <a:pt x="740" y="47"/>
                  </a:lnTo>
                  <a:lnTo>
                    <a:pt x="740" y="42"/>
                  </a:lnTo>
                  <a:lnTo>
                    <a:pt x="740" y="39"/>
                  </a:lnTo>
                  <a:lnTo>
                    <a:pt x="735" y="37"/>
                  </a:lnTo>
                  <a:lnTo>
                    <a:pt x="732" y="31"/>
                  </a:lnTo>
                  <a:lnTo>
                    <a:pt x="729" y="32"/>
                  </a:lnTo>
                  <a:lnTo>
                    <a:pt x="727" y="34"/>
                  </a:lnTo>
                  <a:lnTo>
                    <a:pt x="726" y="35"/>
                  </a:lnTo>
                  <a:lnTo>
                    <a:pt x="716" y="37"/>
                  </a:lnTo>
                  <a:lnTo>
                    <a:pt x="713" y="32"/>
                  </a:lnTo>
                  <a:lnTo>
                    <a:pt x="708" y="29"/>
                  </a:lnTo>
                  <a:lnTo>
                    <a:pt x="704" y="26"/>
                  </a:lnTo>
                  <a:lnTo>
                    <a:pt x="699" y="19"/>
                  </a:lnTo>
                  <a:lnTo>
                    <a:pt x="696" y="19"/>
                  </a:lnTo>
                  <a:lnTo>
                    <a:pt x="695" y="19"/>
                  </a:lnTo>
                  <a:lnTo>
                    <a:pt x="651" y="21"/>
                  </a:lnTo>
                  <a:lnTo>
                    <a:pt x="628" y="21"/>
                  </a:lnTo>
                  <a:lnTo>
                    <a:pt x="607" y="21"/>
                  </a:lnTo>
                  <a:lnTo>
                    <a:pt x="584" y="21"/>
                  </a:lnTo>
                  <a:lnTo>
                    <a:pt x="548" y="19"/>
                  </a:lnTo>
                  <a:lnTo>
                    <a:pt x="540" y="19"/>
                  </a:lnTo>
                  <a:lnTo>
                    <a:pt x="492" y="19"/>
                  </a:lnTo>
                  <a:lnTo>
                    <a:pt x="448" y="19"/>
                  </a:lnTo>
                  <a:lnTo>
                    <a:pt x="435" y="17"/>
                  </a:lnTo>
                  <a:lnTo>
                    <a:pt x="403" y="17"/>
                  </a:lnTo>
                  <a:lnTo>
                    <a:pt x="378" y="17"/>
                  </a:lnTo>
                  <a:lnTo>
                    <a:pt x="359" y="16"/>
                  </a:lnTo>
                  <a:lnTo>
                    <a:pt x="323" y="16"/>
                  </a:lnTo>
                  <a:lnTo>
                    <a:pt x="313" y="16"/>
                  </a:lnTo>
                  <a:lnTo>
                    <a:pt x="267" y="13"/>
                  </a:lnTo>
                  <a:lnTo>
                    <a:pt x="212" y="11"/>
                  </a:lnTo>
                  <a:lnTo>
                    <a:pt x="158" y="8"/>
                  </a:lnTo>
                  <a:lnTo>
                    <a:pt x="155" y="8"/>
                  </a:lnTo>
                  <a:lnTo>
                    <a:pt x="99" y="4"/>
                  </a:lnTo>
                  <a:lnTo>
                    <a:pt x="90" y="4"/>
                  </a:lnTo>
                  <a:lnTo>
                    <a:pt x="26" y="0"/>
                  </a:lnTo>
                  <a:lnTo>
                    <a:pt x="21" y="55"/>
                  </a:lnTo>
                  <a:lnTo>
                    <a:pt x="23" y="57"/>
                  </a:lnTo>
                  <a:lnTo>
                    <a:pt x="18" y="114"/>
                  </a:lnTo>
                  <a:lnTo>
                    <a:pt x="18" y="123"/>
                  </a:lnTo>
                  <a:lnTo>
                    <a:pt x="15" y="171"/>
                  </a:lnTo>
                  <a:lnTo>
                    <a:pt x="15" y="182"/>
                  </a:lnTo>
                  <a:lnTo>
                    <a:pt x="11" y="228"/>
                  </a:lnTo>
                  <a:lnTo>
                    <a:pt x="6" y="296"/>
                  </a:lnTo>
                  <a:lnTo>
                    <a:pt x="6" y="308"/>
                  </a:lnTo>
                  <a:lnTo>
                    <a:pt x="3" y="342"/>
                  </a:lnTo>
                  <a:lnTo>
                    <a:pt x="0" y="392"/>
                  </a:lnTo>
                  <a:lnTo>
                    <a:pt x="3" y="392"/>
                  </a:lnTo>
                  <a:lnTo>
                    <a:pt x="52" y="396"/>
                  </a:lnTo>
                  <a:lnTo>
                    <a:pt x="103" y="399"/>
                  </a:lnTo>
                  <a:lnTo>
                    <a:pt x="116" y="399"/>
                  </a:lnTo>
                  <a:lnTo>
                    <a:pt x="148" y="401"/>
                  </a:lnTo>
                  <a:lnTo>
                    <a:pt x="204" y="404"/>
                  </a:lnTo>
                  <a:lnTo>
                    <a:pt x="212" y="404"/>
                  </a:lnTo>
                  <a:lnTo>
                    <a:pt x="259" y="407"/>
                  </a:lnTo>
                  <a:lnTo>
                    <a:pt x="267" y="407"/>
                  </a:lnTo>
                  <a:lnTo>
                    <a:pt x="316" y="407"/>
                  </a:lnTo>
                  <a:lnTo>
                    <a:pt x="364" y="410"/>
                  </a:lnTo>
                  <a:lnTo>
                    <a:pt x="385" y="410"/>
                  </a:lnTo>
                  <a:lnTo>
                    <a:pt x="409" y="410"/>
                  </a:lnTo>
                  <a:lnTo>
                    <a:pt x="440" y="412"/>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9" name="Freeform 38"/>
            <p:cNvSpPr>
              <a:spLocks/>
            </p:cNvSpPr>
            <p:nvPr/>
          </p:nvSpPr>
          <p:spPr bwMode="auto">
            <a:xfrm>
              <a:off x="4654539" y="4481427"/>
              <a:ext cx="798403" cy="697235"/>
            </a:xfrm>
            <a:custGeom>
              <a:avLst/>
              <a:gdLst>
                <a:gd name="T0" fmla="*/ 720764585 w 584"/>
                <a:gd name="T1" fmla="*/ 567036013 h 510"/>
                <a:gd name="T2" fmla="*/ 745966137 w 584"/>
                <a:gd name="T3" fmla="*/ 476310409 h 510"/>
                <a:gd name="T4" fmla="*/ 753525808 w 584"/>
                <a:gd name="T5" fmla="*/ 418346036 h 510"/>
                <a:gd name="T6" fmla="*/ 798888602 w 584"/>
                <a:gd name="T7" fmla="*/ 378023446 h 510"/>
                <a:gd name="T8" fmla="*/ 819049844 w 584"/>
                <a:gd name="T9" fmla="*/ 299899415 h 510"/>
                <a:gd name="T10" fmla="*/ 826611103 w 584"/>
                <a:gd name="T11" fmla="*/ 282257532 h 510"/>
                <a:gd name="T12" fmla="*/ 871974095 w 584"/>
                <a:gd name="T13" fmla="*/ 221773796 h 510"/>
                <a:gd name="T14" fmla="*/ 824090154 w 584"/>
                <a:gd name="T15" fmla="*/ 151209388 h 510"/>
                <a:gd name="T16" fmla="*/ 819049844 w 584"/>
                <a:gd name="T17" fmla="*/ 118448159 h 510"/>
                <a:gd name="T18" fmla="*/ 801409551 w 584"/>
                <a:gd name="T19" fmla="*/ 65524072 h 510"/>
                <a:gd name="T20" fmla="*/ 786288620 w 584"/>
                <a:gd name="T21" fmla="*/ 2520950 h 510"/>
                <a:gd name="T22" fmla="*/ 143648102 w 584"/>
                <a:gd name="T23" fmla="*/ 15120940 h 510"/>
                <a:gd name="T24" fmla="*/ 57962801 w 584"/>
                <a:gd name="T25" fmla="*/ 398184691 h 510"/>
                <a:gd name="T26" fmla="*/ 70564370 w 584"/>
                <a:gd name="T27" fmla="*/ 471270098 h 510"/>
                <a:gd name="T28" fmla="*/ 103325594 w 584"/>
                <a:gd name="T29" fmla="*/ 524192573 h 510"/>
                <a:gd name="T30" fmla="*/ 136088430 w 584"/>
                <a:gd name="T31" fmla="*/ 607358503 h 510"/>
                <a:gd name="T32" fmla="*/ 153728723 w 584"/>
                <a:gd name="T33" fmla="*/ 690522846 h 510"/>
                <a:gd name="T34" fmla="*/ 110886878 w 584"/>
                <a:gd name="T35" fmla="*/ 791329072 h 510"/>
                <a:gd name="T36" fmla="*/ 98285284 w 584"/>
                <a:gd name="T37" fmla="*/ 899696757 h 510"/>
                <a:gd name="T38" fmla="*/ 90725612 w 584"/>
                <a:gd name="T39" fmla="*/ 1013102967 h 510"/>
                <a:gd name="T40" fmla="*/ 103325594 w 584"/>
                <a:gd name="T41" fmla="*/ 1083667325 h 510"/>
                <a:gd name="T42" fmla="*/ 277217171 w 584"/>
                <a:gd name="T43" fmla="*/ 1068546391 h 510"/>
                <a:gd name="T44" fmla="*/ 498990927 w 584"/>
                <a:gd name="T45" fmla="*/ 1136591387 h 510"/>
                <a:gd name="T46" fmla="*/ 572074634 w 584"/>
                <a:gd name="T47" fmla="*/ 1108868881 h 510"/>
                <a:gd name="T48" fmla="*/ 567034324 w 584"/>
                <a:gd name="T49" fmla="*/ 1076107652 h 510"/>
                <a:gd name="T50" fmla="*/ 650200239 w 584"/>
                <a:gd name="T51" fmla="*/ 1043344835 h 510"/>
                <a:gd name="T52" fmla="*/ 715724274 w 584"/>
                <a:gd name="T53" fmla="*/ 1058465769 h 510"/>
                <a:gd name="T54" fmla="*/ 723285534 w 584"/>
                <a:gd name="T55" fmla="*/ 1101309208 h 510"/>
                <a:gd name="T56" fmla="*/ 773687050 w 584"/>
                <a:gd name="T57" fmla="*/ 1136591387 h 510"/>
                <a:gd name="T58" fmla="*/ 844251594 w 584"/>
                <a:gd name="T59" fmla="*/ 1179433240 h 510"/>
                <a:gd name="T60" fmla="*/ 917336888 w 584"/>
                <a:gd name="T61" fmla="*/ 1239916975 h 510"/>
                <a:gd name="T62" fmla="*/ 1028223717 w 584"/>
                <a:gd name="T63" fmla="*/ 1214715419 h 510"/>
                <a:gd name="T64" fmla="*/ 1068546200 w 584"/>
                <a:gd name="T65" fmla="*/ 1227316991 h 510"/>
                <a:gd name="T66" fmla="*/ 1144150856 w 584"/>
                <a:gd name="T67" fmla="*/ 1252518547 h 510"/>
                <a:gd name="T68" fmla="*/ 1171871769 w 584"/>
                <a:gd name="T69" fmla="*/ 1156752633 h 510"/>
                <a:gd name="T70" fmla="*/ 1229836133 w 584"/>
                <a:gd name="T71" fmla="*/ 1136591387 h 510"/>
                <a:gd name="T72" fmla="*/ 1320561720 w 584"/>
                <a:gd name="T73" fmla="*/ 1199594485 h 510"/>
                <a:gd name="T74" fmla="*/ 1386085755 w 584"/>
                <a:gd name="T75" fmla="*/ 1247478236 h 510"/>
                <a:gd name="T76" fmla="*/ 1413808256 w 584"/>
                <a:gd name="T77" fmla="*/ 1244957286 h 510"/>
                <a:gd name="T78" fmla="*/ 1464211360 w 584"/>
                <a:gd name="T79" fmla="*/ 1234876664 h 510"/>
                <a:gd name="T80" fmla="*/ 1423888877 w 584"/>
                <a:gd name="T81" fmla="*/ 1186994500 h 510"/>
                <a:gd name="T82" fmla="*/ 1365924513 w 584"/>
                <a:gd name="T83" fmla="*/ 1149191372 h 510"/>
                <a:gd name="T84" fmla="*/ 1300400478 w 584"/>
                <a:gd name="T85" fmla="*/ 1103828570 h 510"/>
                <a:gd name="T86" fmla="*/ 1345763272 w 584"/>
                <a:gd name="T87" fmla="*/ 1045865784 h 510"/>
                <a:gd name="T88" fmla="*/ 1413808256 w 584"/>
                <a:gd name="T89" fmla="*/ 972780477 h 510"/>
                <a:gd name="T90" fmla="*/ 1393647014 w 584"/>
                <a:gd name="T91" fmla="*/ 907256430 h 510"/>
                <a:gd name="T92" fmla="*/ 1315521409 w 584"/>
                <a:gd name="T93" fmla="*/ 934978936 h 510"/>
                <a:gd name="T94" fmla="*/ 1242436115 w 584"/>
                <a:gd name="T95" fmla="*/ 972780477 h 510"/>
                <a:gd name="T96" fmla="*/ 1255037685 w 584"/>
                <a:gd name="T97" fmla="*/ 927417675 h 510"/>
                <a:gd name="T98" fmla="*/ 1244957064 w 584"/>
                <a:gd name="T99" fmla="*/ 912296741 h 510"/>
                <a:gd name="T100" fmla="*/ 1204634581 w 584"/>
                <a:gd name="T101" fmla="*/ 902216118 h 510"/>
                <a:gd name="T102" fmla="*/ 1098788063 w 584"/>
                <a:gd name="T103" fmla="*/ 945059558 h 510"/>
                <a:gd name="T104" fmla="*/ 1068546200 w 584"/>
                <a:gd name="T105" fmla="*/ 879535511 h 510"/>
                <a:gd name="T106" fmla="*/ 1144150856 w 584"/>
                <a:gd name="T107" fmla="*/ 841732383 h 510"/>
                <a:gd name="T108" fmla="*/ 1212194253 w 584"/>
                <a:gd name="T109" fmla="*/ 879535511 h 510"/>
                <a:gd name="T110" fmla="*/ 1275198926 w 584"/>
                <a:gd name="T111" fmla="*/ 856853317 h 510"/>
                <a:gd name="T112" fmla="*/ 1209674891 w 584"/>
                <a:gd name="T113" fmla="*/ 730845336 h 510"/>
                <a:gd name="T114" fmla="*/ 1000501216 w 584"/>
                <a:gd name="T115" fmla="*/ 645160044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4"/>
                <a:gd name="T175" fmla="*/ 0 h 510"/>
                <a:gd name="T176" fmla="*/ 584 w 584"/>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4" h="510">
                  <a:moveTo>
                    <a:pt x="282" y="252"/>
                  </a:moveTo>
                  <a:lnTo>
                    <a:pt x="281" y="249"/>
                  </a:lnTo>
                  <a:lnTo>
                    <a:pt x="278" y="244"/>
                  </a:lnTo>
                  <a:lnTo>
                    <a:pt x="278" y="243"/>
                  </a:lnTo>
                  <a:lnTo>
                    <a:pt x="278" y="238"/>
                  </a:lnTo>
                  <a:lnTo>
                    <a:pt x="278" y="234"/>
                  </a:lnTo>
                  <a:lnTo>
                    <a:pt x="276" y="230"/>
                  </a:lnTo>
                  <a:lnTo>
                    <a:pt x="274" y="228"/>
                  </a:lnTo>
                  <a:lnTo>
                    <a:pt x="278" y="226"/>
                  </a:lnTo>
                  <a:lnTo>
                    <a:pt x="282" y="226"/>
                  </a:lnTo>
                  <a:lnTo>
                    <a:pt x="286" y="225"/>
                  </a:lnTo>
                  <a:lnTo>
                    <a:pt x="286" y="218"/>
                  </a:lnTo>
                  <a:lnTo>
                    <a:pt x="282" y="213"/>
                  </a:lnTo>
                  <a:lnTo>
                    <a:pt x="282" y="210"/>
                  </a:lnTo>
                  <a:lnTo>
                    <a:pt x="282" y="207"/>
                  </a:lnTo>
                  <a:lnTo>
                    <a:pt x="287" y="208"/>
                  </a:lnTo>
                  <a:lnTo>
                    <a:pt x="292" y="208"/>
                  </a:lnTo>
                  <a:lnTo>
                    <a:pt x="292" y="205"/>
                  </a:lnTo>
                  <a:lnTo>
                    <a:pt x="289" y="202"/>
                  </a:lnTo>
                  <a:lnTo>
                    <a:pt x="287" y="199"/>
                  </a:lnTo>
                  <a:lnTo>
                    <a:pt x="287" y="190"/>
                  </a:lnTo>
                  <a:lnTo>
                    <a:pt x="296" y="189"/>
                  </a:lnTo>
                  <a:lnTo>
                    <a:pt x="297" y="186"/>
                  </a:lnTo>
                  <a:lnTo>
                    <a:pt x="297" y="184"/>
                  </a:lnTo>
                  <a:lnTo>
                    <a:pt x="296" y="182"/>
                  </a:lnTo>
                  <a:lnTo>
                    <a:pt x="289" y="182"/>
                  </a:lnTo>
                  <a:lnTo>
                    <a:pt x="287" y="181"/>
                  </a:lnTo>
                  <a:lnTo>
                    <a:pt x="289" y="179"/>
                  </a:lnTo>
                  <a:lnTo>
                    <a:pt x="291" y="177"/>
                  </a:lnTo>
                  <a:lnTo>
                    <a:pt x="297" y="177"/>
                  </a:lnTo>
                  <a:lnTo>
                    <a:pt x="299" y="174"/>
                  </a:lnTo>
                  <a:lnTo>
                    <a:pt x="297" y="169"/>
                  </a:lnTo>
                  <a:lnTo>
                    <a:pt x="299" y="166"/>
                  </a:lnTo>
                  <a:lnTo>
                    <a:pt x="302" y="163"/>
                  </a:lnTo>
                  <a:lnTo>
                    <a:pt x="307" y="163"/>
                  </a:lnTo>
                  <a:lnTo>
                    <a:pt x="312" y="161"/>
                  </a:lnTo>
                  <a:lnTo>
                    <a:pt x="310" y="159"/>
                  </a:lnTo>
                  <a:lnTo>
                    <a:pt x="305" y="158"/>
                  </a:lnTo>
                  <a:lnTo>
                    <a:pt x="302" y="156"/>
                  </a:lnTo>
                  <a:lnTo>
                    <a:pt x="302" y="151"/>
                  </a:lnTo>
                  <a:lnTo>
                    <a:pt x="304" y="150"/>
                  </a:lnTo>
                  <a:lnTo>
                    <a:pt x="307" y="148"/>
                  </a:lnTo>
                  <a:lnTo>
                    <a:pt x="310" y="150"/>
                  </a:lnTo>
                  <a:lnTo>
                    <a:pt x="317" y="150"/>
                  </a:lnTo>
                  <a:lnTo>
                    <a:pt x="315" y="146"/>
                  </a:lnTo>
                  <a:lnTo>
                    <a:pt x="315" y="145"/>
                  </a:lnTo>
                  <a:lnTo>
                    <a:pt x="315" y="143"/>
                  </a:lnTo>
                  <a:lnTo>
                    <a:pt x="318" y="140"/>
                  </a:lnTo>
                  <a:lnTo>
                    <a:pt x="320" y="137"/>
                  </a:lnTo>
                  <a:lnTo>
                    <a:pt x="323" y="130"/>
                  </a:lnTo>
                  <a:lnTo>
                    <a:pt x="328" y="128"/>
                  </a:lnTo>
                  <a:lnTo>
                    <a:pt x="330" y="125"/>
                  </a:lnTo>
                  <a:lnTo>
                    <a:pt x="328" y="124"/>
                  </a:lnTo>
                  <a:lnTo>
                    <a:pt x="325" y="120"/>
                  </a:lnTo>
                  <a:lnTo>
                    <a:pt x="325" y="119"/>
                  </a:lnTo>
                  <a:lnTo>
                    <a:pt x="328" y="119"/>
                  </a:lnTo>
                  <a:lnTo>
                    <a:pt x="333" y="119"/>
                  </a:lnTo>
                  <a:lnTo>
                    <a:pt x="335" y="117"/>
                  </a:lnTo>
                  <a:lnTo>
                    <a:pt x="338" y="114"/>
                  </a:lnTo>
                  <a:lnTo>
                    <a:pt x="340" y="112"/>
                  </a:lnTo>
                  <a:lnTo>
                    <a:pt x="343" y="109"/>
                  </a:lnTo>
                  <a:lnTo>
                    <a:pt x="343" y="106"/>
                  </a:lnTo>
                  <a:lnTo>
                    <a:pt x="341" y="104"/>
                  </a:lnTo>
                  <a:lnTo>
                    <a:pt x="338" y="102"/>
                  </a:lnTo>
                  <a:lnTo>
                    <a:pt x="336" y="107"/>
                  </a:lnTo>
                  <a:lnTo>
                    <a:pt x="328" y="112"/>
                  </a:lnTo>
                  <a:lnTo>
                    <a:pt x="327" y="111"/>
                  </a:lnTo>
                  <a:lnTo>
                    <a:pt x="320" y="111"/>
                  </a:lnTo>
                  <a:lnTo>
                    <a:pt x="320" y="107"/>
                  </a:lnTo>
                  <a:lnTo>
                    <a:pt x="320" y="102"/>
                  </a:lnTo>
                  <a:lnTo>
                    <a:pt x="323" y="101"/>
                  </a:lnTo>
                  <a:lnTo>
                    <a:pt x="327" y="101"/>
                  </a:lnTo>
                  <a:lnTo>
                    <a:pt x="328" y="101"/>
                  </a:lnTo>
                  <a:lnTo>
                    <a:pt x="340" y="99"/>
                  </a:lnTo>
                  <a:lnTo>
                    <a:pt x="343" y="98"/>
                  </a:lnTo>
                  <a:lnTo>
                    <a:pt x="344" y="93"/>
                  </a:lnTo>
                  <a:lnTo>
                    <a:pt x="346" y="88"/>
                  </a:lnTo>
                  <a:lnTo>
                    <a:pt x="348" y="84"/>
                  </a:lnTo>
                  <a:lnTo>
                    <a:pt x="348" y="83"/>
                  </a:lnTo>
                  <a:lnTo>
                    <a:pt x="341" y="81"/>
                  </a:lnTo>
                  <a:lnTo>
                    <a:pt x="336" y="78"/>
                  </a:lnTo>
                  <a:lnTo>
                    <a:pt x="335" y="70"/>
                  </a:lnTo>
                  <a:lnTo>
                    <a:pt x="333" y="68"/>
                  </a:lnTo>
                  <a:lnTo>
                    <a:pt x="330" y="68"/>
                  </a:lnTo>
                  <a:lnTo>
                    <a:pt x="327" y="67"/>
                  </a:lnTo>
                  <a:lnTo>
                    <a:pt x="325" y="63"/>
                  </a:lnTo>
                  <a:lnTo>
                    <a:pt x="325" y="60"/>
                  </a:lnTo>
                  <a:lnTo>
                    <a:pt x="327" y="60"/>
                  </a:lnTo>
                  <a:lnTo>
                    <a:pt x="335" y="65"/>
                  </a:lnTo>
                  <a:lnTo>
                    <a:pt x="336" y="63"/>
                  </a:lnTo>
                  <a:lnTo>
                    <a:pt x="336" y="62"/>
                  </a:lnTo>
                  <a:lnTo>
                    <a:pt x="333" y="57"/>
                  </a:lnTo>
                  <a:lnTo>
                    <a:pt x="330" y="55"/>
                  </a:lnTo>
                  <a:lnTo>
                    <a:pt x="330" y="53"/>
                  </a:lnTo>
                  <a:lnTo>
                    <a:pt x="333" y="50"/>
                  </a:lnTo>
                  <a:lnTo>
                    <a:pt x="335" y="47"/>
                  </a:lnTo>
                  <a:lnTo>
                    <a:pt x="333" y="45"/>
                  </a:lnTo>
                  <a:lnTo>
                    <a:pt x="330" y="45"/>
                  </a:lnTo>
                  <a:lnTo>
                    <a:pt x="325" y="47"/>
                  </a:lnTo>
                  <a:lnTo>
                    <a:pt x="322" y="49"/>
                  </a:lnTo>
                  <a:lnTo>
                    <a:pt x="320" y="50"/>
                  </a:lnTo>
                  <a:lnTo>
                    <a:pt x="320" y="42"/>
                  </a:lnTo>
                  <a:lnTo>
                    <a:pt x="322" y="39"/>
                  </a:lnTo>
                  <a:lnTo>
                    <a:pt x="325" y="37"/>
                  </a:lnTo>
                  <a:lnTo>
                    <a:pt x="327" y="36"/>
                  </a:lnTo>
                  <a:lnTo>
                    <a:pt x="328" y="32"/>
                  </a:lnTo>
                  <a:lnTo>
                    <a:pt x="327" y="31"/>
                  </a:lnTo>
                  <a:lnTo>
                    <a:pt x="323" y="31"/>
                  </a:lnTo>
                  <a:lnTo>
                    <a:pt x="320" y="29"/>
                  </a:lnTo>
                  <a:lnTo>
                    <a:pt x="318" y="26"/>
                  </a:lnTo>
                  <a:lnTo>
                    <a:pt x="318" y="21"/>
                  </a:lnTo>
                  <a:lnTo>
                    <a:pt x="323" y="13"/>
                  </a:lnTo>
                  <a:lnTo>
                    <a:pt x="325" y="9"/>
                  </a:lnTo>
                  <a:lnTo>
                    <a:pt x="325" y="6"/>
                  </a:lnTo>
                  <a:lnTo>
                    <a:pt x="322" y="5"/>
                  </a:lnTo>
                  <a:lnTo>
                    <a:pt x="320" y="5"/>
                  </a:lnTo>
                  <a:lnTo>
                    <a:pt x="318" y="9"/>
                  </a:lnTo>
                  <a:lnTo>
                    <a:pt x="315" y="11"/>
                  </a:lnTo>
                  <a:lnTo>
                    <a:pt x="312" y="11"/>
                  </a:lnTo>
                  <a:lnTo>
                    <a:pt x="310" y="8"/>
                  </a:lnTo>
                  <a:lnTo>
                    <a:pt x="312" y="1"/>
                  </a:lnTo>
                  <a:lnTo>
                    <a:pt x="312" y="0"/>
                  </a:lnTo>
                  <a:lnTo>
                    <a:pt x="302" y="0"/>
                  </a:lnTo>
                  <a:lnTo>
                    <a:pt x="286" y="0"/>
                  </a:lnTo>
                  <a:lnTo>
                    <a:pt x="282" y="0"/>
                  </a:lnTo>
                  <a:lnTo>
                    <a:pt x="217" y="1"/>
                  </a:lnTo>
                  <a:lnTo>
                    <a:pt x="214" y="3"/>
                  </a:lnTo>
                  <a:lnTo>
                    <a:pt x="144" y="3"/>
                  </a:lnTo>
                  <a:lnTo>
                    <a:pt x="116" y="5"/>
                  </a:lnTo>
                  <a:lnTo>
                    <a:pt x="88" y="5"/>
                  </a:lnTo>
                  <a:lnTo>
                    <a:pt x="61" y="5"/>
                  </a:lnTo>
                  <a:lnTo>
                    <a:pt x="57" y="6"/>
                  </a:lnTo>
                  <a:lnTo>
                    <a:pt x="23" y="6"/>
                  </a:lnTo>
                  <a:lnTo>
                    <a:pt x="0" y="5"/>
                  </a:lnTo>
                  <a:lnTo>
                    <a:pt x="0" y="23"/>
                  </a:lnTo>
                  <a:lnTo>
                    <a:pt x="0" y="47"/>
                  </a:lnTo>
                  <a:lnTo>
                    <a:pt x="2" y="86"/>
                  </a:lnTo>
                  <a:lnTo>
                    <a:pt x="2" y="112"/>
                  </a:lnTo>
                  <a:lnTo>
                    <a:pt x="2" y="138"/>
                  </a:lnTo>
                  <a:lnTo>
                    <a:pt x="7" y="142"/>
                  </a:lnTo>
                  <a:lnTo>
                    <a:pt x="12" y="148"/>
                  </a:lnTo>
                  <a:lnTo>
                    <a:pt x="18" y="153"/>
                  </a:lnTo>
                  <a:lnTo>
                    <a:pt x="23" y="158"/>
                  </a:lnTo>
                  <a:lnTo>
                    <a:pt x="22" y="161"/>
                  </a:lnTo>
                  <a:lnTo>
                    <a:pt x="26" y="164"/>
                  </a:lnTo>
                  <a:lnTo>
                    <a:pt x="26" y="166"/>
                  </a:lnTo>
                  <a:lnTo>
                    <a:pt x="26" y="171"/>
                  </a:lnTo>
                  <a:lnTo>
                    <a:pt x="30" y="174"/>
                  </a:lnTo>
                  <a:lnTo>
                    <a:pt x="31" y="176"/>
                  </a:lnTo>
                  <a:lnTo>
                    <a:pt x="30" y="179"/>
                  </a:lnTo>
                  <a:lnTo>
                    <a:pt x="28" y="181"/>
                  </a:lnTo>
                  <a:lnTo>
                    <a:pt x="26" y="182"/>
                  </a:lnTo>
                  <a:lnTo>
                    <a:pt x="26" y="186"/>
                  </a:lnTo>
                  <a:lnTo>
                    <a:pt x="28" y="187"/>
                  </a:lnTo>
                  <a:lnTo>
                    <a:pt x="28" y="189"/>
                  </a:lnTo>
                  <a:lnTo>
                    <a:pt x="26" y="189"/>
                  </a:lnTo>
                  <a:lnTo>
                    <a:pt x="26" y="192"/>
                  </a:lnTo>
                  <a:lnTo>
                    <a:pt x="30" y="194"/>
                  </a:lnTo>
                  <a:lnTo>
                    <a:pt x="31" y="199"/>
                  </a:lnTo>
                  <a:lnTo>
                    <a:pt x="35" y="200"/>
                  </a:lnTo>
                  <a:lnTo>
                    <a:pt x="38" y="200"/>
                  </a:lnTo>
                  <a:lnTo>
                    <a:pt x="39" y="202"/>
                  </a:lnTo>
                  <a:lnTo>
                    <a:pt x="38" y="203"/>
                  </a:lnTo>
                  <a:lnTo>
                    <a:pt x="36" y="207"/>
                  </a:lnTo>
                  <a:lnTo>
                    <a:pt x="41" y="208"/>
                  </a:lnTo>
                  <a:lnTo>
                    <a:pt x="43" y="215"/>
                  </a:lnTo>
                  <a:lnTo>
                    <a:pt x="48" y="220"/>
                  </a:lnTo>
                  <a:lnTo>
                    <a:pt x="46" y="221"/>
                  </a:lnTo>
                  <a:lnTo>
                    <a:pt x="44" y="225"/>
                  </a:lnTo>
                  <a:lnTo>
                    <a:pt x="43" y="226"/>
                  </a:lnTo>
                  <a:lnTo>
                    <a:pt x="44" y="230"/>
                  </a:lnTo>
                  <a:lnTo>
                    <a:pt x="46" y="230"/>
                  </a:lnTo>
                  <a:lnTo>
                    <a:pt x="49" y="231"/>
                  </a:lnTo>
                  <a:lnTo>
                    <a:pt x="53" y="234"/>
                  </a:lnTo>
                  <a:lnTo>
                    <a:pt x="53" y="238"/>
                  </a:lnTo>
                  <a:lnTo>
                    <a:pt x="54" y="241"/>
                  </a:lnTo>
                  <a:lnTo>
                    <a:pt x="57" y="243"/>
                  </a:lnTo>
                  <a:lnTo>
                    <a:pt x="61" y="243"/>
                  </a:lnTo>
                  <a:lnTo>
                    <a:pt x="61" y="249"/>
                  </a:lnTo>
                  <a:lnTo>
                    <a:pt x="59" y="256"/>
                  </a:lnTo>
                  <a:lnTo>
                    <a:pt x="61" y="261"/>
                  </a:lnTo>
                  <a:lnTo>
                    <a:pt x="62" y="262"/>
                  </a:lnTo>
                  <a:lnTo>
                    <a:pt x="61" y="265"/>
                  </a:lnTo>
                  <a:lnTo>
                    <a:pt x="59" y="267"/>
                  </a:lnTo>
                  <a:lnTo>
                    <a:pt x="57" y="269"/>
                  </a:lnTo>
                  <a:lnTo>
                    <a:pt x="59" y="272"/>
                  </a:lnTo>
                  <a:lnTo>
                    <a:pt x="61" y="274"/>
                  </a:lnTo>
                  <a:lnTo>
                    <a:pt x="61" y="275"/>
                  </a:lnTo>
                  <a:lnTo>
                    <a:pt x="62" y="277"/>
                  </a:lnTo>
                  <a:lnTo>
                    <a:pt x="61" y="280"/>
                  </a:lnTo>
                  <a:lnTo>
                    <a:pt x="59" y="282"/>
                  </a:lnTo>
                  <a:lnTo>
                    <a:pt x="61" y="285"/>
                  </a:lnTo>
                  <a:lnTo>
                    <a:pt x="59" y="288"/>
                  </a:lnTo>
                  <a:lnTo>
                    <a:pt x="57" y="290"/>
                  </a:lnTo>
                  <a:lnTo>
                    <a:pt x="56" y="293"/>
                  </a:lnTo>
                  <a:lnTo>
                    <a:pt x="51" y="305"/>
                  </a:lnTo>
                  <a:lnTo>
                    <a:pt x="49" y="309"/>
                  </a:lnTo>
                  <a:lnTo>
                    <a:pt x="44" y="314"/>
                  </a:lnTo>
                  <a:lnTo>
                    <a:pt x="44" y="316"/>
                  </a:lnTo>
                  <a:lnTo>
                    <a:pt x="44" y="319"/>
                  </a:lnTo>
                  <a:lnTo>
                    <a:pt x="43" y="321"/>
                  </a:lnTo>
                  <a:lnTo>
                    <a:pt x="41" y="324"/>
                  </a:lnTo>
                  <a:lnTo>
                    <a:pt x="41" y="329"/>
                  </a:lnTo>
                  <a:lnTo>
                    <a:pt x="41" y="334"/>
                  </a:lnTo>
                  <a:lnTo>
                    <a:pt x="44" y="340"/>
                  </a:lnTo>
                  <a:lnTo>
                    <a:pt x="41" y="342"/>
                  </a:lnTo>
                  <a:lnTo>
                    <a:pt x="43" y="345"/>
                  </a:lnTo>
                  <a:lnTo>
                    <a:pt x="39" y="347"/>
                  </a:lnTo>
                  <a:lnTo>
                    <a:pt x="39" y="357"/>
                  </a:lnTo>
                  <a:lnTo>
                    <a:pt x="41" y="358"/>
                  </a:lnTo>
                  <a:lnTo>
                    <a:pt x="44" y="363"/>
                  </a:lnTo>
                  <a:lnTo>
                    <a:pt x="49" y="367"/>
                  </a:lnTo>
                  <a:lnTo>
                    <a:pt x="48" y="370"/>
                  </a:lnTo>
                  <a:lnTo>
                    <a:pt x="48" y="373"/>
                  </a:lnTo>
                  <a:lnTo>
                    <a:pt x="46" y="381"/>
                  </a:lnTo>
                  <a:lnTo>
                    <a:pt x="44" y="388"/>
                  </a:lnTo>
                  <a:lnTo>
                    <a:pt x="46" y="391"/>
                  </a:lnTo>
                  <a:lnTo>
                    <a:pt x="43" y="394"/>
                  </a:lnTo>
                  <a:lnTo>
                    <a:pt x="39" y="398"/>
                  </a:lnTo>
                  <a:lnTo>
                    <a:pt x="36" y="402"/>
                  </a:lnTo>
                  <a:lnTo>
                    <a:pt x="35" y="404"/>
                  </a:lnTo>
                  <a:lnTo>
                    <a:pt x="31" y="409"/>
                  </a:lnTo>
                  <a:lnTo>
                    <a:pt x="28" y="415"/>
                  </a:lnTo>
                  <a:lnTo>
                    <a:pt x="23" y="419"/>
                  </a:lnTo>
                  <a:lnTo>
                    <a:pt x="22" y="422"/>
                  </a:lnTo>
                  <a:lnTo>
                    <a:pt x="22" y="425"/>
                  </a:lnTo>
                  <a:lnTo>
                    <a:pt x="23" y="429"/>
                  </a:lnTo>
                  <a:lnTo>
                    <a:pt x="26" y="429"/>
                  </a:lnTo>
                  <a:lnTo>
                    <a:pt x="31" y="433"/>
                  </a:lnTo>
                  <a:lnTo>
                    <a:pt x="36" y="432"/>
                  </a:lnTo>
                  <a:lnTo>
                    <a:pt x="41" y="430"/>
                  </a:lnTo>
                  <a:lnTo>
                    <a:pt x="48" y="429"/>
                  </a:lnTo>
                  <a:lnTo>
                    <a:pt x="53" y="427"/>
                  </a:lnTo>
                  <a:lnTo>
                    <a:pt x="57" y="427"/>
                  </a:lnTo>
                  <a:lnTo>
                    <a:pt x="62" y="425"/>
                  </a:lnTo>
                  <a:lnTo>
                    <a:pt x="70" y="425"/>
                  </a:lnTo>
                  <a:lnTo>
                    <a:pt x="85" y="425"/>
                  </a:lnTo>
                  <a:lnTo>
                    <a:pt x="88" y="424"/>
                  </a:lnTo>
                  <a:lnTo>
                    <a:pt x="93" y="424"/>
                  </a:lnTo>
                  <a:lnTo>
                    <a:pt x="100" y="424"/>
                  </a:lnTo>
                  <a:lnTo>
                    <a:pt x="105" y="422"/>
                  </a:lnTo>
                  <a:lnTo>
                    <a:pt x="110" y="424"/>
                  </a:lnTo>
                  <a:lnTo>
                    <a:pt x="114" y="425"/>
                  </a:lnTo>
                  <a:lnTo>
                    <a:pt x="116" y="425"/>
                  </a:lnTo>
                  <a:lnTo>
                    <a:pt x="119" y="427"/>
                  </a:lnTo>
                  <a:lnTo>
                    <a:pt x="124" y="429"/>
                  </a:lnTo>
                  <a:lnTo>
                    <a:pt x="129" y="430"/>
                  </a:lnTo>
                  <a:lnTo>
                    <a:pt x="139" y="435"/>
                  </a:lnTo>
                  <a:lnTo>
                    <a:pt x="150" y="440"/>
                  </a:lnTo>
                  <a:lnTo>
                    <a:pt x="167" y="446"/>
                  </a:lnTo>
                  <a:lnTo>
                    <a:pt x="172" y="448"/>
                  </a:lnTo>
                  <a:lnTo>
                    <a:pt x="188" y="450"/>
                  </a:lnTo>
                  <a:lnTo>
                    <a:pt x="198" y="451"/>
                  </a:lnTo>
                  <a:lnTo>
                    <a:pt x="204" y="451"/>
                  </a:lnTo>
                  <a:lnTo>
                    <a:pt x="209" y="451"/>
                  </a:lnTo>
                  <a:lnTo>
                    <a:pt x="214" y="448"/>
                  </a:lnTo>
                  <a:lnTo>
                    <a:pt x="217" y="446"/>
                  </a:lnTo>
                  <a:lnTo>
                    <a:pt x="234" y="445"/>
                  </a:lnTo>
                  <a:lnTo>
                    <a:pt x="234" y="443"/>
                  </a:lnTo>
                  <a:lnTo>
                    <a:pt x="237" y="442"/>
                  </a:lnTo>
                  <a:lnTo>
                    <a:pt x="237" y="440"/>
                  </a:lnTo>
                  <a:lnTo>
                    <a:pt x="234" y="440"/>
                  </a:lnTo>
                  <a:lnTo>
                    <a:pt x="230" y="440"/>
                  </a:lnTo>
                  <a:lnTo>
                    <a:pt x="227" y="440"/>
                  </a:lnTo>
                  <a:lnTo>
                    <a:pt x="227" y="437"/>
                  </a:lnTo>
                  <a:lnTo>
                    <a:pt x="227" y="433"/>
                  </a:lnTo>
                  <a:lnTo>
                    <a:pt x="227" y="432"/>
                  </a:lnTo>
                  <a:lnTo>
                    <a:pt x="225" y="430"/>
                  </a:lnTo>
                  <a:lnTo>
                    <a:pt x="222" y="432"/>
                  </a:lnTo>
                  <a:lnTo>
                    <a:pt x="219" y="430"/>
                  </a:lnTo>
                  <a:lnTo>
                    <a:pt x="217" y="427"/>
                  </a:lnTo>
                  <a:lnTo>
                    <a:pt x="219" y="425"/>
                  </a:lnTo>
                  <a:lnTo>
                    <a:pt x="224" y="422"/>
                  </a:lnTo>
                  <a:lnTo>
                    <a:pt x="225" y="425"/>
                  </a:lnTo>
                  <a:lnTo>
                    <a:pt x="225" y="427"/>
                  </a:lnTo>
                  <a:lnTo>
                    <a:pt x="230" y="424"/>
                  </a:lnTo>
                  <a:lnTo>
                    <a:pt x="238" y="419"/>
                  </a:lnTo>
                  <a:lnTo>
                    <a:pt x="242" y="417"/>
                  </a:lnTo>
                  <a:lnTo>
                    <a:pt x="242" y="414"/>
                  </a:lnTo>
                  <a:lnTo>
                    <a:pt x="243" y="412"/>
                  </a:lnTo>
                  <a:lnTo>
                    <a:pt x="245" y="412"/>
                  </a:lnTo>
                  <a:lnTo>
                    <a:pt x="248" y="414"/>
                  </a:lnTo>
                  <a:lnTo>
                    <a:pt x="251" y="412"/>
                  </a:lnTo>
                  <a:lnTo>
                    <a:pt x="255" y="412"/>
                  </a:lnTo>
                  <a:lnTo>
                    <a:pt x="256" y="412"/>
                  </a:lnTo>
                  <a:lnTo>
                    <a:pt x="258" y="414"/>
                  </a:lnTo>
                  <a:lnTo>
                    <a:pt x="258" y="417"/>
                  </a:lnTo>
                  <a:lnTo>
                    <a:pt x="255" y="419"/>
                  </a:lnTo>
                  <a:lnTo>
                    <a:pt x="255" y="422"/>
                  </a:lnTo>
                  <a:lnTo>
                    <a:pt x="255" y="425"/>
                  </a:lnTo>
                  <a:lnTo>
                    <a:pt x="255" y="427"/>
                  </a:lnTo>
                  <a:lnTo>
                    <a:pt x="258" y="425"/>
                  </a:lnTo>
                  <a:lnTo>
                    <a:pt x="261" y="425"/>
                  </a:lnTo>
                  <a:lnTo>
                    <a:pt x="268" y="422"/>
                  </a:lnTo>
                  <a:lnTo>
                    <a:pt x="274" y="422"/>
                  </a:lnTo>
                  <a:lnTo>
                    <a:pt x="281" y="420"/>
                  </a:lnTo>
                  <a:lnTo>
                    <a:pt x="284" y="420"/>
                  </a:lnTo>
                  <a:lnTo>
                    <a:pt x="287" y="420"/>
                  </a:lnTo>
                  <a:lnTo>
                    <a:pt x="287" y="422"/>
                  </a:lnTo>
                  <a:lnTo>
                    <a:pt x="286" y="424"/>
                  </a:lnTo>
                  <a:lnTo>
                    <a:pt x="282" y="425"/>
                  </a:lnTo>
                  <a:lnTo>
                    <a:pt x="282" y="429"/>
                  </a:lnTo>
                  <a:lnTo>
                    <a:pt x="282" y="430"/>
                  </a:lnTo>
                  <a:lnTo>
                    <a:pt x="281" y="433"/>
                  </a:lnTo>
                  <a:lnTo>
                    <a:pt x="281" y="437"/>
                  </a:lnTo>
                  <a:lnTo>
                    <a:pt x="282" y="438"/>
                  </a:lnTo>
                  <a:lnTo>
                    <a:pt x="284" y="437"/>
                  </a:lnTo>
                  <a:lnTo>
                    <a:pt x="287" y="437"/>
                  </a:lnTo>
                  <a:lnTo>
                    <a:pt x="291" y="437"/>
                  </a:lnTo>
                  <a:lnTo>
                    <a:pt x="292" y="438"/>
                  </a:lnTo>
                  <a:lnTo>
                    <a:pt x="294" y="442"/>
                  </a:lnTo>
                  <a:lnTo>
                    <a:pt x="294" y="445"/>
                  </a:lnTo>
                  <a:lnTo>
                    <a:pt x="294" y="448"/>
                  </a:lnTo>
                  <a:lnTo>
                    <a:pt x="294" y="450"/>
                  </a:lnTo>
                  <a:lnTo>
                    <a:pt x="294" y="451"/>
                  </a:lnTo>
                  <a:lnTo>
                    <a:pt x="304" y="448"/>
                  </a:lnTo>
                  <a:lnTo>
                    <a:pt x="305" y="448"/>
                  </a:lnTo>
                  <a:lnTo>
                    <a:pt x="307" y="450"/>
                  </a:lnTo>
                  <a:lnTo>
                    <a:pt x="307" y="451"/>
                  </a:lnTo>
                  <a:lnTo>
                    <a:pt x="310" y="451"/>
                  </a:lnTo>
                  <a:lnTo>
                    <a:pt x="313" y="451"/>
                  </a:lnTo>
                  <a:lnTo>
                    <a:pt x="317" y="455"/>
                  </a:lnTo>
                  <a:lnTo>
                    <a:pt x="320" y="455"/>
                  </a:lnTo>
                  <a:lnTo>
                    <a:pt x="323" y="455"/>
                  </a:lnTo>
                  <a:lnTo>
                    <a:pt x="325" y="458"/>
                  </a:lnTo>
                  <a:lnTo>
                    <a:pt x="325" y="459"/>
                  </a:lnTo>
                  <a:lnTo>
                    <a:pt x="330" y="461"/>
                  </a:lnTo>
                  <a:lnTo>
                    <a:pt x="331" y="463"/>
                  </a:lnTo>
                  <a:lnTo>
                    <a:pt x="333" y="466"/>
                  </a:lnTo>
                  <a:lnTo>
                    <a:pt x="335" y="468"/>
                  </a:lnTo>
                  <a:lnTo>
                    <a:pt x="338" y="468"/>
                  </a:lnTo>
                  <a:lnTo>
                    <a:pt x="340" y="471"/>
                  </a:lnTo>
                  <a:lnTo>
                    <a:pt x="341" y="473"/>
                  </a:lnTo>
                  <a:lnTo>
                    <a:pt x="343" y="481"/>
                  </a:lnTo>
                  <a:lnTo>
                    <a:pt x="344" y="486"/>
                  </a:lnTo>
                  <a:lnTo>
                    <a:pt x="346" y="489"/>
                  </a:lnTo>
                  <a:lnTo>
                    <a:pt x="349" y="490"/>
                  </a:lnTo>
                  <a:lnTo>
                    <a:pt x="353" y="490"/>
                  </a:lnTo>
                  <a:lnTo>
                    <a:pt x="354" y="490"/>
                  </a:lnTo>
                  <a:lnTo>
                    <a:pt x="361" y="490"/>
                  </a:lnTo>
                  <a:lnTo>
                    <a:pt x="364" y="492"/>
                  </a:lnTo>
                  <a:lnTo>
                    <a:pt x="367" y="494"/>
                  </a:lnTo>
                  <a:lnTo>
                    <a:pt x="375" y="502"/>
                  </a:lnTo>
                  <a:lnTo>
                    <a:pt x="380" y="502"/>
                  </a:lnTo>
                  <a:lnTo>
                    <a:pt x="387" y="499"/>
                  </a:lnTo>
                  <a:lnTo>
                    <a:pt x="390" y="499"/>
                  </a:lnTo>
                  <a:lnTo>
                    <a:pt x="395" y="497"/>
                  </a:lnTo>
                  <a:lnTo>
                    <a:pt x="397" y="492"/>
                  </a:lnTo>
                  <a:lnTo>
                    <a:pt x="397" y="490"/>
                  </a:lnTo>
                  <a:lnTo>
                    <a:pt x="402" y="486"/>
                  </a:lnTo>
                  <a:lnTo>
                    <a:pt x="406" y="484"/>
                  </a:lnTo>
                  <a:lnTo>
                    <a:pt x="408" y="482"/>
                  </a:lnTo>
                  <a:lnTo>
                    <a:pt x="408" y="481"/>
                  </a:lnTo>
                  <a:lnTo>
                    <a:pt x="406" y="479"/>
                  </a:lnTo>
                  <a:lnTo>
                    <a:pt x="406" y="476"/>
                  </a:lnTo>
                  <a:lnTo>
                    <a:pt x="405" y="474"/>
                  </a:lnTo>
                  <a:lnTo>
                    <a:pt x="406" y="473"/>
                  </a:lnTo>
                  <a:lnTo>
                    <a:pt x="408" y="474"/>
                  </a:lnTo>
                  <a:lnTo>
                    <a:pt x="410" y="474"/>
                  </a:lnTo>
                  <a:lnTo>
                    <a:pt x="415" y="476"/>
                  </a:lnTo>
                  <a:lnTo>
                    <a:pt x="418" y="479"/>
                  </a:lnTo>
                  <a:lnTo>
                    <a:pt x="419" y="486"/>
                  </a:lnTo>
                  <a:lnTo>
                    <a:pt x="424" y="487"/>
                  </a:lnTo>
                  <a:lnTo>
                    <a:pt x="426" y="487"/>
                  </a:lnTo>
                  <a:lnTo>
                    <a:pt x="428" y="482"/>
                  </a:lnTo>
                  <a:lnTo>
                    <a:pt x="431" y="476"/>
                  </a:lnTo>
                  <a:lnTo>
                    <a:pt x="433" y="474"/>
                  </a:lnTo>
                  <a:lnTo>
                    <a:pt x="436" y="476"/>
                  </a:lnTo>
                  <a:lnTo>
                    <a:pt x="437" y="484"/>
                  </a:lnTo>
                  <a:lnTo>
                    <a:pt x="441" y="486"/>
                  </a:lnTo>
                  <a:lnTo>
                    <a:pt x="442" y="489"/>
                  </a:lnTo>
                  <a:lnTo>
                    <a:pt x="446" y="500"/>
                  </a:lnTo>
                  <a:lnTo>
                    <a:pt x="447" y="500"/>
                  </a:lnTo>
                  <a:lnTo>
                    <a:pt x="454" y="497"/>
                  </a:lnTo>
                  <a:lnTo>
                    <a:pt x="462" y="490"/>
                  </a:lnTo>
                  <a:lnTo>
                    <a:pt x="463" y="487"/>
                  </a:lnTo>
                  <a:lnTo>
                    <a:pt x="470" y="481"/>
                  </a:lnTo>
                  <a:lnTo>
                    <a:pt x="470" y="479"/>
                  </a:lnTo>
                  <a:lnTo>
                    <a:pt x="465" y="474"/>
                  </a:lnTo>
                  <a:lnTo>
                    <a:pt x="463" y="473"/>
                  </a:lnTo>
                  <a:lnTo>
                    <a:pt x="463" y="469"/>
                  </a:lnTo>
                  <a:lnTo>
                    <a:pt x="465" y="468"/>
                  </a:lnTo>
                  <a:lnTo>
                    <a:pt x="468" y="464"/>
                  </a:lnTo>
                  <a:lnTo>
                    <a:pt x="467" y="463"/>
                  </a:lnTo>
                  <a:lnTo>
                    <a:pt x="465" y="459"/>
                  </a:lnTo>
                  <a:lnTo>
                    <a:pt x="465" y="456"/>
                  </a:lnTo>
                  <a:lnTo>
                    <a:pt x="468" y="455"/>
                  </a:lnTo>
                  <a:lnTo>
                    <a:pt x="467" y="451"/>
                  </a:lnTo>
                  <a:lnTo>
                    <a:pt x="465" y="450"/>
                  </a:lnTo>
                  <a:lnTo>
                    <a:pt x="467" y="446"/>
                  </a:lnTo>
                  <a:lnTo>
                    <a:pt x="472" y="448"/>
                  </a:lnTo>
                  <a:lnTo>
                    <a:pt x="475" y="450"/>
                  </a:lnTo>
                  <a:lnTo>
                    <a:pt x="478" y="448"/>
                  </a:lnTo>
                  <a:lnTo>
                    <a:pt x="483" y="451"/>
                  </a:lnTo>
                  <a:lnTo>
                    <a:pt x="486" y="450"/>
                  </a:lnTo>
                  <a:lnTo>
                    <a:pt x="488" y="451"/>
                  </a:lnTo>
                  <a:lnTo>
                    <a:pt x="490" y="453"/>
                  </a:lnTo>
                  <a:lnTo>
                    <a:pt x="490" y="463"/>
                  </a:lnTo>
                  <a:lnTo>
                    <a:pt x="493" y="466"/>
                  </a:lnTo>
                  <a:lnTo>
                    <a:pt x="499" y="468"/>
                  </a:lnTo>
                  <a:lnTo>
                    <a:pt x="508" y="468"/>
                  </a:lnTo>
                  <a:lnTo>
                    <a:pt x="509" y="466"/>
                  </a:lnTo>
                  <a:lnTo>
                    <a:pt x="511" y="464"/>
                  </a:lnTo>
                  <a:lnTo>
                    <a:pt x="512" y="471"/>
                  </a:lnTo>
                  <a:lnTo>
                    <a:pt x="516" y="473"/>
                  </a:lnTo>
                  <a:lnTo>
                    <a:pt x="521" y="473"/>
                  </a:lnTo>
                  <a:lnTo>
                    <a:pt x="524" y="476"/>
                  </a:lnTo>
                  <a:lnTo>
                    <a:pt x="525" y="476"/>
                  </a:lnTo>
                  <a:lnTo>
                    <a:pt x="529" y="474"/>
                  </a:lnTo>
                  <a:lnTo>
                    <a:pt x="530" y="474"/>
                  </a:lnTo>
                  <a:lnTo>
                    <a:pt x="532" y="476"/>
                  </a:lnTo>
                  <a:lnTo>
                    <a:pt x="537" y="481"/>
                  </a:lnTo>
                  <a:lnTo>
                    <a:pt x="537" y="484"/>
                  </a:lnTo>
                  <a:lnTo>
                    <a:pt x="542" y="486"/>
                  </a:lnTo>
                  <a:lnTo>
                    <a:pt x="543" y="489"/>
                  </a:lnTo>
                  <a:lnTo>
                    <a:pt x="547" y="489"/>
                  </a:lnTo>
                  <a:lnTo>
                    <a:pt x="550" y="492"/>
                  </a:lnTo>
                  <a:lnTo>
                    <a:pt x="550" y="495"/>
                  </a:lnTo>
                  <a:lnTo>
                    <a:pt x="548" y="500"/>
                  </a:lnTo>
                  <a:lnTo>
                    <a:pt x="547" y="502"/>
                  </a:lnTo>
                  <a:lnTo>
                    <a:pt x="543" y="505"/>
                  </a:lnTo>
                  <a:lnTo>
                    <a:pt x="543" y="508"/>
                  </a:lnTo>
                  <a:lnTo>
                    <a:pt x="543" y="510"/>
                  </a:lnTo>
                  <a:lnTo>
                    <a:pt x="547" y="510"/>
                  </a:lnTo>
                  <a:lnTo>
                    <a:pt x="550" y="507"/>
                  </a:lnTo>
                  <a:lnTo>
                    <a:pt x="552" y="504"/>
                  </a:lnTo>
                  <a:lnTo>
                    <a:pt x="556" y="494"/>
                  </a:lnTo>
                  <a:lnTo>
                    <a:pt x="560" y="492"/>
                  </a:lnTo>
                  <a:lnTo>
                    <a:pt x="561" y="494"/>
                  </a:lnTo>
                  <a:lnTo>
                    <a:pt x="566" y="500"/>
                  </a:lnTo>
                  <a:lnTo>
                    <a:pt x="568" y="504"/>
                  </a:lnTo>
                  <a:lnTo>
                    <a:pt x="571" y="504"/>
                  </a:lnTo>
                  <a:lnTo>
                    <a:pt x="571" y="502"/>
                  </a:lnTo>
                  <a:lnTo>
                    <a:pt x="569" y="499"/>
                  </a:lnTo>
                  <a:lnTo>
                    <a:pt x="569" y="495"/>
                  </a:lnTo>
                  <a:lnTo>
                    <a:pt x="571" y="490"/>
                  </a:lnTo>
                  <a:lnTo>
                    <a:pt x="573" y="489"/>
                  </a:lnTo>
                  <a:lnTo>
                    <a:pt x="574" y="489"/>
                  </a:lnTo>
                  <a:lnTo>
                    <a:pt x="579" y="490"/>
                  </a:lnTo>
                  <a:lnTo>
                    <a:pt x="581" y="490"/>
                  </a:lnTo>
                  <a:lnTo>
                    <a:pt x="584" y="487"/>
                  </a:lnTo>
                  <a:lnTo>
                    <a:pt x="584" y="486"/>
                  </a:lnTo>
                  <a:lnTo>
                    <a:pt x="579" y="482"/>
                  </a:lnTo>
                  <a:lnTo>
                    <a:pt x="584" y="479"/>
                  </a:lnTo>
                  <a:lnTo>
                    <a:pt x="584" y="477"/>
                  </a:lnTo>
                  <a:lnTo>
                    <a:pt x="583" y="476"/>
                  </a:lnTo>
                  <a:lnTo>
                    <a:pt x="579" y="476"/>
                  </a:lnTo>
                  <a:lnTo>
                    <a:pt x="574" y="476"/>
                  </a:lnTo>
                  <a:lnTo>
                    <a:pt x="569" y="476"/>
                  </a:lnTo>
                  <a:lnTo>
                    <a:pt x="568" y="471"/>
                  </a:lnTo>
                  <a:lnTo>
                    <a:pt x="565" y="471"/>
                  </a:lnTo>
                  <a:lnTo>
                    <a:pt x="563" y="468"/>
                  </a:lnTo>
                  <a:lnTo>
                    <a:pt x="561" y="466"/>
                  </a:lnTo>
                  <a:lnTo>
                    <a:pt x="560" y="466"/>
                  </a:lnTo>
                  <a:lnTo>
                    <a:pt x="558" y="468"/>
                  </a:lnTo>
                  <a:lnTo>
                    <a:pt x="556" y="466"/>
                  </a:lnTo>
                  <a:lnTo>
                    <a:pt x="550" y="468"/>
                  </a:lnTo>
                  <a:lnTo>
                    <a:pt x="548" y="468"/>
                  </a:lnTo>
                  <a:lnTo>
                    <a:pt x="547" y="466"/>
                  </a:lnTo>
                  <a:lnTo>
                    <a:pt x="547" y="463"/>
                  </a:lnTo>
                  <a:lnTo>
                    <a:pt x="547" y="459"/>
                  </a:lnTo>
                  <a:lnTo>
                    <a:pt x="542" y="456"/>
                  </a:lnTo>
                  <a:lnTo>
                    <a:pt x="539" y="456"/>
                  </a:lnTo>
                  <a:lnTo>
                    <a:pt x="537" y="455"/>
                  </a:lnTo>
                  <a:lnTo>
                    <a:pt x="534" y="455"/>
                  </a:lnTo>
                  <a:lnTo>
                    <a:pt x="532" y="455"/>
                  </a:lnTo>
                  <a:lnTo>
                    <a:pt x="525" y="455"/>
                  </a:lnTo>
                  <a:lnTo>
                    <a:pt x="525" y="453"/>
                  </a:lnTo>
                  <a:lnTo>
                    <a:pt x="525" y="450"/>
                  </a:lnTo>
                  <a:lnTo>
                    <a:pt x="522" y="446"/>
                  </a:lnTo>
                  <a:lnTo>
                    <a:pt x="519" y="443"/>
                  </a:lnTo>
                  <a:lnTo>
                    <a:pt x="517" y="440"/>
                  </a:lnTo>
                  <a:lnTo>
                    <a:pt x="516" y="438"/>
                  </a:lnTo>
                  <a:lnTo>
                    <a:pt x="516" y="433"/>
                  </a:lnTo>
                  <a:lnTo>
                    <a:pt x="514" y="430"/>
                  </a:lnTo>
                  <a:lnTo>
                    <a:pt x="514" y="427"/>
                  </a:lnTo>
                  <a:lnTo>
                    <a:pt x="516" y="425"/>
                  </a:lnTo>
                  <a:lnTo>
                    <a:pt x="519" y="425"/>
                  </a:lnTo>
                  <a:lnTo>
                    <a:pt x="521" y="424"/>
                  </a:lnTo>
                  <a:lnTo>
                    <a:pt x="521" y="420"/>
                  </a:lnTo>
                  <a:lnTo>
                    <a:pt x="524" y="419"/>
                  </a:lnTo>
                  <a:lnTo>
                    <a:pt x="529" y="419"/>
                  </a:lnTo>
                  <a:lnTo>
                    <a:pt x="532" y="419"/>
                  </a:lnTo>
                  <a:lnTo>
                    <a:pt x="534" y="415"/>
                  </a:lnTo>
                  <a:lnTo>
                    <a:pt x="532" y="412"/>
                  </a:lnTo>
                  <a:lnTo>
                    <a:pt x="532" y="409"/>
                  </a:lnTo>
                  <a:lnTo>
                    <a:pt x="535" y="402"/>
                  </a:lnTo>
                  <a:lnTo>
                    <a:pt x="539" y="402"/>
                  </a:lnTo>
                  <a:lnTo>
                    <a:pt x="547" y="401"/>
                  </a:lnTo>
                  <a:lnTo>
                    <a:pt x="548" y="399"/>
                  </a:lnTo>
                  <a:lnTo>
                    <a:pt x="548" y="394"/>
                  </a:lnTo>
                  <a:lnTo>
                    <a:pt x="548" y="393"/>
                  </a:lnTo>
                  <a:lnTo>
                    <a:pt x="553" y="391"/>
                  </a:lnTo>
                  <a:lnTo>
                    <a:pt x="558" y="389"/>
                  </a:lnTo>
                  <a:lnTo>
                    <a:pt x="561" y="386"/>
                  </a:lnTo>
                  <a:lnTo>
                    <a:pt x="561" y="383"/>
                  </a:lnTo>
                  <a:lnTo>
                    <a:pt x="556" y="381"/>
                  </a:lnTo>
                  <a:lnTo>
                    <a:pt x="556" y="378"/>
                  </a:lnTo>
                  <a:lnTo>
                    <a:pt x="555" y="375"/>
                  </a:lnTo>
                  <a:lnTo>
                    <a:pt x="555" y="373"/>
                  </a:lnTo>
                  <a:lnTo>
                    <a:pt x="558" y="368"/>
                  </a:lnTo>
                  <a:lnTo>
                    <a:pt x="560" y="365"/>
                  </a:lnTo>
                  <a:lnTo>
                    <a:pt x="558" y="363"/>
                  </a:lnTo>
                  <a:lnTo>
                    <a:pt x="555" y="363"/>
                  </a:lnTo>
                  <a:lnTo>
                    <a:pt x="553" y="362"/>
                  </a:lnTo>
                  <a:lnTo>
                    <a:pt x="553" y="360"/>
                  </a:lnTo>
                  <a:lnTo>
                    <a:pt x="556" y="355"/>
                  </a:lnTo>
                  <a:lnTo>
                    <a:pt x="556" y="354"/>
                  </a:lnTo>
                  <a:lnTo>
                    <a:pt x="555" y="354"/>
                  </a:lnTo>
                  <a:lnTo>
                    <a:pt x="552" y="355"/>
                  </a:lnTo>
                  <a:lnTo>
                    <a:pt x="542" y="367"/>
                  </a:lnTo>
                  <a:lnTo>
                    <a:pt x="539" y="368"/>
                  </a:lnTo>
                  <a:lnTo>
                    <a:pt x="534" y="368"/>
                  </a:lnTo>
                  <a:lnTo>
                    <a:pt x="527" y="368"/>
                  </a:lnTo>
                  <a:lnTo>
                    <a:pt x="524" y="367"/>
                  </a:lnTo>
                  <a:lnTo>
                    <a:pt x="522" y="368"/>
                  </a:lnTo>
                  <a:lnTo>
                    <a:pt x="522" y="371"/>
                  </a:lnTo>
                  <a:lnTo>
                    <a:pt x="519" y="373"/>
                  </a:lnTo>
                  <a:lnTo>
                    <a:pt x="516" y="376"/>
                  </a:lnTo>
                  <a:lnTo>
                    <a:pt x="514" y="381"/>
                  </a:lnTo>
                  <a:lnTo>
                    <a:pt x="514" y="384"/>
                  </a:lnTo>
                  <a:lnTo>
                    <a:pt x="512" y="391"/>
                  </a:lnTo>
                  <a:lnTo>
                    <a:pt x="509" y="394"/>
                  </a:lnTo>
                  <a:lnTo>
                    <a:pt x="508" y="394"/>
                  </a:lnTo>
                  <a:lnTo>
                    <a:pt x="503" y="394"/>
                  </a:lnTo>
                  <a:lnTo>
                    <a:pt x="499" y="391"/>
                  </a:lnTo>
                  <a:lnTo>
                    <a:pt x="496" y="388"/>
                  </a:lnTo>
                  <a:lnTo>
                    <a:pt x="493" y="386"/>
                  </a:lnTo>
                  <a:lnTo>
                    <a:pt x="488" y="386"/>
                  </a:lnTo>
                  <a:lnTo>
                    <a:pt x="486" y="384"/>
                  </a:lnTo>
                  <a:lnTo>
                    <a:pt x="485" y="381"/>
                  </a:lnTo>
                  <a:lnTo>
                    <a:pt x="485" y="380"/>
                  </a:lnTo>
                  <a:lnTo>
                    <a:pt x="486" y="375"/>
                  </a:lnTo>
                  <a:lnTo>
                    <a:pt x="488" y="373"/>
                  </a:lnTo>
                  <a:lnTo>
                    <a:pt x="491" y="371"/>
                  </a:lnTo>
                  <a:lnTo>
                    <a:pt x="496" y="373"/>
                  </a:lnTo>
                  <a:lnTo>
                    <a:pt x="499" y="373"/>
                  </a:lnTo>
                  <a:lnTo>
                    <a:pt x="498" y="371"/>
                  </a:lnTo>
                  <a:lnTo>
                    <a:pt x="498" y="368"/>
                  </a:lnTo>
                  <a:lnTo>
                    <a:pt x="499" y="367"/>
                  </a:lnTo>
                  <a:lnTo>
                    <a:pt x="501" y="367"/>
                  </a:lnTo>
                  <a:lnTo>
                    <a:pt x="503" y="365"/>
                  </a:lnTo>
                  <a:lnTo>
                    <a:pt x="503" y="362"/>
                  </a:lnTo>
                  <a:lnTo>
                    <a:pt x="506" y="358"/>
                  </a:lnTo>
                  <a:lnTo>
                    <a:pt x="503" y="357"/>
                  </a:lnTo>
                  <a:lnTo>
                    <a:pt x="501" y="358"/>
                  </a:lnTo>
                  <a:lnTo>
                    <a:pt x="498" y="360"/>
                  </a:lnTo>
                  <a:lnTo>
                    <a:pt x="496" y="363"/>
                  </a:lnTo>
                  <a:lnTo>
                    <a:pt x="494" y="363"/>
                  </a:lnTo>
                  <a:lnTo>
                    <a:pt x="494" y="362"/>
                  </a:lnTo>
                  <a:lnTo>
                    <a:pt x="496" y="358"/>
                  </a:lnTo>
                  <a:lnTo>
                    <a:pt x="494" y="357"/>
                  </a:lnTo>
                  <a:lnTo>
                    <a:pt x="493" y="358"/>
                  </a:lnTo>
                  <a:lnTo>
                    <a:pt x="491" y="360"/>
                  </a:lnTo>
                  <a:lnTo>
                    <a:pt x="490" y="363"/>
                  </a:lnTo>
                  <a:lnTo>
                    <a:pt x="488" y="365"/>
                  </a:lnTo>
                  <a:lnTo>
                    <a:pt x="486" y="365"/>
                  </a:lnTo>
                  <a:lnTo>
                    <a:pt x="483" y="363"/>
                  </a:lnTo>
                  <a:lnTo>
                    <a:pt x="483" y="360"/>
                  </a:lnTo>
                  <a:lnTo>
                    <a:pt x="481" y="358"/>
                  </a:lnTo>
                  <a:lnTo>
                    <a:pt x="478" y="358"/>
                  </a:lnTo>
                  <a:lnTo>
                    <a:pt x="477" y="360"/>
                  </a:lnTo>
                  <a:lnTo>
                    <a:pt x="475" y="363"/>
                  </a:lnTo>
                  <a:lnTo>
                    <a:pt x="475" y="367"/>
                  </a:lnTo>
                  <a:lnTo>
                    <a:pt x="472" y="370"/>
                  </a:lnTo>
                  <a:lnTo>
                    <a:pt x="468" y="373"/>
                  </a:lnTo>
                  <a:lnTo>
                    <a:pt x="463" y="375"/>
                  </a:lnTo>
                  <a:lnTo>
                    <a:pt x="460" y="376"/>
                  </a:lnTo>
                  <a:lnTo>
                    <a:pt x="457" y="376"/>
                  </a:lnTo>
                  <a:lnTo>
                    <a:pt x="452" y="376"/>
                  </a:lnTo>
                  <a:lnTo>
                    <a:pt x="450" y="376"/>
                  </a:lnTo>
                  <a:lnTo>
                    <a:pt x="436" y="375"/>
                  </a:lnTo>
                  <a:lnTo>
                    <a:pt x="433" y="373"/>
                  </a:lnTo>
                  <a:lnTo>
                    <a:pt x="426" y="373"/>
                  </a:lnTo>
                  <a:lnTo>
                    <a:pt x="421" y="371"/>
                  </a:lnTo>
                  <a:lnTo>
                    <a:pt x="418" y="368"/>
                  </a:lnTo>
                  <a:lnTo>
                    <a:pt x="418" y="367"/>
                  </a:lnTo>
                  <a:lnTo>
                    <a:pt x="416" y="363"/>
                  </a:lnTo>
                  <a:lnTo>
                    <a:pt x="416" y="360"/>
                  </a:lnTo>
                  <a:lnTo>
                    <a:pt x="418" y="357"/>
                  </a:lnTo>
                  <a:lnTo>
                    <a:pt x="419" y="354"/>
                  </a:lnTo>
                  <a:lnTo>
                    <a:pt x="423" y="350"/>
                  </a:lnTo>
                  <a:lnTo>
                    <a:pt x="424" y="349"/>
                  </a:lnTo>
                  <a:lnTo>
                    <a:pt x="424" y="345"/>
                  </a:lnTo>
                  <a:lnTo>
                    <a:pt x="426" y="344"/>
                  </a:lnTo>
                  <a:lnTo>
                    <a:pt x="426" y="342"/>
                  </a:lnTo>
                  <a:lnTo>
                    <a:pt x="429" y="342"/>
                  </a:lnTo>
                  <a:lnTo>
                    <a:pt x="431" y="340"/>
                  </a:lnTo>
                  <a:lnTo>
                    <a:pt x="433" y="336"/>
                  </a:lnTo>
                  <a:lnTo>
                    <a:pt x="436" y="332"/>
                  </a:lnTo>
                  <a:lnTo>
                    <a:pt x="441" y="331"/>
                  </a:lnTo>
                  <a:lnTo>
                    <a:pt x="444" y="331"/>
                  </a:lnTo>
                  <a:lnTo>
                    <a:pt x="450" y="332"/>
                  </a:lnTo>
                  <a:lnTo>
                    <a:pt x="454" y="334"/>
                  </a:lnTo>
                  <a:lnTo>
                    <a:pt x="455" y="334"/>
                  </a:lnTo>
                  <a:lnTo>
                    <a:pt x="459" y="337"/>
                  </a:lnTo>
                  <a:lnTo>
                    <a:pt x="462" y="339"/>
                  </a:lnTo>
                  <a:lnTo>
                    <a:pt x="463" y="339"/>
                  </a:lnTo>
                  <a:lnTo>
                    <a:pt x="465" y="342"/>
                  </a:lnTo>
                  <a:lnTo>
                    <a:pt x="465" y="345"/>
                  </a:lnTo>
                  <a:lnTo>
                    <a:pt x="467" y="345"/>
                  </a:lnTo>
                  <a:lnTo>
                    <a:pt x="472" y="345"/>
                  </a:lnTo>
                  <a:lnTo>
                    <a:pt x="475" y="345"/>
                  </a:lnTo>
                  <a:lnTo>
                    <a:pt x="477" y="345"/>
                  </a:lnTo>
                  <a:lnTo>
                    <a:pt x="481" y="349"/>
                  </a:lnTo>
                  <a:lnTo>
                    <a:pt x="485" y="349"/>
                  </a:lnTo>
                  <a:lnTo>
                    <a:pt x="491" y="352"/>
                  </a:lnTo>
                  <a:lnTo>
                    <a:pt x="498" y="354"/>
                  </a:lnTo>
                  <a:lnTo>
                    <a:pt x="504" y="354"/>
                  </a:lnTo>
                  <a:lnTo>
                    <a:pt x="511" y="355"/>
                  </a:lnTo>
                  <a:lnTo>
                    <a:pt x="516" y="355"/>
                  </a:lnTo>
                  <a:lnTo>
                    <a:pt x="512" y="352"/>
                  </a:lnTo>
                  <a:lnTo>
                    <a:pt x="509" y="350"/>
                  </a:lnTo>
                  <a:lnTo>
                    <a:pt x="509" y="347"/>
                  </a:lnTo>
                  <a:lnTo>
                    <a:pt x="506" y="342"/>
                  </a:lnTo>
                  <a:lnTo>
                    <a:pt x="506" y="340"/>
                  </a:lnTo>
                  <a:lnTo>
                    <a:pt x="506" y="334"/>
                  </a:lnTo>
                  <a:lnTo>
                    <a:pt x="503" y="331"/>
                  </a:lnTo>
                  <a:lnTo>
                    <a:pt x="501" y="326"/>
                  </a:lnTo>
                  <a:lnTo>
                    <a:pt x="499" y="324"/>
                  </a:lnTo>
                  <a:lnTo>
                    <a:pt x="498" y="321"/>
                  </a:lnTo>
                  <a:lnTo>
                    <a:pt x="496" y="318"/>
                  </a:lnTo>
                  <a:lnTo>
                    <a:pt x="488" y="309"/>
                  </a:lnTo>
                  <a:lnTo>
                    <a:pt x="486" y="308"/>
                  </a:lnTo>
                  <a:lnTo>
                    <a:pt x="483" y="296"/>
                  </a:lnTo>
                  <a:lnTo>
                    <a:pt x="480" y="293"/>
                  </a:lnTo>
                  <a:lnTo>
                    <a:pt x="480" y="290"/>
                  </a:lnTo>
                  <a:lnTo>
                    <a:pt x="481" y="285"/>
                  </a:lnTo>
                  <a:lnTo>
                    <a:pt x="481" y="280"/>
                  </a:lnTo>
                  <a:lnTo>
                    <a:pt x="485" y="274"/>
                  </a:lnTo>
                  <a:lnTo>
                    <a:pt x="486" y="265"/>
                  </a:lnTo>
                  <a:lnTo>
                    <a:pt x="490" y="256"/>
                  </a:lnTo>
                  <a:lnTo>
                    <a:pt x="490" y="252"/>
                  </a:lnTo>
                  <a:lnTo>
                    <a:pt x="486" y="249"/>
                  </a:lnTo>
                  <a:lnTo>
                    <a:pt x="477" y="251"/>
                  </a:lnTo>
                  <a:lnTo>
                    <a:pt x="428" y="254"/>
                  </a:lnTo>
                  <a:lnTo>
                    <a:pt x="419" y="254"/>
                  </a:lnTo>
                  <a:lnTo>
                    <a:pt x="397" y="256"/>
                  </a:lnTo>
                  <a:lnTo>
                    <a:pt x="395" y="256"/>
                  </a:lnTo>
                  <a:lnTo>
                    <a:pt x="364" y="257"/>
                  </a:lnTo>
                  <a:lnTo>
                    <a:pt x="340" y="259"/>
                  </a:lnTo>
                  <a:lnTo>
                    <a:pt x="325" y="259"/>
                  </a:lnTo>
                  <a:lnTo>
                    <a:pt x="279" y="262"/>
                  </a:lnTo>
                  <a:lnTo>
                    <a:pt x="276" y="261"/>
                  </a:lnTo>
                  <a:lnTo>
                    <a:pt x="278" y="259"/>
                  </a:lnTo>
                  <a:lnTo>
                    <a:pt x="282" y="252"/>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0" name="Freeform 39"/>
            <p:cNvSpPr>
              <a:spLocks/>
            </p:cNvSpPr>
            <p:nvPr/>
          </p:nvSpPr>
          <p:spPr bwMode="auto">
            <a:xfrm>
              <a:off x="7484495" y="1453238"/>
              <a:ext cx="520875" cy="820277"/>
            </a:xfrm>
            <a:custGeom>
              <a:avLst/>
              <a:gdLst>
                <a:gd name="T0" fmla="*/ 594756391 w 381"/>
                <a:gd name="T1" fmla="*/ 962699693 h 600"/>
                <a:gd name="T2" fmla="*/ 607356364 w 381"/>
                <a:gd name="T3" fmla="*/ 967740003 h 600"/>
                <a:gd name="T4" fmla="*/ 594756391 w 381"/>
                <a:gd name="T5" fmla="*/ 995460917 h 600"/>
                <a:gd name="T6" fmla="*/ 657759431 w 381"/>
                <a:gd name="T7" fmla="*/ 1000501227 h 600"/>
                <a:gd name="T8" fmla="*/ 645159458 w 381"/>
                <a:gd name="T9" fmla="*/ 955138433 h 600"/>
                <a:gd name="T10" fmla="*/ 670360992 w 381"/>
                <a:gd name="T11" fmla="*/ 922377209 h 600"/>
                <a:gd name="T12" fmla="*/ 698081885 w 381"/>
                <a:gd name="T13" fmla="*/ 912296588 h 600"/>
                <a:gd name="T14" fmla="*/ 715723752 w 381"/>
                <a:gd name="T15" fmla="*/ 897175657 h 600"/>
                <a:gd name="T16" fmla="*/ 748484952 w 381"/>
                <a:gd name="T17" fmla="*/ 912296588 h 600"/>
                <a:gd name="T18" fmla="*/ 768646179 w 381"/>
                <a:gd name="T19" fmla="*/ 892135346 h 600"/>
                <a:gd name="T20" fmla="*/ 796368660 w 381"/>
                <a:gd name="T21" fmla="*/ 899695018 h 600"/>
                <a:gd name="T22" fmla="*/ 801408967 w 381"/>
                <a:gd name="T23" fmla="*/ 851812863 h 600"/>
                <a:gd name="T24" fmla="*/ 834170365 w 381"/>
                <a:gd name="T25" fmla="*/ 844251603 h 600"/>
                <a:gd name="T26" fmla="*/ 859371899 w 381"/>
                <a:gd name="T27" fmla="*/ 806449870 h 600"/>
                <a:gd name="T28" fmla="*/ 882054073 w 381"/>
                <a:gd name="T29" fmla="*/ 811490181 h 600"/>
                <a:gd name="T30" fmla="*/ 904734659 w 381"/>
                <a:gd name="T31" fmla="*/ 773687059 h 600"/>
                <a:gd name="T32" fmla="*/ 940016806 w 381"/>
                <a:gd name="T33" fmla="*/ 766127387 h 600"/>
                <a:gd name="T34" fmla="*/ 952618367 w 381"/>
                <a:gd name="T35" fmla="*/ 708164610 h 600"/>
                <a:gd name="T36" fmla="*/ 917336220 w 381"/>
                <a:gd name="T37" fmla="*/ 708164610 h 600"/>
                <a:gd name="T38" fmla="*/ 912295913 w 381"/>
                <a:gd name="T39" fmla="*/ 645159936 h 600"/>
                <a:gd name="T40" fmla="*/ 859371899 w 381"/>
                <a:gd name="T41" fmla="*/ 630039005 h 600"/>
                <a:gd name="T42" fmla="*/ 814008940 w 381"/>
                <a:gd name="T43" fmla="*/ 567034330 h 600"/>
                <a:gd name="T44" fmla="*/ 796368660 w 381"/>
                <a:gd name="T45" fmla="*/ 506550605 h 600"/>
                <a:gd name="T46" fmla="*/ 723283419 w 381"/>
                <a:gd name="T47" fmla="*/ 488910312 h 600"/>
                <a:gd name="T48" fmla="*/ 693041578 w 381"/>
                <a:gd name="T49" fmla="*/ 453628139 h 600"/>
                <a:gd name="T50" fmla="*/ 657759431 w 381"/>
                <a:gd name="T51" fmla="*/ 342741210 h 600"/>
                <a:gd name="T52" fmla="*/ 526711457 w 381"/>
                <a:gd name="T53" fmla="*/ 37801547 h 600"/>
                <a:gd name="T54" fmla="*/ 418345656 w 381"/>
                <a:gd name="T55" fmla="*/ 32761237 h 600"/>
                <a:gd name="T56" fmla="*/ 325099089 w 381"/>
                <a:gd name="T57" fmla="*/ 90725613 h 600"/>
                <a:gd name="T58" fmla="*/ 254534795 w 381"/>
                <a:gd name="T59" fmla="*/ 32761237 h 600"/>
                <a:gd name="T60" fmla="*/ 158768917 w 381"/>
                <a:gd name="T61" fmla="*/ 206652778 h 600"/>
                <a:gd name="T62" fmla="*/ 126007718 w 381"/>
                <a:gd name="T63" fmla="*/ 423386276 h 600"/>
                <a:gd name="T64" fmla="*/ 98285212 w 381"/>
                <a:gd name="T65" fmla="*/ 498990933 h 600"/>
                <a:gd name="T66" fmla="*/ 126007718 w 381"/>
                <a:gd name="T67" fmla="*/ 572074641 h 600"/>
                <a:gd name="T68" fmla="*/ 113406157 w 381"/>
                <a:gd name="T69" fmla="*/ 642638987 h 600"/>
                <a:gd name="T70" fmla="*/ 80644932 w 381"/>
                <a:gd name="T71" fmla="*/ 688003368 h 600"/>
                <a:gd name="T72" fmla="*/ 90725546 w 381"/>
                <a:gd name="T73" fmla="*/ 768646748 h 600"/>
                <a:gd name="T74" fmla="*/ 60483705 w 381"/>
                <a:gd name="T75" fmla="*/ 819049853 h 600"/>
                <a:gd name="T76" fmla="*/ 12599976 w 381"/>
                <a:gd name="T77" fmla="*/ 811490181 h 600"/>
                <a:gd name="T78" fmla="*/ 181451091 w 381"/>
                <a:gd name="T79" fmla="*/ 1386085770 h 600"/>
                <a:gd name="T80" fmla="*/ 234373568 w 381"/>
                <a:gd name="T81" fmla="*/ 1464211376 h 600"/>
                <a:gd name="T82" fmla="*/ 279736328 w 381"/>
                <a:gd name="T83" fmla="*/ 1512093532 h 600"/>
                <a:gd name="T84" fmla="*/ 292337889 w 381"/>
                <a:gd name="T85" fmla="*/ 1413808272 h 600"/>
                <a:gd name="T86" fmla="*/ 315018475 w 381"/>
                <a:gd name="T87" fmla="*/ 1360884218 h 600"/>
                <a:gd name="T88" fmla="*/ 332660343 w 381"/>
                <a:gd name="T89" fmla="*/ 1302921442 h 600"/>
                <a:gd name="T90" fmla="*/ 340220009 w 381"/>
                <a:gd name="T91" fmla="*/ 1255037699 h 600"/>
                <a:gd name="T92" fmla="*/ 385582769 w 381"/>
                <a:gd name="T93" fmla="*/ 1212194266 h 600"/>
                <a:gd name="T94" fmla="*/ 418345656 w 381"/>
                <a:gd name="T95" fmla="*/ 1255037699 h 600"/>
                <a:gd name="T96" fmla="*/ 430945629 w 381"/>
                <a:gd name="T97" fmla="*/ 1189513663 h 600"/>
                <a:gd name="T98" fmla="*/ 471268083 w 381"/>
                <a:gd name="T99" fmla="*/ 1176912093 h 600"/>
                <a:gd name="T100" fmla="*/ 483869643 w 381"/>
                <a:gd name="T101" fmla="*/ 1139110558 h 600"/>
                <a:gd name="T102" fmla="*/ 504030870 w 381"/>
                <a:gd name="T103" fmla="*/ 1139110558 h 600"/>
                <a:gd name="T104" fmla="*/ 529232404 w 381"/>
                <a:gd name="T105" fmla="*/ 1144150869 h 600"/>
                <a:gd name="T106" fmla="*/ 549393631 w 381"/>
                <a:gd name="T107" fmla="*/ 1106347747 h 600"/>
                <a:gd name="T108" fmla="*/ 549393631 w 381"/>
                <a:gd name="T109" fmla="*/ 1060984953 h 600"/>
                <a:gd name="T110" fmla="*/ 549393631 w 381"/>
                <a:gd name="T111" fmla="*/ 982860934 h 600"/>
                <a:gd name="T112" fmla="*/ 579635471 w 381"/>
                <a:gd name="T113" fmla="*/ 917336899 h 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1"/>
                <a:gd name="T172" fmla="*/ 0 h 600"/>
                <a:gd name="T173" fmla="*/ 381 w 381"/>
                <a:gd name="T174" fmla="*/ 600 h 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1" h="600">
                  <a:moveTo>
                    <a:pt x="230" y="364"/>
                  </a:moveTo>
                  <a:lnTo>
                    <a:pt x="231" y="366"/>
                  </a:lnTo>
                  <a:lnTo>
                    <a:pt x="233" y="367"/>
                  </a:lnTo>
                  <a:lnTo>
                    <a:pt x="235" y="372"/>
                  </a:lnTo>
                  <a:lnTo>
                    <a:pt x="235" y="379"/>
                  </a:lnTo>
                  <a:lnTo>
                    <a:pt x="233" y="382"/>
                  </a:lnTo>
                  <a:lnTo>
                    <a:pt x="236" y="382"/>
                  </a:lnTo>
                  <a:lnTo>
                    <a:pt x="238" y="379"/>
                  </a:lnTo>
                  <a:lnTo>
                    <a:pt x="240" y="377"/>
                  </a:lnTo>
                  <a:lnTo>
                    <a:pt x="243" y="379"/>
                  </a:lnTo>
                  <a:lnTo>
                    <a:pt x="243" y="380"/>
                  </a:lnTo>
                  <a:lnTo>
                    <a:pt x="246" y="382"/>
                  </a:lnTo>
                  <a:lnTo>
                    <a:pt x="246" y="384"/>
                  </a:lnTo>
                  <a:lnTo>
                    <a:pt x="241" y="384"/>
                  </a:lnTo>
                  <a:lnTo>
                    <a:pt x="238" y="384"/>
                  </a:lnTo>
                  <a:lnTo>
                    <a:pt x="238" y="387"/>
                  </a:lnTo>
                  <a:lnTo>
                    <a:pt x="238" y="388"/>
                  </a:lnTo>
                  <a:lnTo>
                    <a:pt x="236" y="390"/>
                  </a:lnTo>
                  <a:lnTo>
                    <a:pt x="235" y="392"/>
                  </a:lnTo>
                  <a:lnTo>
                    <a:pt x="235" y="393"/>
                  </a:lnTo>
                  <a:lnTo>
                    <a:pt x="236" y="395"/>
                  </a:lnTo>
                  <a:lnTo>
                    <a:pt x="243" y="393"/>
                  </a:lnTo>
                  <a:lnTo>
                    <a:pt x="246" y="393"/>
                  </a:lnTo>
                  <a:lnTo>
                    <a:pt x="249" y="393"/>
                  </a:lnTo>
                  <a:lnTo>
                    <a:pt x="253" y="398"/>
                  </a:lnTo>
                  <a:lnTo>
                    <a:pt x="254" y="398"/>
                  </a:lnTo>
                  <a:lnTo>
                    <a:pt x="254" y="395"/>
                  </a:lnTo>
                  <a:lnTo>
                    <a:pt x="261" y="397"/>
                  </a:lnTo>
                  <a:lnTo>
                    <a:pt x="264" y="395"/>
                  </a:lnTo>
                  <a:lnTo>
                    <a:pt x="264" y="392"/>
                  </a:lnTo>
                  <a:lnTo>
                    <a:pt x="261" y="390"/>
                  </a:lnTo>
                  <a:lnTo>
                    <a:pt x="259" y="388"/>
                  </a:lnTo>
                  <a:lnTo>
                    <a:pt x="257" y="387"/>
                  </a:lnTo>
                  <a:lnTo>
                    <a:pt x="257" y="382"/>
                  </a:lnTo>
                  <a:lnTo>
                    <a:pt x="256" y="379"/>
                  </a:lnTo>
                  <a:lnTo>
                    <a:pt x="257" y="377"/>
                  </a:lnTo>
                  <a:lnTo>
                    <a:pt x="259" y="377"/>
                  </a:lnTo>
                  <a:lnTo>
                    <a:pt x="261" y="374"/>
                  </a:lnTo>
                  <a:lnTo>
                    <a:pt x="262" y="371"/>
                  </a:lnTo>
                  <a:lnTo>
                    <a:pt x="262" y="366"/>
                  </a:lnTo>
                  <a:lnTo>
                    <a:pt x="264" y="364"/>
                  </a:lnTo>
                  <a:lnTo>
                    <a:pt x="266" y="366"/>
                  </a:lnTo>
                  <a:lnTo>
                    <a:pt x="266" y="371"/>
                  </a:lnTo>
                  <a:lnTo>
                    <a:pt x="267" y="372"/>
                  </a:lnTo>
                  <a:lnTo>
                    <a:pt x="269" y="372"/>
                  </a:lnTo>
                  <a:lnTo>
                    <a:pt x="271" y="372"/>
                  </a:lnTo>
                  <a:lnTo>
                    <a:pt x="272" y="367"/>
                  </a:lnTo>
                  <a:lnTo>
                    <a:pt x="275" y="366"/>
                  </a:lnTo>
                  <a:lnTo>
                    <a:pt x="277" y="362"/>
                  </a:lnTo>
                  <a:lnTo>
                    <a:pt x="275" y="359"/>
                  </a:lnTo>
                  <a:lnTo>
                    <a:pt x="275" y="357"/>
                  </a:lnTo>
                  <a:lnTo>
                    <a:pt x="279" y="357"/>
                  </a:lnTo>
                  <a:lnTo>
                    <a:pt x="280" y="361"/>
                  </a:lnTo>
                  <a:lnTo>
                    <a:pt x="282" y="361"/>
                  </a:lnTo>
                  <a:lnTo>
                    <a:pt x="284" y="359"/>
                  </a:lnTo>
                  <a:lnTo>
                    <a:pt x="284" y="356"/>
                  </a:lnTo>
                  <a:lnTo>
                    <a:pt x="284" y="354"/>
                  </a:lnTo>
                  <a:lnTo>
                    <a:pt x="285" y="354"/>
                  </a:lnTo>
                  <a:lnTo>
                    <a:pt x="288" y="356"/>
                  </a:lnTo>
                  <a:lnTo>
                    <a:pt x="290" y="359"/>
                  </a:lnTo>
                  <a:lnTo>
                    <a:pt x="293" y="356"/>
                  </a:lnTo>
                  <a:lnTo>
                    <a:pt x="297" y="359"/>
                  </a:lnTo>
                  <a:lnTo>
                    <a:pt x="297" y="362"/>
                  </a:lnTo>
                  <a:lnTo>
                    <a:pt x="302" y="366"/>
                  </a:lnTo>
                  <a:lnTo>
                    <a:pt x="302" y="369"/>
                  </a:lnTo>
                  <a:lnTo>
                    <a:pt x="303" y="374"/>
                  </a:lnTo>
                  <a:lnTo>
                    <a:pt x="305" y="369"/>
                  </a:lnTo>
                  <a:lnTo>
                    <a:pt x="305" y="364"/>
                  </a:lnTo>
                  <a:lnTo>
                    <a:pt x="308" y="362"/>
                  </a:lnTo>
                  <a:lnTo>
                    <a:pt x="305" y="354"/>
                  </a:lnTo>
                  <a:lnTo>
                    <a:pt x="305" y="351"/>
                  </a:lnTo>
                  <a:lnTo>
                    <a:pt x="306" y="351"/>
                  </a:lnTo>
                  <a:lnTo>
                    <a:pt x="306" y="353"/>
                  </a:lnTo>
                  <a:lnTo>
                    <a:pt x="308" y="354"/>
                  </a:lnTo>
                  <a:lnTo>
                    <a:pt x="311" y="354"/>
                  </a:lnTo>
                  <a:lnTo>
                    <a:pt x="315" y="357"/>
                  </a:lnTo>
                  <a:lnTo>
                    <a:pt x="316" y="357"/>
                  </a:lnTo>
                  <a:lnTo>
                    <a:pt x="315" y="354"/>
                  </a:lnTo>
                  <a:lnTo>
                    <a:pt x="316" y="349"/>
                  </a:lnTo>
                  <a:lnTo>
                    <a:pt x="316" y="346"/>
                  </a:lnTo>
                  <a:lnTo>
                    <a:pt x="315" y="343"/>
                  </a:lnTo>
                  <a:lnTo>
                    <a:pt x="315" y="340"/>
                  </a:lnTo>
                  <a:lnTo>
                    <a:pt x="316" y="338"/>
                  </a:lnTo>
                  <a:lnTo>
                    <a:pt x="318" y="338"/>
                  </a:lnTo>
                  <a:lnTo>
                    <a:pt x="319" y="336"/>
                  </a:lnTo>
                  <a:lnTo>
                    <a:pt x="321" y="335"/>
                  </a:lnTo>
                  <a:lnTo>
                    <a:pt x="323" y="335"/>
                  </a:lnTo>
                  <a:lnTo>
                    <a:pt x="324" y="340"/>
                  </a:lnTo>
                  <a:lnTo>
                    <a:pt x="326" y="341"/>
                  </a:lnTo>
                  <a:lnTo>
                    <a:pt x="329" y="341"/>
                  </a:lnTo>
                  <a:lnTo>
                    <a:pt x="331" y="335"/>
                  </a:lnTo>
                  <a:lnTo>
                    <a:pt x="333" y="335"/>
                  </a:lnTo>
                  <a:lnTo>
                    <a:pt x="337" y="335"/>
                  </a:lnTo>
                  <a:lnTo>
                    <a:pt x="339" y="333"/>
                  </a:lnTo>
                  <a:lnTo>
                    <a:pt x="341" y="330"/>
                  </a:lnTo>
                  <a:lnTo>
                    <a:pt x="337" y="323"/>
                  </a:lnTo>
                  <a:lnTo>
                    <a:pt x="337" y="322"/>
                  </a:lnTo>
                  <a:lnTo>
                    <a:pt x="341" y="320"/>
                  </a:lnTo>
                  <a:lnTo>
                    <a:pt x="344" y="322"/>
                  </a:lnTo>
                  <a:lnTo>
                    <a:pt x="346" y="322"/>
                  </a:lnTo>
                  <a:lnTo>
                    <a:pt x="347" y="318"/>
                  </a:lnTo>
                  <a:lnTo>
                    <a:pt x="349" y="317"/>
                  </a:lnTo>
                  <a:lnTo>
                    <a:pt x="350" y="317"/>
                  </a:lnTo>
                  <a:lnTo>
                    <a:pt x="350" y="320"/>
                  </a:lnTo>
                  <a:lnTo>
                    <a:pt x="350" y="322"/>
                  </a:lnTo>
                  <a:lnTo>
                    <a:pt x="354" y="322"/>
                  </a:lnTo>
                  <a:lnTo>
                    <a:pt x="354" y="318"/>
                  </a:lnTo>
                  <a:lnTo>
                    <a:pt x="354" y="313"/>
                  </a:lnTo>
                  <a:lnTo>
                    <a:pt x="352" y="309"/>
                  </a:lnTo>
                  <a:lnTo>
                    <a:pt x="354" y="307"/>
                  </a:lnTo>
                  <a:lnTo>
                    <a:pt x="357" y="307"/>
                  </a:lnTo>
                  <a:lnTo>
                    <a:pt x="359" y="307"/>
                  </a:lnTo>
                  <a:lnTo>
                    <a:pt x="360" y="310"/>
                  </a:lnTo>
                  <a:lnTo>
                    <a:pt x="362" y="312"/>
                  </a:lnTo>
                  <a:lnTo>
                    <a:pt x="364" y="312"/>
                  </a:lnTo>
                  <a:lnTo>
                    <a:pt x="368" y="312"/>
                  </a:lnTo>
                  <a:lnTo>
                    <a:pt x="368" y="309"/>
                  </a:lnTo>
                  <a:lnTo>
                    <a:pt x="372" y="307"/>
                  </a:lnTo>
                  <a:lnTo>
                    <a:pt x="373" y="304"/>
                  </a:lnTo>
                  <a:lnTo>
                    <a:pt x="375" y="296"/>
                  </a:lnTo>
                  <a:lnTo>
                    <a:pt x="377" y="292"/>
                  </a:lnTo>
                  <a:lnTo>
                    <a:pt x="380" y="291"/>
                  </a:lnTo>
                  <a:lnTo>
                    <a:pt x="381" y="287"/>
                  </a:lnTo>
                  <a:lnTo>
                    <a:pt x="380" y="284"/>
                  </a:lnTo>
                  <a:lnTo>
                    <a:pt x="380" y="281"/>
                  </a:lnTo>
                  <a:lnTo>
                    <a:pt x="378" y="281"/>
                  </a:lnTo>
                  <a:lnTo>
                    <a:pt x="375" y="282"/>
                  </a:lnTo>
                  <a:lnTo>
                    <a:pt x="373" y="281"/>
                  </a:lnTo>
                  <a:lnTo>
                    <a:pt x="372" y="279"/>
                  </a:lnTo>
                  <a:lnTo>
                    <a:pt x="370" y="279"/>
                  </a:lnTo>
                  <a:lnTo>
                    <a:pt x="368" y="282"/>
                  </a:lnTo>
                  <a:lnTo>
                    <a:pt x="367" y="281"/>
                  </a:lnTo>
                  <a:lnTo>
                    <a:pt x="364" y="281"/>
                  </a:lnTo>
                  <a:lnTo>
                    <a:pt x="362" y="274"/>
                  </a:lnTo>
                  <a:lnTo>
                    <a:pt x="367" y="273"/>
                  </a:lnTo>
                  <a:lnTo>
                    <a:pt x="370" y="271"/>
                  </a:lnTo>
                  <a:lnTo>
                    <a:pt x="370" y="268"/>
                  </a:lnTo>
                  <a:lnTo>
                    <a:pt x="370" y="265"/>
                  </a:lnTo>
                  <a:lnTo>
                    <a:pt x="362" y="258"/>
                  </a:lnTo>
                  <a:lnTo>
                    <a:pt x="362" y="256"/>
                  </a:lnTo>
                  <a:lnTo>
                    <a:pt x="364" y="252"/>
                  </a:lnTo>
                  <a:lnTo>
                    <a:pt x="360" y="248"/>
                  </a:lnTo>
                  <a:lnTo>
                    <a:pt x="352" y="243"/>
                  </a:lnTo>
                  <a:lnTo>
                    <a:pt x="349" y="243"/>
                  </a:lnTo>
                  <a:lnTo>
                    <a:pt x="346" y="243"/>
                  </a:lnTo>
                  <a:lnTo>
                    <a:pt x="344" y="243"/>
                  </a:lnTo>
                  <a:lnTo>
                    <a:pt x="341" y="250"/>
                  </a:lnTo>
                  <a:lnTo>
                    <a:pt x="339" y="252"/>
                  </a:lnTo>
                  <a:lnTo>
                    <a:pt x="334" y="250"/>
                  </a:lnTo>
                  <a:lnTo>
                    <a:pt x="328" y="243"/>
                  </a:lnTo>
                  <a:lnTo>
                    <a:pt x="323" y="240"/>
                  </a:lnTo>
                  <a:lnTo>
                    <a:pt x="324" y="237"/>
                  </a:lnTo>
                  <a:lnTo>
                    <a:pt x="324" y="227"/>
                  </a:lnTo>
                  <a:lnTo>
                    <a:pt x="323" y="225"/>
                  </a:lnTo>
                  <a:lnTo>
                    <a:pt x="319" y="222"/>
                  </a:lnTo>
                  <a:lnTo>
                    <a:pt x="315" y="216"/>
                  </a:lnTo>
                  <a:lnTo>
                    <a:pt x="313" y="214"/>
                  </a:lnTo>
                  <a:lnTo>
                    <a:pt x="313" y="212"/>
                  </a:lnTo>
                  <a:lnTo>
                    <a:pt x="318" y="211"/>
                  </a:lnTo>
                  <a:lnTo>
                    <a:pt x="318" y="207"/>
                  </a:lnTo>
                  <a:lnTo>
                    <a:pt x="316" y="201"/>
                  </a:lnTo>
                  <a:lnTo>
                    <a:pt x="313" y="198"/>
                  </a:lnTo>
                  <a:lnTo>
                    <a:pt x="311" y="198"/>
                  </a:lnTo>
                  <a:lnTo>
                    <a:pt x="306" y="201"/>
                  </a:lnTo>
                  <a:lnTo>
                    <a:pt x="300" y="201"/>
                  </a:lnTo>
                  <a:lnTo>
                    <a:pt x="293" y="201"/>
                  </a:lnTo>
                  <a:lnTo>
                    <a:pt x="290" y="198"/>
                  </a:lnTo>
                  <a:lnTo>
                    <a:pt x="287" y="194"/>
                  </a:lnTo>
                  <a:lnTo>
                    <a:pt x="285" y="196"/>
                  </a:lnTo>
                  <a:lnTo>
                    <a:pt x="282" y="198"/>
                  </a:lnTo>
                  <a:lnTo>
                    <a:pt x="280" y="198"/>
                  </a:lnTo>
                  <a:lnTo>
                    <a:pt x="277" y="194"/>
                  </a:lnTo>
                  <a:lnTo>
                    <a:pt x="275" y="191"/>
                  </a:lnTo>
                  <a:lnTo>
                    <a:pt x="274" y="183"/>
                  </a:lnTo>
                  <a:lnTo>
                    <a:pt x="275" y="180"/>
                  </a:lnTo>
                  <a:lnTo>
                    <a:pt x="275" y="178"/>
                  </a:lnTo>
                  <a:lnTo>
                    <a:pt x="272" y="177"/>
                  </a:lnTo>
                  <a:lnTo>
                    <a:pt x="271" y="173"/>
                  </a:lnTo>
                  <a:lnTo>
                    <a:pt x="272" y="170"/>
                  </a:lnTo>
                  <a:lnTo>
                    <a:pt x="272" y="167"/>
                  </a:lnTo>
                  <a:lnTo>
                    <a:pt x="271" y="162"/>
                  </a:lnTo>
                  <a:lnTo>
                    <a:pt x="261" y="136"/>
                  </a:lnTo>
                  <a:lnTo>
                    <a:pt x="244" y="77"/>
                  </a:lnTo>
                  <a:lnTo>
                    <a:pt x="230" y="33"/>
                  </a:lnTo>
                  <a:lnTo>
                    <a:pt x="227" y="26"/>
                  </a:lnTo>
                  <a:lnTo>
                    <a:pt x="223" y="25"/>
                  </a:lnTo>
                  <a:lnTo>
                    <a:pt x="218" y="22"/>
                  </a:lnTo>
                  <a:lnTo>
                    <a:pt x="215" y="20"/>
                  </a:lnTo>
                  <a:lnTo>
                    <a:pt x="209" y="15"/>
                  </a:lnTo>
                  <a:lnTo>
                    <a:pt x="204" y="12"/>
                  </a:lnTo>
                  <a:lnTo>
                    <a:pt x="186" y="2"/>
                  </a:lnTo>
                  <a:lnTo>
                    <a:pt x="181" y="0"/>
                  </a:lnTo>
                  <a:lnTo>
                    <a:pt x="174" y="2"/>
                  </a:lnTo>
                  <a:lnTo>
                    <a:pt x="166" y="5"/>
                  </a:lnTo>
                  <a:lnTo>
                    <a:pt x="165" y="7"/>
                  </a:lnTo>
                  <a:lnTo>
                    <a:pt x="166" y="13"/>
                  </a:lnTo>
                  <a:lnTo>
                    <a:pt x="165" y="15"/>
                  </a:lnTo>
                  <a:lnTo>
                    <a:pt x="155" y="15"/>
                  </a:lnTo>
                  <a:lnTo>
                    <a:pt x="150" y="18"/>
                  </a:lnTo>
                  <a:lnTo>
                    <a:pt x="148" y="23"/>
                  </a:lnTo>
                  <a:lnTo>
                    <a:pt x="143" y="25"/>
                  </a:lnTo>
                  <a:lnTo>
                    <a:pt x="135" y="30"/>
                  </a:lnTo>
                  <a:lnTo>
                    <a:pt x="129" y="36"/>
                  </a:lnTo>
                  <a:lnTo>
                    <a:pt x="124" y="40"/>
                  </a:lnTo>
                  <a:lnTo>
                    <a:pt x="116" y="36"/>
                  </a:lnTo>
                  <a:lnTo>
                    <a:pt x="111" y="35"/>
                  </a:lnTo>
                  <a:lnTo>
                    <a:pt x="107" y="26"/>
                  </a:lnTo>
                  <a:lnTo>
                    <a:pt x="106" y="13"/>
                  </a:lnTo>
                  <a:lnTo>
                    <a:pt x="104" y="12"/>
                  </a:lnTo>
                  <a:lnTo>
                    <a:pt x="101" y="13"/>
                  </a:lnTo>
                  <a:lnTo>
                    <a:pt x="96" y="13"/>
                  </a:lnTo>
                  <a:lnTo>
                    <a:pt x="93" y="12"/>
                  </a:lnTo>
                  <a:lnTo>
                    <a:pt x="90" y="13"/>
                  </a:lnTo>
                  <a:lnTo>
                    <a:pt x="86" y="15"/>
                  </a:lnTo>
                  <a:lnTo>
                    <a:pt x="86" y="18"/>
                  </a:lnTo>
                  <a:lnTo>
                    <a:pt x="75" y="48"/>
                  </a:lnTo>
                  <a:lnTo>
                    <a:pt x="63" y="82"/>
                  </a:lnTo>
                  <a:lnTo>
                    <a:pt x="49" y="126"/>
                  </a:lnTo>
                  <a:lnTo>
                    <a:pt x="49" y="139"/>
                  </a:lnTo>
                  <a:lnTo>
                    <a:pt x="50" y="146"/>
                  </a:lnTo>
                  <a:lnTo>
                    <a:pt x="50" y="149"/>
                  </a:lnTo>
                  <a:lnTo>
                    <a:pt x="52" y="157"/>
                  </a:lnTo>
                  <a:lnTo>
                    <a:pt x="52" y="163"/>
                  </a:lnTo>
                  <a:lnTo>
                    <a:pt x="50" y="168"/>
                  </a:lnTo>
                  <a:lnTo>
                    <a:pt x="47" y="172"/>
                  </a:lnTo>
                  <a:lnTo>
                    <a:pt x="44" y="175"/>
                  </a:lnTo>
                  <a:lnTo>
                    <a:pt x="42" y="178"/>
                  </a:lnTo>
                  <a:lnTo>
                    <a:pt x="42" y="181"/>
                  </a:lnTo>
                  <a:lnTo>
                    <a:pt x="42" y="185"/>
                  </a:lnTo>
                  <a:lnTo>
                    <a:pt x="41" y="190"/>
                  </a:lnTo>
                  <a:lnTo>
                    <a:pt x="39" y="198"/>
                  </a:lnTo>
                  <a:lnTo>
                    <a:pt x="44" y="201"/>
                  </a:lnTo>
                  <a:lnTo>
                    <a:pt x="45" y="203"/>
                  </a:lnTo>
                  <a:lnTo>
                    <a:pt x="45" y="212"/>
                  </a:lnTo>
                  <a:lnTo>
                    <a:pt x="44" y="217"/>
                  </a:lnTo>
                  <a:lnTo>
                    <a:pt x="47" y="225"/>
                  </a:lnTo>
                  <a:lnTo>
                    <a:pt x="50" y="225"/>
                  </a:lnTo>
                  <a:lnTo>
                    <a:pt x="50" y="227"/>
                  </a:lnTo>
                  <a:lnTo>
                    <a:pt x="50" y="235"/>
                  </a:lnTo>
                  <a:lnTo>
                    <a:pt x="50" y="238"/>
                  </a:lnTo>
                  <a:lnTo>
                    <a:pt x="45" y="242"/>
                  </a:lnTo>
                  <a:lnTo>
                    <a:pt x="44" y="243"/>
                  </a:lnTo>
                  <a:lnTo>
                    <a:pt x="42" y="248"/>
                  </a:lnTo>
                  <a:lnTo>
                    <a:pt x="44" y="252"/>
                  </a:lnTo>
                  <a:lnTo>
                    <a:pt x="45" y="255"/>
                  </a:lnTo>
                  <a:lnTo>
                    <a:pt x="45" y="256"/>
                  </a:lnTo>
                  <a:lnTo>
                    <a:pt x="44" y="260"/>
                  </a:lnTo>
                  <a:lnTo>
                    <a:pt x="41" y="263"/>
                  </a:lnTo>
                  <a:lnTo>
                    <a:pt x="39" y="266"/>
                  </a:lnTo>
                  <a:lnTo>
                    <a:pt x="36" y="269"/>
                  </a:lnTo>
                  <a:lnTo>
                    <a:pt x="34" y="269"/>
                  </a:lnTo>
                  <a:lnTo>
                    <a:pt x="32" y="273"/>
                  </a:lnTo>
                  <a:lnTo>
                    <a:pt x="26" y="286"/>
                  </a:lnTo>
                  <a:lnTo>
                    <a:pt x="26" y="289"/>
                  </a:lnTo>
                  <a:lnTo>
                    <a:pt x="24" y="292"/>
                  </a:lnTo>
                  <a:lnTo>
                    <a:pt x="29" y="296"/>
                  </a:lnTo>
                  <a:lnTo>
                    <a:pt x="36" y="302"/>
                  </a:lnTo>
                  <a:lnTo>
                    <a:pt x="36" y="304"/>
                  </a:lnTo>
                  <a:lnTo>
                    <a:pt x="36" y="305"/>
                  </a:lnTo>
                  <a:lnTo>
                    <a:pt x="34" y="307"/>
                  </a:lnTo>
                  <a:lnTo>
                    <a:pt x="24" y="305"/>
                  </a:lnTo>
                  <a:lnTo>
                    <a:pt x="21" y="305"/>
                  </a:lnTo>
                  <a:lnTo>
                    <a:pt x="21" y="307"/>
                  </a:lnTo>
                  <a:lnTo>
                    <a:pt x="21" y="310"/>
                  </a:lnTo>
                  <a:lnTo>
                    <a:pt x="23" y="318"/>
                  </a:lnTo>
                  <a:lnTo>
                    <a:pt x="24" y="325"/>
                  </a:lnTo>
                  <a:lnTo>
                    <a:pt x="23" y="327"/>
                  </a:lnTo>
                  <a:lnTo>
                    <a:pt x="19" y="328"/>
                  </a:lnTo>
                  <a:lnTo>
                    <a:pt x="18" y="328"/>
                  </a:lnTo>
                  <a:lnTo>
                    <a:pt x="15" y="322"/>
                  </a:lnTo>
                  <a:lnTo>
                    <a:pt x="11" y="318"/>
                  </a:lnTo>
                  <a:lnTo>
                    <a:pt x="8" y="320"/>
                  </a:lnTo>
                  <a:lnTo>
                    <a:pt x="5" y="322"/>
                  </a:lnTo>
                  <a:lnTo>
                    <a:pt x="3" y="325"/>
                  </a:lnTo>
                  <a:lnTo>
                    <a:pt x="0" y="327"/>
                  </a:lnTo>
                  <a:lnTo>
                    <a:pt x="39" y="452"/>
                  </a:lnTo>
                  <a:lnTo>
                    <a:pt x="60" y="516"/>
                  </a:lnTo>
                  <a:lnTo>
                    <a:pt x="68" y="540"/>
                  </a:lnTo>
                  <a:lnTo>
                    <a:pt x="70" y="543"/>
                  </a:lnTo>
                  <a:lnTo>
                    <a:pt x="72" y="550"/>
                  </a:lnTo>
                  <a:lnTo>
                    <a:pt x="72" y="553"/>
                  </a:lnTo>
                  <a:lnTo>
                    <a:pt x="73" y="561"/>
                  </a:lnTo>
                  <a:lnTo>
                    <a:pt x="75" y="566"/>
                  </a:lnTo>
                  <a:lnTo>
                    <a:pt x="80" y="571"/>
                  </a:lnTo>
                  <a:lnTo>
                    <a:pt x="88" y="578"/>
                  </a:lnTo>
                  <a:lnTo>
                    <a:pt x="93" y="579"/>
                  </a:lnTo>
                  <a:lnTo>
                    <a:pt x="93" y="581"/>
                  </a:lnTo>
                  <a:lnTo>
                    <a:pt x="94" y="586"/>
                  </a:lnTo>
                  <a:lnTo>
                    <a:pt x="96" y="591"/>
                  </a:lnTo>
                  <a:lnTo>
                    <a:pt x="98" y="594"/>
                  </a:lnTo>
                  <a:lnTo>
                    <a:pt x="99" y="596"/>
                  </a:lnTo>
                  <a:lnTo>
                    <a:pt x="103" y="597"/>
                  </a:lnTo>
                  <a:lnTo>
                    <a:pt x="106" y="597"/>
                  </a:lnTo>
                  <a:lnTo>
                    <a:pt x="111" y="600"/>
                  </a:lnTo>
                  <a:lnTo>
                    <a:pt x="112" y="597"/>
                  </a:lnTo>
                  <a:lnTo>
                    <a:pt x="112" y="594"/>
                  </a:lnTo>
                  <a:lnTo>
                    <a:pt x="112" y="589"/>
                  </a:lnTo>
                  <a:lnTo>
                    <a:pt x="114" y="586"/>
                  </a:lnTo>
                  <a:lnTo>
                    <a:pt x="114" y="578"/>
                  </a:lnTo>
                  <a:lnTo>
                    <a:pt x="114" y="568"/>
                  </a:lnTo>
                  <a:lnTo>
                    <a:pt x="116" y="561"/>
                  </a:lnTo>
                  <a:lnTo>
                    <a:pt x="119" y="561"/>
                  </a:lnTo>
                  <a:lnTo>
                    <a:pt x="122" y="560"/>
                  </a:lnTo>
                  <a:lnTo>
                    <a:pt x="124" y="556"/>
                  </a:lnTo>
                  <a:lnTo>
                    <a:pt x="125" y="552"/>
                  </a:lnTo>
                  <a:lnTo>
                    <a:pt x="127" y="548"/>
                  </a:lnTo>
                  <a:lnTo>
                    <a:pt x="127" y="545"/>
                  </a:lnTo>
                  <a:lnTo>
                    <a:pt x="125" y="540"/>
                  </a:lnTo>
                  <a:lnTo>
                    <a:pt x="124" y="538"/>
                  </a:lnTo>
                  <a:lnTo>
                    <a:pt x="125" y="530"/>
                  </a:lnTo>
                  <a:lnTo>
                    <a:pt x="129" y="529"/>
                  </a:lnTo>
                  <a:lnTo>
                    <a:pt x="134" y="527"/>
                  </a:lnTo>
                  <a:lnTo>
                    <a:pt x="137" y="525"/>
                  </a:lnTo>
                  <a:lnTo>
                    <a:pt x="137" y="521"/>
                  </a:lnTo>
                  <a:lnTo>
                    <a:pt x="132" y="517"/>
                  </a:lnTo>
                  <a:lnTo>
                    <a:pt x="127" y="514"/>
                  </a:lnTo>
                  <a:lnTo>
                    <a:pt x="129" y="512"/>
                  </a:lnTo>
                  <a:lnTo>
                    <a:pt x="129" y="508"/>
                  </a:lnTo>
                  <a:lnTo>
                    <a:pt x="132" y="504"/>
                  </a:lnTo>
                  <a:lnTo>
                    <a:pt x="132" y="503"/>
                  </a:lnTo>
                  <a:lnTo>
                    <a:pt x="132" y="499"/>
                  </a:lnTo>
                  <a:lnTo>
                    <a:pt x="135" y="498"/>
                  </a:lnTo>
                  <a:lnTo>
                    <a:pt x="137" y="491"/>
                  </a:lnTo>
                  <a:lnTo>
                    <a:pt x="142" y="490"/>
                  </a:lnTo>
                  <a:lnTo>
                    <a:pt x="145" y="485"/>
                  </a:lnTo>
                  <a:lnTo>
                    <a:pt x="148" y="483"/>
                  </a:lnTo>
                  <a:lnTo>
                    <a:pt x="150" y="483"/>
                  </a:lnTo>
                  <a:lnTo>
                    <a:pt x="151" y="486"/>
                  </a:lnTo>
                  <a:lnTo>
                    <a:pt x="153" y="481"/>
                  </a:lnTo>
                  <a:lnTo>
                    <a:pt x="156" y="480"/>
                  </a:lnTo>
                  <a:lnTo>
                    <a:pt x="158" y="481"/>
                  </a:lnTo>
                  <a:lnTo>
                    <a:pt x="158" y="486"/>
                  </a:lnTo>
                  <a:lnTo>
                    <a:pt x="160" y="491"/>
                  </a:lnTo>
                  <a:lnTo>
                    <a:pt x="163" y="494"/>
                  </a:lnTo>
                  <a:lnTo>
                    <a:pt x="165" y="498"/>
                  </a:lnTo>
                  <a:lnTo>
                    <a:pt x="166" y="498"/>
                  </a:lnTo>
                  <a:lnTo>
                    <a:pt x="168" y="498"/>
                  </a:lnTo>
                  <a:lnTo>
                    <a:pt x="168" y="493"/>
                  </a:lnTo>
                  <a:lnTo>
                    <a:pt x="165" y="485"/>
                  </a:lnTo>
                  <a:lnTo>
                    <a:pt x="165" y="481"/>
                  </a:lnTo>
                  <a:lnTo>
                    <a:pt x="166" y="475"/>
                  </a:lnTo>
                  <a:lnTo>
                    <a:pt x="169" y="472"/>
                  </a:lnTo>
                  <a:lnTo>
                    <a:pt x="171" y="472"/>
                  </a:lnTo>
                  <a:lnTo>
                    <a:pt x="173" y="472"/>
                  </a:lnTo>
                  <a:lnTo>
                    <a:pt x="176" y="475"/>
                  </a:lnTo>
                  <a:lnTo>
                    <a:pt x="179" y="475"/>
                  </a:lnTo>
                  <a:lnTo>
                    <a:pt x="182" y="475"/>
                  </a:lnTo>
                  <a:lnTo>
                    <a:pt x="182" y="472"/>
                  </a:lnTo>
                  <a:lnTo>
                    <a:pt x="179" y="463"/>
                  </a:lnTo>
                  <a:lnTo>
                    <a:pt x="187" y="467"/>
                  </a:lnTo>
                  <a:lnTo>
                    <a:pt x="189" y="472"/>
                  </a:lnTo>
                  <a:lnTo>
                    <a:pt x="191" y="472"/>
                  </a:lnTo>
                  <a:lnTo>
                    <a:pt x="192" y="470"/>
                  </a:lnTo>
                  <a:lnTo>
                    <a:pt x="191" y="465"/>
                  </a:lnTo>
                  <a:lnTo>
                    <a:pt x="192" y="462"/>
                  </a:lnTo>
                  <a:lnTo>
                    <a:pt x="194" y="460"/>
                  </a:lnTo>
                  <a:lnTo>
                    <a:pt x="192" y="452"/>
                  </a:lnTo>
                  <a:lnTo>
                    <a:pt x="194" y="450"/>
                  </a:lnTo>
                  <a:lnTo>
                    <a:pt x="194" y="446"/>
                  </a:lnTo>
                  <a:lnTo>
                    <a:pt x="196" y="444"/>
                  </a:lnTo>
                  <a:lnTo>
                    <a:pt x="197" y="444"/>
                  </a:lnTo>
                  <a:lnTo>
                    <a:pt x="199" y="446"/>
                  </a:lnTo>
                  <a:lnTo>
                    <a:pt x="199" y="450"/>
                  </a:lnTo>
                  <a:lnTo>
                    <a:pt x="200" y="452"/>
                  </a:lnTo>
                  <a:lnTo>
                    <a:pt x="202" y="450"/>
                  </a:lnTo>
                  <a:lnTo>
                    <a:pt x="204" y="447"/>
                  </a:lnTo>
                  <a:lnTo>
                    <a:pt x="207" y="447"/>
                  </a:lnTo>
                  <a:lnTo>
                    <a:pt x="210" y="446"/>
                  </a:lnTo>
                  <a:lnTo>
                    <a:pt x="210" y="447"/>
                  </a:lnTo>
                  <a:lnTo>
                    <a:pt x="209" y="452"/>
                  </a:lnTo>
                  <a:lnTo>
                    <a:pt x="210" y="454"/>
                  </a:lnTo>
                  <a:lnTo>
                    <a:pt x="212" y="454"/>
                  </a:lnTo>
                  <a:lnTo>
                    <a:pt x="213" y="454"/>
                  </a:lnTo>
                  <a:lnTo>
                    <a:pt x="213" y="446"/>
                  </a:lnTo>
                  <a:lnTo>
                    <a:pt x="217" y="444"/>
                  </a:lnTo>
                  <a:lnTo>
                    <a:pt x="218" y="442"/>
                  </a:lnTo>
                  <a:lnTo>
                    <a:pt x="217" y="441"/>
                  </a:lnTo>
                  <a:lnTo>
                    <a:pt x="218" y="439"/>
                  </a:lnTo>
                  <a:lnTo>
                    <a:pt x="220" y="436"/>
                  </a:lnTo>
                  <a:lnTo>
                    <a:pt x="222" y="434"/>
                  </a:lnTo>
                  <a:lnTo>
                    <a:pt x="222" y="431"/>
                  </a:lnTo>
                  <a:lnTo>
                    <a:pt x="218" y="429"/>
                  </a:lnTo>
                  <a:lnTo>
                    <a:pt x="217" y="426"/>
                  </a:lnTo>
                  <a:lnTo>
                    <a:pt x="218" y="424"/>
                  </a:lnTo>
                  <a:lnTo>
                    <a:pt x="218" y="421"/>
                  </a:lnTo>
                  <a:lnTo>
                    <a:pt x="218" y="416"/>
                  </a:lnTo>
                  <a:lnTo>
                    <a:pt x="220" y="413"/>
                  </a:lnTo>
                  <a:lnTo>
                    <a:pt x="220" y="406"/>
                  </a:lnTo>
                  <a:lnTo>
                    <a:pt x="223" y="402"/>
                  </a:lnTo>
                  <a:lnTo>
                    <a:pt x="223" y="398"/>
                  </a:lnTo>
                  <a:lnTo>
                    <a:pt x="222" y="393"/>
                  </a:lnTo>
                  <a:lnTo>
                    <a:pt x="218" y="390"/>
                  </a:lnTo>
                  <a:lnTo>
                    <a:pt x="218" y="387"/>
                  </a:lnTo>
                  <a:lnTo>
                    <a:pt x="220" y="384"/>
                  </a:lnTo>
                  <a:lnTo>
                    <a:pt x="222" y="382"/>
                  </a:lnTo>
                  <a:lnTo>
                    <a:pt x="228" y="380"/>
                  </a:lnTo>
                  <a:lnTo>
                    <a:pt x="230" y="377"/>
                  </a:lnTo>
                  <a:lnTo>
                    <a:pt x="228" y="364"/>
                  </a:lnTo>
                  <a:lnTo>
                    <a:pt x="230" y="364"/>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Freeform 42"/>
            <p:cNvSpPr>
              <a:spLocks/>
            </p:cNvSpPr>
            <p:nvPr/>
          </p:nvSpPr>
          <p:spPr bwMode="auto">
            <a:xfrm>
              <a:off x="6615001" y="3004929"/>
              <a:ext cx="646651" cy="318540"/>
            </a:xfrm>
            <a:custGeom>
              <a:avLst/>
              <a:gdLst>
                <a:gd name="T0" fmla="*/ 763606043 w 473"/>
                <a:gd name="T1" fmla="*/ 194050974 h 233"/>
                <a:gd name="T2" fmla="*/ 796368838 w 473"/>
                <a:gd name="T3" fmla="*/ 181451007 h 233"/>
                <a:gd name="T4" fmla="*/ 801409145 w 473"/>
                <a:gd name="T5" fmla="*/ 148688235 h 233"/>
                <a:gd name="T6" fmla="*/ 821570377 w 473"/>
                <a:gd name="T7" fmla="*/ 143647930 h 233"/>
                <a:gd name="T8" fmla="*/ 849291475 w 473"/>
                <a:gd name="T9" fmla="*/ 128527017 h 233"/>
                <a:gd name="T10" fmla="*/ 861893038 w 473"/>
                <a:gd name="T11" fmla="*/ 65523982 h 233"/>
                <a:gd name="T12" fmla="*/ 899694553 w 473"/>
                <a:gd name="T13" fmla="*/ 75604590 h 233"/>
                <a:gd name="T14" fmla="*/ 887094577 w 473"/>
                <a:gd name="T15" fmla="*/ 108365800 h 233"/>
                <a:gd name="T16" fmla="*/ 866933346 w 473"/>
                <a:gd name="T17" fmla="*/ 148688235 h 233"/>
                <a:gd name="T18" fmla="*/ 849291475 w 473"/>
                <a:gd name="T19" fmla="*/ 221773491 h 233"/>
                <a:gd name="T20" fmla="*/ 874493014 w 473"/>
                <a:gd name="T21" fmla="*/ 231854100 h 233"/>
                <a:gd name="T22" fmla="*/ 871973654 w 473"/>
                <a:gd name="T23" fmla="*/ 284776502 h 233"/>
                <a:gd name="T24" fmla="*/ 861893038 w 473"/>
                <a:gd name="T25" fmla="*/ 312498970 h 233"/>
                <a:gd name="T26" fmla="*/ 871973654 w 473"/>
                <a:gd name="T27" fmla="*/ 345260155 h 233"/>
                <a:gd name="T28" fmla="*/ 904734861 w 473"/>
                <a:gd name="T29" fmla="*/ 357861709 h 233"/>
                <a:gd name="T30" fmla="*/ 907255809 w 473"/>
                <a:gd name="T31" fmla="*/ 383063231 h 233"/>
                <a:gd name="T32" fmla="*/ 892134885 w 473"/>
                <a:gd name="T33" fmla="*/ 398184144 h 233"/>
                <a:gd name="T34" fmla="*/ 907255809 w 473"/>
                <a:gd name="T35" fmla="*/ 466227559 h 233"/>
                <a:gd name="T36" fmla="*/ 952618579 w 473"/>
                <a:gd name="T37" fmla="*/ 486388776 h 233"/>
                <a:gd name="T38" fmla="*/ 982860426 w 473"/>
                <a:gd name="T39" fmla="*/ 486388776 h 233"/>
                <a:gd name="T40" fmla="*/ 997981350 w 473"/>
                <a:gd name="T41" fmla="*/ 486388776 h 233"/>
                <a:gd name="T42" fmla="*/ 1003021658 w 473"/>
                <a:gd name="T43" fmla="*/ 519151548 h 233"/>
                <a:gd name="T44" fmla="*/ 1015621633 w 473"/>
                <a:gd name="T45" fmla="*/ 541832124 h 233"/>
                <a:gd name="T46" fmla="*/ 1015621633 w 473"/>
                <a:gd name="T47" fmla="*/ 577114255 h 233"/>
                <a:gd name="T48" fmla="*/ 1055944096 w 473"/>
                <a:gd name="T49" fmla="*/ 564514287 h 233"/>
                <a:gd name="T50" fmla="*/ 1159271201 w 473"/>
                <a:gd name="T51" fmla="*/ 481348472 h 233"/>
                <a:gd name="T52" fmla="*/ 1174392124 w 473"/>
                <a:gd name="T53" fmla="*/ 488909722 h 233"/>
                <a:gd name="T54" fmla="*/ 1192032408 w 473"/>
                <a:gd name="T55" fmla="*/ 420864819 h 233"/>
                <a:gd name="T56" fmla="*/ 1018142581 w 473"/>
                <a:gd name="T57" fmla="*/ 375501981 h 233"/>
                <a:gd name="T58" fmla="*/ 808968813 w 473"/>
                <a:gd name="T59" fmla="*/ 25201528 h 233"/>
                <a:gd name="T60" fmla="*/ 279736391 w 473"/>
                <a:gd name="T61" fmla="*/ 128527017 h 233"/>
                <a:gd name="T62" fmla="*/ 65524027 w 473"/>
                <a:gd name="T63" fmla="*/ 309978024 h 233"/>
                <a:gd name="T64" fmla="*/ 113406182 w 473"/>
                <a:gd name="T65" fmla="*/ 241934709 h 233"/>
                <a:gd name="T66" fmla="*/ 176410824 w 473"/>
                <a:gd name="T67" fmla="*/ 201612224 h 233"/>
                <a:gd name="T68" fmla="*/ 209172081 w 473"/>
                <a:gd name="T69" fmla="*/ 201612224 h 233"/>
                <a:gd name="T70" fmla="*/ 267136415 w 473"/>
                <a:gd name="T71" fmla="*/ 186491311 h 233"/>
                <a:gd name="T72" fmla="*/ 302418570 w 473"/>
                <a:gd name="T73" fmla="*/ 156249485 h 233"/>
                <a:gd name="T74" fmla="*/ 378023187 w 473"/>
                <a:gd name="T75" fmla="*/ 153728539 h 233"/>
                <a:gd name="T76" fmla="*/ 418345749 w 473"/>
                <a:gd name="T77" fmla="*/ 161289789 h 233"/>
                <a:gd name="T78" fmla="*/ 438506981 w 473"/>
                <a:gd name="T79" fmla="*/ 194050974 h 233"/>
                <a:gd name="T80" fmla="*/ 493950367 w 473"/>
                <a:gd name="T81" fmla="*/ 226813796 h 233"/>
                <a:gd name="T82" fmla="*/ 521671266 w 473"/>
                <a:gd name="T83" fmla="*/ 277216839 h 233"/>
                <a:gd name="T84" fmla="*/ 612396808 w 473"/>
                <a:gd name="T85" fmla="*/ 317539274 h 233"/>
                <a:gd name="T86" fmla="*/ 670361142 w 473"/>
                <a:gd name="T87" fmla="*/ 390622894 h 233"/>
                <a:gd name="T88" fmla="*/ 627517731 w 473"/>
                <a:gd name="T89" fmla="*/ 448587287 h 233"/>
                <a:gd name="T90" fmla="*/ 640119294 w 473"/>
                <a:gd name="T91" fmla="*/ 531751515 h 233"/>
                <a:gd name="T92" fmla="*/ 690522373 w 473"/>
                <a:gd name="T93" fmla="*/ 476308167 h 233"/>
                <a:gd name="T94" fmla="*/ 748485119 w 473"/>
                <a:gd name="T95" fmla="*/ 526711211 h 233"/>
                <a:gd name="T96" fmla="*/ 763606043 w 473"/>
                <a:gd name="T97" fmla="*/ 531751515 h 233"/>
                <a:gd name="T98" fmla="*/ 821570377 w 473"/>
                <a:gd name="T99" fmla="*/ 534272461 h 233"/>
                <a:gd name="T100" fmla="*/ 861893038 w 473"/>
                <a:gd name="T101" fmla="*/ 531751515 h 233"/>
                <a:gd name="T102" fmla="*/ 892134885 w 473"/>
                <a:gd name="T103" fmla="*/ 559473983 h 233"/>
                <a:gd name="T104" fmla="*/ 866933346 w 473"/>
                <a:gd name="T105" fmla="*/ 498990331 h 233"/>
                <a:gd name="T106" fmla="*/ 781247914 w 473"/>
                <a:gd name="T107" fmla="*/ 456146950 h 233"/>
                <a:gd name="T108" fmla="*/ 821570377 w 473"/>
                <a:gd name="T109" fmla="*/ 466227559 h 233"/>
                <a:gd name="T110" fmla="*/ 839210859 w 473"/>
                <a:gd name="T111" fmla="*/ 453627591 h 233"/>
                <a:gd name="T112" fmla="*/ 796368838 w 473"/>
                <a:gd name="T113" fmla="*/ 365421372 h 233"/>
                <a:gd name="T114" fmla="*/ 783767274 w 473"/>
                <a:gd name="T115" fmla="*/ 330139241 h 233"/>
                <a:gd name="T116" fmla="*/ 803928506 w 473"/>
                <a:gd name="T117" fmla="*/ 299897415 h 233"/>
                <a:gd name="T118" fmla="*/ 803928506 w 473"/>
                <a:gd name="T119" fmla="*/ 259574980 h 233"/>
                <a:gd name="T120" fmla="*/ 788807582 w 473"/>
                <a:gd name="T121" fmla="*/ 231854100 h 2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3"/>
                <a:gd name="T184" fmla="*/ 0 h 233"/>
                <a:gd name="T185" fmla="*/ 473 w 473"/>
                <a:gd name="T186" fmla="*/ 233 h 2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3" h="233">
                  <a:moveTo>
                    <a:pt x="300" y="83"/>
                  </a:moveTo>
                  <a:lnTo>
                    <a:pt x="300" y="80"/>
                  </a:lnTo>
                  <a:lnTo>
                    <a:pt x="298" y="79"/>
                  </a:lnTo>
                  <a:lnTo>
                    <a:pt x="297" y="79"/>
                  </a:lnTo>
                  <a:lnTo>
                    <a:pt x="295" y="77"/>
                  </a:lnTo>
                  <a:lnTo>
                    <a:pt x="297" y="75"/>
                  </a:lnTo>
                  <a:lnTo>
                    <a:pt x="298" y="75"/>
                  </a:lnTo>
                  <a:lnTo>
                    <a:pt x="302" y="75"/>
                  </a:lnTo>
                  <a:lnTo>
                    <a:pt x="303" y="77"/>
                  </a:lnTo>
                  <a:lnTo>
                    <a:pt x="306" y="80"/>
                  </a:lnTo>
                  <a:lnTo>
                    <a:pt x="308" y="80"/>
                  </a:lnTo>
                  <a:lnTo>
                    <a:pt x="313" y="80"/>
                  </a:lnTo>
                  <a:lnTo>
                    <a:pt x="315" y="80"/>
                  </a:lnTo>
                  <a:lnTo>
                    <a:pt x="315" y="79"/>
                  </a:lnTo>
                  <a:lnTo>
                    <a:pt x="311" y="74"/>
                  </a:lnTo>
                  <a:lnTo>
                    <a:pt x="313" y="74"/>
                  </a:lnTo>
                  <a:lnTo>
                    <a:pt x="315" y="74"/>
                  </a:lnTo>
                  <a:lnTo>
                    <a:pt x="316" y="72"/>
                  </a:lnTo>
                  <a:lnTo>
                    <a:pt x="316" y="70"/>
                  </a:lnTo>
                  <a:lnTo>
                    <a:pt x="315" y="69"/>
                  </a:lnTo>
                  <a:lnTo>
                    <a:pt x="315" y="67"/>
                  </a:lnTo>
                  <a:lnTo>
                    <a:pt x="315" y="65"/>
                  </a:lnTo>
                  <a:lnTo>
                    <a:pt x="316" y="65"/>
                  </a:lnTo>
                  <a:lnTo>
                    <a:pt x="321" y="65"/>
                  </a:lnTo>
                  <a:lnTo>
                    <a:pt x="319" y="64"/>
                  </a:lnTo>
                  <a:lnTo>
                    <a:pt x="318" y="61"/>
                  </a:lnTo>
                  <a:lnTo>
                    <a:pt x="318" y="59"/>
                  </a:lnTo>
                  <a:lnTo>
                    <a:pt x="319" y="59"/>
                  </a:lnTo>
                  <a:lnTo>
                    <a:pt x="321" y="57"/>
                  </a:lnTo>
                  <a:lnTo>
                    <a:pt x="323" y="57"/>
                  </a:lnTo>
                  <a:lnTo>
                    <a:pt x="324" y="61"/>
                  </a:lnTo>
                  <a:lnTo>
                    <a:pt x="324" y="62"/>
                  </a:lnTo>
                  <a:lnTo>
                    <a:pt x="326" y="62"/>
                  </a:lnTo>
                  <a:lnTo>
                    <a:pt x="328" y="62"/>
                  </a:lnTo>
                  <a:lnTo>
                    <a:pt x="328" y="61"/>
                  </a:lnTo>
                  <a:lnTo>
                    <a:pt x="326" y="57"/>
                  </a:lnTo>
                  <a:lnTo>
                    <a:pt x="326" y="56"/>
                  </a:lnTo>
                  <a:lnTo>
                    <a:pt x="328" y="56"/>
                  </a:lnTo>
                  <a:lnTo>
                    <a:pt x="329" y="56"/>
                  </a:lnTo>
                  <a:lnTo>
                    <a:pt x="331" y="57"/>
                  </a:lnTo>
                  <a:lnTo>
                    <a:pt x="333" y="56"/>
                  </a:lnTo>
                  <a:lnTo>
                    <a:pt x="333" y="54"/>
                  </a:lnTo>
                  <a:lnTo>
                    <a:pt x="333" y="51"/>
                  </a:lnTo>
                  <a:lnTo>
                    <a:pt x="334" y="51"/>
                  </a:lnTo>
                  <a:lnTo>
                    <a:pt x="337" y="51"/>
                  </a:lnTo>
                  <a:lnTo>
                    <a:pt x="339" y="49"/>
                  </a:lnTo>
                  <a:lnTo>
                    <a:pt x="341" y="46"/>
                  </a:lnTo>
                  <a:lnTo>
                    <a:pt x="341" y="43"/>
                  </a:lnTo>
                  <a:lnTo>
                    <a:pt x="339" y="41"/>
                  </a:lnTo>
                  <a:lnTo>
                    <a:pt x="337" y="38"/>
                  </a:lnTo>
                  <a:lnTo>
                    <a:pt x="337" y="36"/>
                  </a:lnTo>
                  <a:lnTo>
                    <a:pt x="339" y="35"/>
                  </a:lnTo>
                  <a:lnTo>
                    <a:pt x="341" y="30"/>
                  </a:lnTo>
                  <a:lnTo>
                    <a:pt x="342" y="26"/>
                  </a:lnTo>
                  <a:lnTo>
                    <a:pt x="346" y="28"/>
                  </a:lnTo>
                  <a:lnTo>
                    <a:pt x="349" y="26"/>
                  </a:lnTo>
                  <a:lnTo>
                    <a:pt x="350" y="23"/>
                  </a:lnTo>
                  <a:lnTo>
                    <a:pt x="352" y="26"/>
                  </a:lnTo>
                  <a:lnTo>
                    <a:pt x="352" y="31"/>
                  </a:lnTo>
                  <a:lnTo>
                    <a:pt x="350" y="35"/>
                  </a:lnTo>
                  <a:lnTo>
                    <a:pt x="350" y="36"/>
                  </a:lnTo>
                  <a:lnTo>
                    <a:pt x="352" y="36"/>
                  </a:lnTo>
                  <a:lnTo>
                    <a:pt x="357" y="30"/>
                  </a:lnTo>
                  <a:lnTo>
                    <a:pt x="362" y="30"/>
                  </a:lnTo>
                  <a:lnTo>
                    <a:pt x="360" y="33"/>
                  </a:lnTo>
                  <a:lnTo>
                    <a:pt x="360" y="35"/>
                  </a:lnTo>
                  <a:lnTo>
                    <a:pt x="362" y="36"/>
                  </a:lnTo>
                  <a:lnTo>
                    <a:pt x="362" y="38"/>
                  </a:lnTo>
                  <a:lnTo>
                    <a:pt x="360" y="38"/>
                  </a:lnTo>
                  <a:lnTo>
                    <a:pt x="355" y="38"/>
                  </a:lnTo>
                  <a:lnTo>
                    <a:pt x="355" y="41"/>
                  </a:lnTo>
                  <a:lnTo>
                    <a:pt x="352" y="43"/>
                  </a:lnTo>
                  <a:lnTo>
                    <a:pt x="352" y="48"/>
                  </a:lnTo>
                  <a:lnTo>
                    <a:pt x="357" y="49"/>
                  </a:lnTo>
                  <a:lnTo>
                    <a:pt x="357" y="51"/>
                  </a:lnTo>
                  <a:lnTo>
                    <a:pt x="357" y="52"/>
                  </a:lnTo>
                  <a:lnTo>
                    <a:pt x="354" y="52"/>
                  </a:lnTo>
                  <a:lnTo>
                    <a:pt x="344" y="54"/>
                  </a:lnTo>
                  <a:lnTo>
                    <a:pt x="342" y="56"/>
                  </a:lnTo>
                  <a:lnTo>
                    <a:pt x="344" y="57"/>
                  </a:lnTo>
                  <a:lnTo>
                    <a:pt x="344" y="59"/>
                  </a:lnTo>
                  <a:lnTo>
                    <a:pt x="342" y="61"/>
                  </a:lnTo>
                  <a:lnTo>
                    <a:pt x="339" y="61"/>
                  </a:lnTo>
                  <a:lnTo>
                    <a:pt x="337" y="62"/>
                  </a:lnTo>
                  <a:lnTo>
                    <a:pt x="339" y="64"/>
                  </a:lnTo>
                  <a:lnTo>
                    <a:pt x="336" y="69"/>
                  </a:lnTo>
                  <a:lnTo>
                    <a:pt x="334" y="75"/>
                  </a:lnTo>
                  <a:lnTo>
                    <a:pt x="333" y="83"/>
                  </a:lnTo>
                  <a:lnTo>
                    <a:pt x="334" y="85"/>
                  </a:lnTo>
                  <a:lnTo>
                    <a:pt x="337" y="88"/>
                  </a:lnTo>
                  <a:lnTo>
                    <a:pt x="339" y="93"/>
                  </a:lnTo>
                  <a:lnTo>
                    <a:pt x="341" y="93"/>
                  </a:lnTo>
                  <a:lnTo>
                    <a:pt x="341" y="88"/>
                  </a:lnTo>
                  <a:lnTo>
                    <a:pt x="346" y="85"/>
                  </a:lnTo>
                  <a:lnTo>
                    <a:pt x="347" y="85"/>
                  </a:lnTo>
                  <a:lnTo>
                    <a:pt x="349" y="87"/>
                  </a:lnTo>
                  <a:lnTo>
                    <a:pt x="349" y="88"/>
                  </a:lnTo>
                  <a:lnTo>
                    <a:pt x="349" y="90"/>
                  </a:lnTo>
                  <a:lnTo>
                    <a:pt x="347" y="92"/>
                  </a:lnTo>
                  <a:lnTo>
                    <a:pt x="346" y="96"/>
                  </a:lnTo>
                  <a:lnTo>
                    <a:pt x="346" y="98"/>
                  </a:lnTo>
                  <a:lnTo>
                    <a:pt x="347" y="101"/>
                  </a:lnTo>
                  <a:lnTo>
                    <a:pt x="349" y="103"/>
                  </a:lnTo>
                  <a:lnTo>
                    <a:pt x="347" y="105"/>
                  </a:lnTo>
                  <a:lnTo>
                    <a:pt x="344" y="106"/>
                  </a:lnTo>
                  <a:lnTo>
                    <a:pt x="344" y="108"/>
                  </a:lnTo>
                  <a:lnTo>
                    <a:pt x="344" y="110"/>
                  </a:lnTo>
                  <a:lnTo>
                    <a:pt x="346" y="113"/>
                  </a:lnTo>
                  <a:lnTo>
                    <a:pt x="347" y="119"/>
                  </a:lnTo>
                  <a:lnTo>
                    <a:pt x="349" y="119"/>
                  </a:lnTo>
                  <a:lnTo>
                    <a:pt x="350" y="121"/>
                  </a:lnTo>
                  <a:lnTo>
                    <a:pt x="350" y="124"/>
                  </a:lnTo>
                  <a:lnTo>
                    <a:pt x="350" y="127"/>
                  </a:lnTo>
                  <a:lnTo>
                    <a:pt x="352" y="129"/>
                  </a:lnTo>
                  <a:lnTo>
                    <a:pt x="350" y="131"/>
                  </a:lnTo>
                  <a:lnTo>
                    <a:pt x="347" y="129"/>
                  </a:lnTo>
                  <a:lnTo>
                    <a:pt x="342" y="124"/>
                  </a:lnTo>
                  <a:lnTo>
                    <a:pt x="341" y="124"/>
                  </a:lnTo>
                  <a:lnTo>
                    <a:pt x="339" y="126"/>
                  </a:lnTo>
                  <a:lnTo>
                    <a:pt x="339" y="127"/>
                  </a:lnTo>
                  <a:lnTo>
                    <a:pt x="339" y="132"/>
                  </a:lnTo>
                  <a:lnTo>
                    <a:pt x="337" y="137"/>
                  </a:lnTo>
                  <a:lnTo>
                    <a:pt x="337" y="139"/>
                  </a:lnTo>
                  <a:lnTo>
                    <a:pt x="341" y="137"/>
                  </a:lnTo>
                  <a:lnTo>
                    <a:pt x="344" y="139"/>
                  </a:lnTo>
                  <a:lnTo>
                    <a:pt x="346" y="137"/>
                  </a:lnTo>
                  <a:lnTo>
                    <a:pt x="349" y="139"/>
                  </a:lnTo>
                  <a:lnTo>
                    <a:pt x="350" y="142"/>
                  </a:lnTo>
                  <a:lnTo>
                    <a:pt x="352" y="142"/>
                  </a:lnTo>
                  <a:lnTo>
                    <a:pt x="354" y="142"/>
                  </a:lnTo>
                  <a:lnTo>
                    <a:pt x="355" y="139"/>
                  </a:lnTo>
                  <a:lnTo>
                    <a:pt x="357" y="136"/>
                  </a:lnTo>
                  <a:lnTo>
                    <a:pt x="359" y="134"/>
                  </a:lnTo>
                  <a:lnTo>
                    <a:pt x="360" y="136"/>
                  </a:lnTo>
                  <a:lnTo>
                    <a:pt x="359" y="142"/>
                  </a:lnTo>
                  <a:lnTo>
                    <a:pt x="359" y="144"/>
                  </a:lnTo>
                  <a:lnTo>
                    <a:pt x="359" y="145"/>
                  </a:lnTo>
                  <a:lnTo>
                    <a:pt x="362" y="149"/>
                  </a:lnTo>
                  <a:lnTo>
                    <a:pt x="365" y="149"/>
                  </a:lnTo>
                  <a:lnTo>
                    <a:pt x="368" y="150"/>
                  </a:lnTo>
                  <a:lnTo>
                    <a:pt x="370" y="154"/>
                  </a:lnTo>
                  <a:lnTo>
                    <a:pt x="368" y="155"/>
                  </a:lnTo>
                  <a:lnTo>
                    <a:pt x="365" y="155"/>
                  </a:lnTo>
                  <a:lnTo>
                    <a:pt x="360" y="152"/>
                  </a:lnTo>
                  <a:lnTo>
                    <a:pt x="357" y="150"/>
                  </a:lnTo>
                  <a:lnTo>
                    <a:pt x="352" y="152"/>
                  </a:lnTo>
                  <a:lnTo>
                    <a:pt x="349" y="152"/>
                  </a:lnTo>
                  <a:lnTo>
                    <a:pt x="347" y="152"/>
                  </a:lnTo>
                  <a:lnTo>
                    <a:pt x="347" y="155"/>
                  </a:lnTo>
                  <a:lnTo>
                    <a:pt x="347" y="158"/>
                  </a:lnTo>
                  <a:lnTo>
                    <a:pt x="349" y="162"/>
                  </a:lnTo>
                  <a:lnTo>
                    <a:pt x="352" y="158"/>
                  </a:lnTo>
                  <a:lnTo>
                    <a:pt x="354" y="158"/>
                  </a:lnTo>
                  <a:lnTo>
                    <a:pt x="359" y="162"/>
                  </a:lnTo>
                  <a:lnTo>
                    <a:pt x="359" y="163"/>
                  </a:lnTo>
                  <a:lnTo>
                    <a:pt x="352" y="163"/>
                  </a:lnTo>
                  <a:lnTo>
                    <a:pt x="350" y="168"/>
                  </a:lnTo>
                  <a:lnTo>
                    <a:pt x="347" y="173"/>
                  </a:lnTo>
                  <a:lnTo>
                    <a:pt x="349" y="176"/>
                  </a:lnTo>
                  <a:lnTo>
                    <a:pt x="354" y="185"/>
                  </a:lnTo>
                  <a:lnTo>
                    <a:pt x="355" y="185"/>
                  </a:lnTo>
                  <a:lnTo>
                    <a:pt x="360" y="185"/>
                  </a:lnTo>
                  <a:lnTo>
                    <a:pt x="362" y="185"/>
                  </a:lnTo>
                  <a:lnTo>
                    <a:pt x="365" y="188"/>
                  </a:lnTo>
                  <a:lnTo>
                    <a:pt x="368" y="191"/>
                  </a:lnTo>
                  <a:lnTo>
                    <a:pt x="370" y="193"/>
                  </a:lnTo>
                  <a:lnTo>
                    <a:pt x="375" y="194"/>
                  </a:lnTo>
                  <a:lnTo>
                    <a:pt x="378" y="198"/>
                  </a:lnTo>
                  <a:lnTo>
                    <a:pt x="380" y="198"/>
                  </a:lnTo>
                  <a:lnTo>
                    <a:pt x="380" y="196"/>
                  </a:lnTo>
                  <a:lnTo>
                    <a:pt x="378" y="193"/>
                  </a:lnTo>
                  <a:lnTo>
                    <a:pt x="378" y="191"/>
                  </a:lnTo>
                  <a:lnTo>
                    <a:pt x="378" y="188"/>
                  </a:lnTo>
                  <a:lnTo>
                    <a:pt x="378" y="186"/>
                  </a:lnTo>
                  <a:lnTo>
                    <a:pt x="381" y="183"/>
                  </a:lnTo>
                  <a:lnTo>
                    <a:pt x="383" y="185"/>
                  </a:lnTo>
                  <a:lnTo>
                    <a:pt x="381" y="188"/>
                  </a:lnTo>
                  <a:lnTo>
                    <a:pt x="383" y="189"/>
                  </a:lnTo>
                  <a:lnTo>
                    <a:pt x="388" y="194"/>
                  </a:lnTo>
                  <a:lnTo>
                    <a:pt x="390" y="193"/>
                  </a:lnTo>
                  <a:lnTo>
                    <a:pt x="390" y="188"/>
                  </a:lnTo>
                  <a:lnTo>
                    <a:pt x="390" y="185"/>
                  </a:lnTo>
                  <a:lnTo>
                    <a:pt x="391" y="183"/>
                  </a:lnTo>
                  <a:lnTo>
                    <a:pt x="393" y="181"/>
                  </a:lnTo>
                  <a:lnTo>
                    <a:pt x="393" y="183"/>
                  </a:lnTo>
                  <a:lnTo>
                    <a:pt x="393" y="186"/>
                  </a:lnTo>
                  <a:lnTo>
                    <a:pt x="393" y="191"/>
                  </a:lnTo>
                  <a:lnTo>
                    <a:pt x="393" y="194"/>
                  </a:lnTo>
                  <a:lnTo>
                    <a:pt x="396" y="193"/>
                  </a:lnTo>
                  <a:lnTo>
                    <a:pt x="398" y="191"/>
                  </a:lnTo>
                  <a:lnTo>
                    <a:pt x="399" y="193"/>
                  </a:lnTo>
                  <a:lnTo>
                    <a:pt x="401" y="194"/>
                  </a:lnTo>
                  <a:lnTo>
                    <a:pt x="399" y="196"/>
                  </a:lnTo>
                  <a:lnTo>
                    <a:pt x="394" y="198"/>
                  </a:lnTo>
                  <a:lnTo>
                    <a:pt x="393" y="202"/>
                  </a:lnTo>
                  <a:lnTo>
                    <a:pt x="391" y="206"/>
                  </a:lnTo>
                  <a:lnTo>
                    <a:pt x="393" y="207"/>
                  </a:lnTo>
                  <a:lnTo>
                    <a:pt x="398" y="206"/>
                  </a:lnTo>
                  <a:lnTo>
                    <a:pt x="401" y="206"/>
                  </a:lnTo>
                  <a:lnTo>
                    <a:pt x="403" y="202"/>
                  </a:lnTo>
                  <a:lnTo>
                    <a:pt x="406" y="202"/>
                  </a:lnTo>
                  <a:lnTo>
                    <a:pt x="409" y="202"/>
                  </a:lnTo>
                  <a:lnTo>
                    <a:pt x="409" y="204"/>
                  </a:lnTo>
                  <a:lnTo>
                    <a:pt x="408" y="206"/>
                  </a:lnTo>
                  <a:lnTo>
                    <a:pt x="403" y="209"/>
                  </a:lnTo>
                  <a:lnTo>
                    <a:pt x="401" y="214"/>
                  </a:lnTo>
                  <a:lnTo>
                    <a:pt x="403" y="215"/>
                  </a:lnTo>
                  <a:lnTo>
                    <a:pt x="404" y="215"/>
                  </a:lnTo>
                  <a:lnTo>
                    <a:pt x="411" y="212"/>
                  </a:lnTo>
                  <a:lnTo>
                    <a:pt x="412" y="212"/>
                  </a:lnTo>
                  <a:lnTo>
                    <a:pt x="412" y="214"/>
                  </a:lnTo>
                  <a:lnTo>
                    <a:pt x="409" y="219"/>
                  </a:lnTo>
                  <a:lnTo>
                    <a:pt x="406" y="220"/>
                  </a:lnTo>
                  <a:lnTo>
                    <a:pt x="403" y="222"/>
                  </a:lnTo>
                  <a:lnTo>
                    <a:pt x="403" y="225"/>
                  </a:lnTo>
                  <a:lnTo>
                    <a:pt x="403" y="229"/>
                  </a:lnTo>
                  <a:lnTo>
                    <a:pt x="406" y="229"/>
                  </a:lnTo>
                  <a:lnTo>
                    <a:pt x="408" y="233"/>
                  </a:lnTo>
                  <a:lnTo>
                    <a:pt x="409" y="233"/>
                  </a:lnTo>
                  <a:lnTo>
                    <a:pt x="411" y="232"/>
                  </a:lnTo>
                  <a:lnTo>
                    <a:pt x="411" y="227"/>
                  </a:lnTo>
                  <a:lnTo>
                    <a:pt x="412" y="227"/>
                  </a:lnTo>
                  <a:lnTo>
                    <a:pt x="414" y="227"/>
                  </a:lnTo>
                  <a:lnTo>
                    <a:pt x="419" y="227"/>
                  </a:lnTo>
                  <a:lnTo>
                    <a:pt x="419" y="224"/>
                  </a:lnTo>
                  <a:lnTo>
                    <a:pt x="422" y="224"/>
                  </a:lnTo>
                  <a:lnTo>
                    <a:pt x="425" y="224"/>
                  </a:lnTo>
                  <a:lnTo>
                    <a:pt x="427" y="222"/>
                  </a:lnTo>
                  <a:lnTo>
                    <a:pt x="429" y="219"/>
                  </a:lnTo>
                  <a:lnTo>
                    <a:pt x="455" y="209"/>
                  </a:lnTo>
                  <a:lnTo>
                    <a:pt x="455" y="199"/>
                  </a:lnTo>
                  <a:lnTo>
                    <a:pt x="458" y="198"/>
                  </a:lnTo>
                  <a:lnTo>
                    <a:pt x="460" y="196"/>
                  </a:lnTo>
                  <a:lnTo>
                    <a:pt x="460" y="191"/>
                  </a:lnTo>
                  <a:lnTo>
                    <a:pt x="460" y="186"/>
                  </a:lnTo>
                  <a:lnTo>
                    <a:pt x="460" y="181"/>
                  </a:lnTo>
                  <a:lnTo>
                    <a:pt x="461" y="180"/>
                  </a:lnTo>
                  <a:lnTo>
                    <a:pt x="463" y="178"/>
                  </a:lnTo>
                  <a:lnTo>
                    <a:pt x="465" y="178"/>
                  </a:lnTo>
                  <a:lnTo>
                    <a:pt x="466" y="180"/>
                  </a:lnTo>
                  <a:lnTo>
                    <a:pt x="466" y="183"/>
                  </a:lnTo>
                  <a:lnTo>
                    <a:pt x="466" y="189"/>
                  </a:lnTo>
                  <a:lnTo>
                    <a:pt x="466" y="194"/>
                  </a:lnTo>
                  <a:lnTo>
                    <a:pt x="465" y="196"/>
                  </a:lnTo>
                  <a:lnTo>
                    <a:pt x="465" y="201"/>
                  </a:lnTo>
                  <a:lnTo>
                    <a:pt x="463" y="206"/>
                  </a:lnTo>
                  <a:lnTo>
                    <a:pt x="468" y="204"/>
                  </a:lnTo>
                  <a:lnTo>
                    <a:pt x="469" y="199"/>
                  </a:lnTo>
                  <a:lnTo>
                    <a:pt x="471" y="193"/>
                  </a:lnTo>
                  <a:lnTo>
                    <a:pt x="469" y="181"/>
                  </a:lnTo>
                  <a:lnTo>
                    <a:pt x="473" y="170"/>
                  </a:lnTo>
                  <a:lnTo>
                    <a:pt x="473" y="167"/>
                  </a:lnTo>
                  <a:lnTo>
                    <a:pt x="473" y="163"/>
                  </a:lnTo>
                  <a:lnTo>
                    <a:pt x="471" y="160"/>
                  </a:lnTo>
                  <a:lnTo>
                    <a:pt x="471" y="157"/>
                  </a:lnTo>
                  <a:lnTo>
                    <a:pt x="471" y="154"/>
                  </a:lnTo>
                  <a:lnTo>
                    <a:pt x="473" y="150"/>
                  </a:lnTo>
                  <a:lnTo>
                    <a:pt x="473" y="147"/>
                  </a:lnTo>
                  <a:lnTo>
                    <a:pt x="443" y="154"/>
                  </a:lnTo>
                  <a:lnTo>
                    <a:pt x="409" y="160"/>
                  </a:lnTo>
                  <a:lnTo>
                    <a:pt x="404" y="149"/>
                  </a:lnTo>
                  <a:lnTo>
                    <a:pt x="401" y="137"/>
                  </a:lnTo>
                  <a:lnTo>
                    <a:pt x="394" y="114"/>
                  </a:lnTo>
                  <a:lnTo>
                    <a:pt x="385" y="75"/>
                  </a:lnTo>
                  <a:lnTo>
                    <a:pt x="380" y="62"/>
                  </a:lnTo>
                  <a:lnTo>
                    <a:pt x="378" y="56"/>
                  </a:lnTo>
                  <a:lnTo>
                    <a:pt x="377" y="46"/>
                  </a:lnTo>
                  <a:lnTo>
                    <a:pt x="363" y="0"/>
                  </a:lnTo>
                  <a:lnTo>
                    <a:pt x="334" y="7"/>
                  </a:lnTo>
                  <a:lnTo>
                    <a:pt x="321" y="10"/>
                  </a:lnTo>
                  <a:lnTo>
                    <a:pt x="288" y="17"/>
                  </a:lnTo>
                  <a:lnTo>
                    <a:pt x="266" y="20"/>
                  </a:lnTo>
                  <a:lnTo>
                    <a:pt x="246" y="25"/>
                  </a:lnTo>
                  <a:lnTo>
                    <a:pt x="223" y="30"/>
                  </a:lnTo>
                  <a:lnTo>
                    <a:pt x="202" y="35"/>
                  </a:lnTo>
                  <a:lnTo>
                    <a:pt x="200" y="35"/>
                  </a:lnTo>
                  <a:lnTo>
                    <a:pt x="138" y="46"/>
                  </a:lnTo>
                  <a:lnTo>
                    <a:pt x="116" y="51"/>
                  </a:lnTo>
                  <a:lnTo>
                    <a:pt x="111" y="51"/>
                  </a:lnTo>
                  <a:lnTo>
                    <a:pt x="68" y="59"/>
                  </a:lnTo>
                  <a:lnTo>
                    <a:pt x="57" y="61"/>
                  </a:lnTo>
                  <a:lnTo>
                    <a:pt x="10" y="69"/>
                  </a:lnTo>
                  <a:lnTo>
                    <a:pt x="0" y="72"/>
                  </a:lnTo>
                  <a:lnTo>
                    <a:pt x="13" y="137"/>
                  </a:lnTo>
                  <a:lnTo>
                    <a:pt x="14" y="134"/>
                  </a:lnTo>
                  <a:lnTo>
                    <a:pt x="19" y="127"/>
                  </a:lnTo>
                  <a:lnTo>
                    <a:pt x="23" y="124"/>
                  </a:lnTo>
                  <a:lnTo>
                    <a:pt x="26" y="123"/>
                  </a:lnTo>
                  <a:lnTo>
                    <a:pt x="29" y="121"/>
                  </a:lnTo>
                  <a:lnTo>
                    <a:pt x="29" y="119"/>
                  </a:lnTo>
                  <a:lnTo>
                    <a:pt x="31" y="116"/>
                  </a:lnTo>
                  <a:lnTo>
                    <a:pt x="32" y="114"/>
                  </a:lnTo>
                  <a:lnTo>
                    <a:pt x="36" y="111"/>
                  </a:lnTo>
                  <a:lnTo>
                    <a:pt x="42" y="105"/>
                  </a:lnTo>
                  <a:lnTo>
                    <a:pt x="44" y="103"/>
                  </a:lnTo>
                  <a:lnTo>
                    <a:pt x="45" y="98"/>
                  </a:lnTo>
                  <a:lnTo>
                    <a:pt x="45" y="96"/>
                  </a:lnTo>
                  <a:lnTo>
                    <a:pt x="49" y="96"/>
                  </a:lnTo>
                  <a:lnTo>
                    <a:pt x="50" y="96"/>
                  </a:lnTo>
                  <a:lnTo>
                    <a:pt x="54" y="98"/>
                  </a:lnTo>
                  <a:lnTo>
                    <a:pt x="57" y="100"/>
                  </a:lnTo>
                  <a:lnTo>
                    <a:pt x="60" y="98"/>
                  </a:lnTo>
                  <a:lnTo>
                    <a:pt x="63" y="92"/>
                  </a:lnTo>
                  <a:lnTo>
                    <a:pt x="67" y="83"/>
                  </a:lnTo>
                  <a:lnTo>
                    <a:pt x="68" y="82"/>
                  </a:lnTo>
                  <a:lnTo>
                    <a:pt x="70" y="80"/>
                  </a:lnTo>
                  <a:lnTo>
                    <a:pt x="70" y="77"/>
                  </a:lnTo>
                  <a:lnTo>
                    <a:pt x="72" y="74"/>
                  </a:lnTo>
                  <a:lnTo>
                    <a:pt x="73" y="70"/>
                  </a:lnTo>
                  <a:lnTo>
                    <a:pt x="75" y="70"/>
                  </a:lnTo>
                  <a:lnTo>
                    <a:pt x="76" y="70"/>
                  </a:lnTo>
                  <a:lnTo>
                    <a:pt x="76" y="72"/>
                  </a:lnTo>
                  <a:lnTo>
                    <a:pt x="76" y="75"/>
                  </a:lnTo>
                  <a:lnTo>
                    <a:pt x="78" y="79"/>
                  </a:lnTo>
                  <a:lnTo>
                    <a:pt x="83" y="80"/>
                  </a:lnTo>
                  <a:lnTo>
                    <a:pt x="88" y="80"/>
                  </a:lnTo>
                  <a:lnTo>
                    <a:pt x="93" y="80"/>
                  </a:lnTo>
                  <a:lnTo>
                    <a:pt x="99" y="80"/>
                  </a:lnTo>
                  <a:lnTo>
                    <a:pt x="103" y="82"/>
                  </a:lnTo>
                  <a:lnTo>
                    <a:pt x="104" y="80"/>
                  </a:lnTo>
                  <a:lnTo>
                    <a:pt x="106" y="79"/>
                  </a:lnTo>
                  <a:lnTo>
                    <a:pt x="104" y="77"/>
                  </a:lnTo>
                  <a:lnTo>
                    <a:pt x="106" y="75"/>
                  </a:lnTo>
                  <a:lnTo>
                    <a:pt x="106" y="74"/>
                  </a:lnTo>
                  <a:lnTo>
                    <a:pt x="107" y="72"/>
                  </a:lnTo>
                  <a:lnTo>
                    <a:pt x="109" y="70"/>
                  </a:lnTo>
                  <a:lnTo>
                    <a:pt x="107" y="69"/>
                  </a:lnTo>
                  <a:lnTo>
                    <a:pt x="106" y="67"/>
                  </a:lnTo>
                  <a:lnTo>
                    <a:pt x="107" y="65"/>
                  </a:lnTo>
                  <a:lnTo>
                    <a:pt x="111" y="65"/>
                  </a:lnTo>
                  <a:lnTo>
                    <a:pt x="116" y="62"/>
                  </a:lnTo>
                  <a:lnTo>
                    <a:pt x="119" y="62"/>
                  </a:lnTo>
                  <a:lnTo>
                    <a:pt x="120" y="62"/>
                  </a:lnTo>
                  <a:lnTo>
                    <a:pt x="122" y="62"/>
                  </a:lnTo>
                  <a:lnTo>
                    <a:pt x="124" y="61"/>
                  </a:lnTo>
                  <a:lnTo>
                    <a:pt x="125" y="57"/>
                  </a:lnTo>
                  <a:lnTo>
                    <a:pt x="127" y="56"/>
                  </a:lnTo>
                  <a:lnTo>
                    <a:pt x="130" y="54"/>
                  </a:lnTo>
                  <a:lnTo>
                    <a:pt x="135" y="52"/>
                  </a:lnTo>
                  <a:lnTo>
                    <a:pt x="138" y="54"/>
                  </a:lnTo>
                  <a:lnTo>
                    <a:pt x="147" y="59"/>
                  </a:lnTo>
                  <a:lnTo>
                    <a:pt x="150" y="61"/>
                  </a:lnTo>
                  <a:lnTo>
                    <a:pt x="155" y="59"/>
                  </a:lnTo>
                  <a:lnTo>
                    <a:pt x="158" y="59"/>
                  </a:lnTo>
                  <a:lnTo>
                    <a:pt x="160" y="59"/>
                  </a:lnTo>
                  <a:lnTo>
                    <a:pt x="161" y="57"/>
                  </a:lnTo>
                  <a:lnTo>
                    <a:pt x="163" y="56"/>
                  </a:lnTo>
                  <a:lnTo>
                    <a:pt x="165" y="57"/>
                  </a:lnTo>
                  <a:lnTo>
                    <a:pt x="168" y="59"/>
                  </a:lnTo>
                  <a:lnTo>
                    <a:pt x="168" y="61"/>
                  </a:lnTo>
                  <a:lnTo>
                    <a:pt x="166" y="64"/>
                  </a:lnTo>
                  <a:lnTo>
                    <a:pt x="165" y="65"/>
                  </a:lnTo>
                  <a:lnTo>
                    <a:pt x="166" y="67"/>
                  </a:lnTo>
                  <a:lnTo>
                    <a:pt x="169" y="70"/>
                  </a:lnTo>
                  <a:lnTo>
                    <a:pt x="171" y="70"/>
                  </a:lnTo>
                  <a:lnTo>
                    <a:pt x="173" y="69"/>
                  </a:lnTo>
                  <a:lnTo>
                    <a:pt x="176" y="69"/>
                  </a:lnTo>
                  <a:lnTo>
                    <a:pt x="176" y="70"/>
                  </a:lnTo>
                  <a:lnTo>
                    <a:pt x="174" y="74"/>
                  </a:lnTo>
                  <a:lnTo>
                    <a:pt x="174" y="77"/>
                  </a:lnTo>
                  <a:lnTo>
                    <a:pt x="176" y="79"/>
                  </a:lnTo>
                  <a:lnTo>
                    <a:pt x="179" y="80"/>
                  </a:lnTo>
                  <a:lnTo>
                    <a:pt x="181" y="82"/>
                  </a:lnTo>
                  <a:lnTo>
                    <a:pt x="181" y="83"/>
                  </a:lnTo>
                  <a:lnTo>
                    <a:pt x="181" y="87"/>
                  </a:lnTo>
                  <a:lnTo>
                    <a:pt x="186" y="90"/>
                  </a:lnTo>
                  <a:lnTo>
                    <a:pt x="189" y="90"/>
                  </a:lnTo>
                  <a:lnTo>
                    <a:pt x="194" y="92"/>
                  </a:lnTo>
                  <a:lnTo>
                    <a:pt x="196" y="90"/>
                  </a:lnTo>
                  <a:lnTo>
                    <a:pt x="202" y="93"/>
                  </a:lnTo>
                  <a:lnTo>
                    <a:pt x="205" y="95"/>
                  </a:lnTo>
                  <a:lnTo>
                    <a:pt x="209" y="95"/>
                  </a:lnTo>
                  <a:lnTo>
                    <a:pt x="212" y="96"/>
                  </a:lnTo>
                  <a:lnTo>
                    <a:pt x="212" y="98"/>
                  </a:lnTo>
                  <a:lnTo>
                    <a:pt x="212" y="100"/>
                  </a:lnTo>
                  <a:lnTo>
                    <a:pt x="210" y="103"/>
                  </a:lnTo>
                  <a:lnTo>
                    <a:pt x="207" y="106"/>
                  </a:lnTo>
                  <a:lnTo>
                    <a:pt x="207" y="110"/>
                  </a:lnTo>
                  <a:lnTo>
                    <a:pt x="207" y="111"/>
                  </a:lnTo>
                  <a:lnTo>
                    <a:pt x="210" y="114"/>
                  </a:lnTo>
                  <a:lnTo>
                    <a:pt x="215" y="116"/>
                  </a:lnTo>
                  <a:lnTo>
                    <a:pt x="220" y="118"/>
                  </a:lnTo>
                  <a:lnTo>
                    <a:pt x="228" y="118"/>
                  </a:lnTo>
                  <a:lnTo>
                    <a:pt x="236" y="119"/>
                  </a:lnTo>
                  <a:lnTo>
                    <a:pt x="238" y="124"/>
                  </a:lnTo>
                  <a:lnTo>
                    <a:pt x="240" y="126"/>
                  </a:lnTo>
                  <a:lnTo>
                    <a:pt x="243" y="126"/>
                  </a:lnTo>
                  <a:lnTo>
                    <a:pt x="248" y="126"/>
                  </a:lnTo>
                  <a:lnTo>
                    <a:pt x="253" y="129"/>
                  </a:lnTo>
                  <a:lnTo>
                    <a:pt x="259" y="119"/>
                  </a:lnTo>
                  <a:lnTo>
                    <a:pt x="264" y="123"/>
                  </a:lnTo>
                  <a:lnTo>
                    <a:pt x="274" y="129"/>
                  </a:lnTo>
                  <a:lnTo>
                    <a:pt x="264" y="144"/>
                  </a:lnTo>
                  <a:lnTo>
                    <a:pt x="264" y="149"/>
                  </a:lnTo>
                  <a:lnTo>
                    <a:pt x="266" y="154"/>
                  </a:lnTo>
                  <a:lnTo>
                    <a:pt x="266" y="155"/>
                  </a:lnTo>
                  <a:lnTo>
                    <a:pt x="264" y="158"/>
                  </a:lnTo>
                  <a:lnTo>
                    <a:pt x="262" y="158"/>
                  </a:lnTo>
                  <a:lnTo>
                    <a:pt x="259" y="162"/>
                  </a:lnTo>
                  <a:lnTo>
                    <a:pt x="259" y="163"/>
                  </a:lnTo>
                  <a:lnTo>
                    <a:pt x="259" y="168"/>
                  </a:lnTo>
                  <a:lnTo>
                    <a:pt x="257" y="170"/>
                  </a:lnTo>
                  <a:lnTo>
                    <a:pt x="253" y="173"/>
                  </a:lnTo>
                  <a:lnTo>
                    <a:pt x="251" y="175"/>
                  </a:lnTo>
                  <a:lnTo>
                    <a:pt x="249" y="178"/>
                  </a:lnTo>
                  <a:lnTo>
                    <a:pt x="248" y="181"/>
                  </a:lnTo>
                  <a:lnTo>
                    <a:pt x="248" y="185"/>
                  </a:lnTo>
                  <a:lnTo>
                    <a:pt x="246" y="188"/>
                  </a:lnTo>
                  <a:lnTo>
                    <a:pt x="246" y="193"/>
                  </a:lnTo>
                  <a:lnTo>
                    <a:pt x="246" y="198"/>
                  </a:lnTo>
                  <a:lnTo>
                    <a:pt x="246" y="201"/>
                  </a:lnTo>
                  <a:lnTo>
                    <a:pt x="249" y="206"/>
                  </a:lnTo>
                  <a:lnTo>
                    <a:pt x="253" y="207"/>
                  </a:lnTo>
                  <a:lnTo>
                    <a:pt x="254" y="211"/>
                  </a:lnTo>
                  <a:lnTo>
                    <a:pt x="257" y="211"/>
                  </a:lnTo>
                  <a:lnTo>
                    <a:pt x="259" y="209"/>
                  </a:lnTo>
                  <a:lnTo>
                    <a:pt x="266" y="204"/>
                  </a:lnTo>
                  <a:lnTo>
                    <a:pt x="271" y="202"/>
                  </a:lnTo>
                  <a:lnTo>
                    <a:pt x="274" y="199"/>
                  </a:lnTo>
                  <a:lnTo>
                    <a:pt x="272" y="196"/>
                  </a:lnTo>
                  <a:lnTo>
                    <a:pt x="272" y="194"/>
                  </a:lnTo>
                  <a:lnTo>
                    <a:pt x="274" y="193"/>
                  </a:lnTo>
                  <a:lnTo>
                    <a:pt x="274" y="189"/>
                  </a:lnTo>
                  <a:lnTo>
                    <a:pt x="275" y="189"/>
                  </a:lnTo>
                  <a:lnTo>
                    <a:pt x="277" y="189"/>
                  </a:lnTo>
                  <a:lnTo>
                    <a:pt x="282" y="198"/>
                  </a:lnTo>
                  <a:lnTo>
                    <a:pt x="284" y="202"/>
                  </a:lnTo>
                  <a:lnTo>
                    <a:pt x="288" y="206"/>
                  </a:lnTo>
                  <a:lnTo>
                    <a:pt x="290" y="209"/>
                  </a:lnTo>
                  <a:lnTo>
                    <a:pt x="293" y="211"/>
                  </a:lnTo>
                  <a:lnTo>
                    <a:pt x="295" y="211"/>
                  </a:lnTo>
                  <a:lnTo>
                    <a:pt x="297" y="209"/>
                  </a:lnTo>
                  <a:lnTo>
                    <a:pt x="297" y="207"/>
                  </a:lnTo>
                  <a:lnTo>
                    <a:pt x="293" y="204"/>
                  </a:lnTo>
                  <a:lnTo>
                    <a:pt x="293" y="201"/>
                  </a:lnTo>
                  <a:lnTo>
                    <a:pt x="293" y="199"/>
                  </a:lnTo>
                  <a:lnTo>
                    <a:pt x="295" y="199"/>
                  </a:lnTo>
                  <a:lnTo>
                    <a:pt x="297" y="199"/>
                  </a:lnTo>
                  <a:lnTo>
                    <a:pt x="300" y="204"/>
                  </a:lnTo>
                  <a:lnTo>
                    <a:pt x="300" y="207"/>
                  </a:lnTo>
                  <a:lnTo>
                    <a:pt x="303" y="211"/>
                  </a:lnTo>
                  <a:lnTo>
                    <a:pt x="306" y="214"/>
                  </a:lnTo>
                  <a:lnTo>
                    <a:pt x="308" y="214"/>
                  </a:lnTo>
                  <a:lnTo>
                    <a:pt x="308" y="212"/>
                  </a:lnTo>
                  <a:lnTo>
                    <a:pt x="310" y="207"/>
                  </a:lnTo>
                  <a:lnTo>
                    <a:pt x="316" y="209"/>
                  </a:lnTo>
                  <a:lnTo>
                    <a:pt x="318" y="212"/>
                  </a:lnTo>
                  <a:lnTo>
                    <a:pt x="319" y="212"/>
                  </a:lnTo>
                  <a:lnTo>
                    <a:pt x="323" y="212"/>
                  </a:lnTo>
                  <a:lnTo>
                    <a:pt x="326" y="212"/>
                  </a:lnTo>
                  <a:lnTo>
                    <a:pt x="329" y="214"/>
                  </a:lnTo>
                  <a:lnTo>
                    <a:pt x="329" y="217"/>
                  </a:lnTo>
                  <a:lnTo>
                    <a:pt x="333" y="219"/>
                  </a:lnTo>
                  <a:lnTo>
                    <a:pt x="334" y="217"/>
                  </a:lnTo>
                  <a:lnTo>
                    <a:pt x="337" y="217"/>
                  </a:lnTo>
                  <a:lnTo>
                    <a:pt x="339" y="215"/>
                  </a:lnTo>
                  <a:lnTo>
                    <a:pt x="337" y="211"/>
                  </a:lnTo>
                  <a:lnTo>
                    <a:pt x="339" y="211"/>
                  </a:lnTo>
                  <a:lnTo>
                    <a:pt x="342" y="211"/>
                  </a:lnTo>
                  <a:lnTo>
                    <a:pt x="342" y="212"/>
                  </a:lnTo>
                  <a:lnTo>
                    <a:pt x="342" y="217"/>
                  </a:lnTo>
                  <a:lnTo>
                    <a:pt x="344" y="220"/>
                  </a:lnTo>
                  <a:lnTo>
                    <a:pt x="349" y="220"/>
                  </a:lnTo>
                  <a:lnTo>
                    <a:pt x="350" y="224"/>
                  </a:lnTo>
                  <a:lnTo>
                    <a:pt x="352" y="227"/>
                  </a:lnTo>
                  <a:lnTo>
                    <a:pt x="355" y="227"/>
                  </a:lnTo>
                  <a:lnTo>
                    <a:pt x="355" y="224"/>
                  </a:lnTo>
                  <a:lnTo>
                    <a:pt x="354" y="222"/>
                  </a:lnTo>
                  <a:lnTo>
                    <a:pt x="352" y="219"/>
                  </a:lnTo>
                  <a:lnTo>
                    <a:pt x="354" y="217"/>
                  </a:lnTo>
                  <a:lnTo>
                    <a:pt x="352" y="215"/>
                  </a:lnTo>
                  <a:lnTo>
                    <a:pt x="349" y="212"/>
                  </a:lnTo>
                  <a:lnTo>
                    <a:pt x="346" y="209"/>
                  </a:lnTo>
                  <a:lnTo>
                    <a:pt x="344" y="204"/>
                  </a:lnTo>
                  <a:lnTo>
                    <a:pt x="344" y="202"/>
                  </a:lnTo>
                  <a:lnTo>
                    <a:pt x="344" y="199"/>
                  </a:lnTo>
                  <a:lnTo>
                    <a:pt x="344" y="198"/>
                  </a:lnTo>
                  <a:lnTo>
                    <a:pt x="342" y="196"/>
                  </a:lnTo>
                  <a:lnTo>
                    <a:pt x="341" y="196"/>
                  </a:lnTo>
                  <a:lnTo>
                    <a:pt x="337" y="198"/>
                  </a:lnTo>
                  <a:lnTo>
                    <a:pt x="334" y="198"/>
                  </a:lnTo>
                  <a:lnTo>
                    <a:pt x="333" y="198"/>
                  </a:lnTo>
                  <a:lnTo>
                    <a:pt x="329" y="193"/>
                  </a:lnTo>
                  <a:lnTo>
                    <a:pt x="324" y="191"/>
                  </a:lnTo>
                  <a:lnTo>
                    <a:pt x="313" y="185"/>
                  </a:lnTo>
                  <a:lnTo>
                    <a:pt x="310" y="181"/>
                  </a:lnTo>
                  <a:lnTo>
                    <a:pt x="310" y="180"/>
                  </a:lnTo>
                  <a:lnTo>
                    <a:pt x="310" y="178"/>
                  </a:lnTo>
                  <a:lnTo>
                    <a:pt x="311" y="178"/>
                  </a:lnTo>
                  <a:lnTo>
                    <a:pt x="313" y="178"/>
                  </a:lnTo>
                  <a:lnTo>
                    <a:pt x="316" y="181"/>
                  </a:lnTo>
                  <a:lnTo>
                    <a:pt x="318" y="183"/>
                  </a:lnTo>
                  <a:lnTo>
                    <a:pt x="321" y="183"/>
                  </a:lnTo>
                  <a:lnTo>
                    <a:pt x="323" y="183"/>
                  </a:lnTo>
                  <a:lnTo>
                    <a:pt x="326" y="185"/>
                  </a:lnTo>
                  <a:lnTo>
                    <a:pt x="333" y="189"/>
                  </a:lnTo>
                  <a:lnTo>
                    <a:pt x="334" y="193"/>
                  </a:lnTo>
                  <a:lnTo>
                    <a:pt x="336" y="193"/>
                  </a:lnTo>
                  <a:lnTo>
                    <a:pt x="339" y="193"/>
                  </a:lnTo>
                  <a:lnTo>
                    <a:pt x="341" y="193"/>
                  </a:lnTo>
                  <a:lnTo>
                    <a:pt x="342" y="188"/>
                  </a:lnTo>
                  <a:lnTo>
                    <a:pt x="342" y="186"/>
                  </a:lnTo>
                  <a:lnTo>
                    <a:pt x="337" y="185"/>
                  </a:lnTo>
                  <a:lnTo>
                    <a:pt x="333" y="180"/>
                  </a:lnTo>
                  <a:lnTo>
                    <a:pt x="328" y="175"/>
                  </a:lnTo>
                  <a:lnTo>
                    <a:pt x="324" y="171"/>
                  </a:lnTo>
                  <a:lnTo>
                    <a:pt x="323" y="168"/>
                  </a:lnTo>
                  <a:lnTo>
                    <a:pt x="321" y="163"/>
                  </a:lnTo>
                  <a:lnTo>
                    <a:pt x="321" y="160"/>
                  </a:lnTo>
                  <a:lnTo>
                    <a:pt x="319" y="157"/>
                  </a:lnTo>
                  <a:lnTo>
                    <a:pt x="319" y="152"/>
                  </a:lnTo>
                  <a:lnTo>
                    <a:pt x="318" y="147"/>
                  </a:lnTo>
                  <a:lnTo>
                    <a:pt x="316" y="145"/>
                  </a:lnTo>
                  <a:lnTo>
                    <a:pt x="316" y="144"/>
                  </a:lnTo>
                  <a:lnTo>
                    <a:pt x="315" y="142"/>
                  </a:lnTo>
                  <a:lnTo>
                    <a:pt x="313" y="140"/>
                  </a:lnTo>
                  <a:lnTo>
                    <a:pt x="315" y="137"/>
                  </a:lnTo>
                  <a:lnTo>
                    <a:pt x="316" y="136"/>
                  </a:lnTo>
                  <a:lnTo>
                    <a:pt x="318" y="134"/>
                  </a:lnTo>
                  <a:lnTo>
                    <a:pt x="318" y="131"/>
                  </a:lnTo>
                  <a:lnTo>
                    <a:pt x="316" y="129"/>
                  </a:lnTo>
                  <a:lnTo>
                    <a:pt x="311" y="131"/>
                  </a:lnTo>
                  <a:lnTo>
                    <a:pt x="311" y="129"/>
                  </a:lnTo>
                  <a:lnTo>
                    <a:pt x="313" y="126"/>
                  </a:lnTo>
                  <a:lnTo>
                    <a:pt x="313" y="123"/>
                  </a:lnTo>
                  <a:lnTo>
                    <a:pt x="313" y="121"/>
                  </a:lnTo>
                  <a:lnTo>
                    <a:pt x="311" y="119"/>
                  </a:lnTo>
                  <a:lnTo>
                    <a:pt x="313" y="118"/>
                  </a:lnTo>
                  <a:lnTo>
                    <a:pt x="315" y="118"/>
                  </a:lnTo>
                  <a:lnTo>
                    <a:pt x="318" y="121"/>
                  </a:lnTo>
                  <a:lnTo>
                    <a:pt x="319" y="119"/>
                  </a:lnTo>
                  <a:lnTo>
                    <a:pt x="319" y="118"/>
                  </a:lnTo>
                  <a:lnTo>
                    <a:pt x="318" y="114"/>
                  </a:lnTo>
                  <a:lnTo>
                    <a:pt x="313" y="110"/>
                  </a:lnTo>
                  <a:lnTo>
                    <a:pt x="315" y="108"/>
                  </a:lnTo>
                  <a:lnTo>
                    <a:pt x="316" y="110"/>
                  </a:lnTo>
                  <a:lnTo>
                    <a:pt x="321" y="110"/>
                  </a:lnTo>
                  <a:lnTo>
                    <a:pt x="323" y="108"/>
                  </a:lnTo>
                  <a:lnTo>
                    <a:pt x="321" y="105"/>
                  </a:lnTo>
                  <a:lnTo>
                    <a:pt x="319" y="103"/>
                  </a:lnTo>
                  <a:lnTo>
                    <a:pt x="316" y="103"/>
                  </a:lnTo>
                  <a:lnTo>
                    <a:pt x="313" y="101"/>
                  </a:lnTo>
                  <a:lnTo>
                    <a:pt x="311" y="98"/>
                  </a:lnTo>
                  <a:lnTo>
                    <a:pt x="311" y="96"/>
                  </a:lnTo>
                  <a:lnTo>
                    <a:pt x="318" y="98"/>
                  </a:lnTo>
                  <a:lnTo>
                    <a:pt x="319" y="96"/>
                  </a:lnTo>
                  <a:lnTo>
                    <a:pt x="319" y="95"/>
                  </a:lnTo>
                  <a:lnTo>
                    <a:pt x="316" y="92"/>
                  </a:lnTo>
                  <a:lnTo>
                    <a:pt x="313" y="92"/>
                  </a:lnTo>
                  <a:lnTo>
                    <a:pt x="311" y="90"/>
                  </a:lnTo>
                  <a:lnTo>
                    <a:pt x="306" y="90"/>
                  </a:lnTo>
                  <a:lnTo>
                    <a:pt x="305" y="83"/>
                  </a:lnTo>
                  <a:lnTo>
                    <a:pt x="300" y="8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Freeform 46"/>
            <p:cNvSpPr>
              <a:spLocks/>
            </p:cNvSpPr>
            <p:nvPr/>
          </p:nvSpPr>
          <p:spPr bwMode="auto">
            <a:xfrm>
              <a:off x="5060576" y="1877047"/>
              <a:ext cx="816176" cy="414240"/>
            </a:xfrm>
            <a:custGeom>
              <a:avLst/>
              <a:gdLst>
                <a:gd name="T0" fmla="*/ 486391206 w 597"/>
                <a:gd name="T1" fmla="*/ 209173995 h 303"/>
                <a:gd name="T2" fmla="*/ 486391206 w 597"/>
                <a:gd name="T3" fmla="*/ 189012682 h 303"/>
                <a:gd name="T4" fmla="*/ 443547751 w 597"/>
                <a:gd name="T5" fmla="*/ 221773990 h 303"/>
                <a:gd name="T6" fmla="*/ 443547751 w 597"/>
                <a:gd name="T7" fmla="*/ 163811104 h 303"/>
                <a:gd name="T8" fmla="*/ 481350893 w 597"/>
                <a:gd name="T9" fmla="*/ 115927311 h 303"/>
                <a:gd name="T10" fmla="*/ 541834650 w 597"/>
                <a:gd name="T11" fmla="*/ 52924133 h 303"/>
                <a:gd name="T12" fmla="*/ 587197468 w 597"/>
                <a:gd name="T13" fmla="*/ 25201585 h 303"/>
                <a:gd name="T14" fmla="*/ 526713711 w 597"/>
                <a:gd name="T15" fmla="*/ 7561270 h 303"/>
                <a:gd name="T16" fmla="*/ 423386499 w 597"/>
                <a:gd name="T17" fmla="*/ 75604760 h 303"/>
                <a:gd name="T18" fmla="*/ 362902642 w 597"/>
                <a:gd name="T19" fmla="*/ 118448263 h 303"/>
                <a:gd name="T20" fmla="*/ 307459198 w 597"/>
                <a:gd name="T21" fmla="*/ 173891735 h 303"/>
                <a:gd name="T22" fmla="*/ 229335139 w 597"/>
                <a:gd name="T23" fmla="*/ 226814306 h 303"/>
                <a:gd name="T24" fmla="*/ 141128816 w 597"/>
                <a:gd name="T25" fmla="*/ 241935253 h 303"/>
                <a:gd name="T26" fmla="*/ 50403143 w 597"/>
                <a:gd name="T27" fmla="*/ 309980309 h 303"/>
                <a:gd name="T28" fmla="*/ 25201572 w 597"/>
                <a:gd name="T29" fmla="*/ 350302835 h 303"/>
                <a:gd name="T30" fmla="*/ 75604721 w 597"/>
                <a:gd name="T31" fmla="*/ 403225356 h 303"/>
                <a:gd name="T32" fmla="*/ 325101088 w 597"/>
                <a:gd name="T33" fmla="*/ 456149564 h 303"/>
                <a:gd name="T34" fmla="*/ 418346186 w 597"/>
                <a:gd name="T35" fmla="*/ 488910822 h 303"/>
                <a:gd name="T36" fmla="*/ 526713711 w 597"/>
                <a:gd name="T37" fmla="*/ 498991454 h 303"/>
                <a:gd name="T38" fmla="*/ 539313700 w 597"/>
                <a:gd name="T39" fmla="*/ 539313979 h 303"/>
                <a:gd name="T40" fmla="*/ 612399034 w 597"/>
                <a:gd name="T41" fmla="*/ 567036509 h 303"/>
                <a:gd name="T42" fmla="*/ 619958709 w 597"/>
                <a:gd name="T43" fmla="*/ 624999346 h 303"/>
                <a:gd name="T44" fmla="*/ 652721538 w 597"/>
                <a:gd name="T45" fmla="*/ 675402503 h 303"/>
                <a:gd name="T46" fmla="*/ 677923104 w 597"/>
                <a:gd name="T47" fmla="*/ 761087870 h 303"/>
                <a:gd name="T48" fmla="*/ 753527800 w 597"/>
                <a:gd name="T49" fmla="*/ 609878399 h 303"/>
                <a:gd name="T50" fmla="*/ 798890618 w 597"/>
                <a:gd name="T51" fmla="*/ 509072085 h 303"/>
                <a:gd name="T52" fmla="*/ 814011558 w 597"/>
                <a:gd name="T53" fmla="*/ 546875247 h 303"/>
                <a:gd name="T54" fmla="*/ 866934250 w 597"/>
                <a:gd name="T55" fmla="*/ 501512405 h 303"/>
                <a:gd name="T56" fmla="*/ 899697079 w 597"/>
                <a:gd name="T57" fmla="*/ 506552721 h 303"/>
                <a:gd name="T58" fmla="*/ 892135815 w 597"/>
                <a:gd name="T59" fmla="*/ 572076825 h 303"/>
                <a:gd name="T60" fmla="*/ 924898644 w 597"/>
                <a:gd name="T61" fmla="*/ 526713984 h 303"/>
                <a:gd name="T62" fmla="*/ 957659885 w 597"/>
                <a:gd name="T63" fmla="*/ 473789875 h 303"/>
                <a:gd name="T64" fmla="*/ 1055946785 w 597"/>
                <a:gd name="T65" fmla="*/ 441028617 h 303"/>
                <a:gd name="T66" fmla="*/ 1139111157 w 597"/>
                <a:gd name="T67" fmla="*/ 395665676 h 303"/>
                <a:gd name="T68" fmla="*/ 1229836793 w 597"/>
                <a:gd name="T69" fmla="*/ 398185040 h 303"/>
                <a:gd name="T70" fmla="*/ 1302922126 w 597"/>
                <a:gd name="T71" fmla="*/ 443547981 h 303"/>
                <a:gd name="T72" fmla="*/ 1323083379 w 597"/>
                <a:gd name="T73" fmla="*/ 415826939 h 303"/>
                <a:gd name="T74" fmla="*/ 1376005873 w 597"/>
                <a:gd name="T75" fmla="*/ 398185040 h 303"/>
                <a:gd name="T76" fmla="*/ 1426409004 w 597"/>
                <a:gd name="T77" fmla="*/ 395665676 h 303"/>
                <a:gd name="T78" fmla="*/ 1479333085 w 597"/>
                <a:gd name="T79" fmla="*/ 395665676 h 303"/>
                <a:gd name="T80" fmla="*/ 1484373398 w 597"/>
                <a:gd name="T81" fmla="*/ 370464098 h 303"/>
                <a:gd name="T82" fmla="*/ 1426409004 w 597"/>
                <a:gd name="T83" fmla="*/ 332660936 h 303"/>
                <a:gd name="T84" fmla="*/ 1406247751 w 597"/>
                <a:gd name="T85" fmla="*/ 246975569 h 303"/>
                <a:gd name="T86" fmla="*/ 1340723681 w 597"/>
                <a:gd name="T87" fmla="*/ 264617468 h 303"/>
                <a:gd name="T88" fmla="*/ 1287801187 w 597"/>
                <a:gd name="T89" fmla="*/ 264617468 h 303"/>
                <a:gd name="T90" fmla="*/ 1229836793 w 597"/>
                <a:gd name="T91" fmla="*/ 239415889 h 303"/>
                <a:gd name="T92" fmla="*/ 1229836793 w 597"/>
                <a:gd name="T93" fmla="*/ 163811104 h 303"/>
                <a:gd name="T94" fmla="*/ 1131551481 w 597"/>
                <a:gd name="T95" fmla="*/ 201612678 h 303"/>
                <a:gd name="T96" fmla="*/ 1023183956 w 597"/>
                <a:gd name="T97" fmla="*/ 209173995 h 303"/>
                <a:gd name="T98" fmla="*/ 945059896 w 597"/>
                <a:gd name="T99" fmla="*/ 239415889 h 303"/>
                <a:gd name="T100" fmla="*/ 871974563 w 597"/>
                <a:gd name="T101" fmla="*/ 309980309 h 303"/>
                <a:gd name="T102" fmla="*/ 801409981 w 597"/>
                <a:gd name="T103" fmla="*/ 309980309 h 303"/>
                <a:gd name="T104" fmla="*/ 743447174 w 597"/>
                <a:gd name="T105" fmla="*/ 297378726 h 303"/>
                <a:gd name="T106" fmla="*/ 690523093 w 597"/>
                <a:gd name="T107" fmla="*/ 292338410 h 303"/>
                <a:gd name="T108" fmla="*/ 662802165 w 597"/>
                <a:gd name="T109" fmla="*/ 254536836 h 303"/>
                <a:gd name="T110" fmla="*/ 617439347 w 597"/>
                <a:gd name="T111" fmla="*/ 201612678 h 303"/>
                <a:gd name="T112" fmla="*/ 554434639 w 597"/>
                <a:gd name="T113" fmla="*/ 186491731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7"/>
                <a:gd name="T172" fmla="*/ 0 h 303"/>
                <a:gd name="T173" fmla="*/ 597 w 597"/>
                <a:gd name="T174" fmla="*/ 303 h 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7" h="303">
                  <a:moveTo>
                    <a:pt x="211" y="74"/>
                  </a:moveTo>
                  <a:lnTo>
                    <a:pt x="207" y="75"/>
                  </a:lnTo>
                  <a:lnTo>
                    <a:pt x="201" y="75"/>
                  </a:lnTo>
                  <a:lnTo>
                    <a:pt x="199" y="77"/>
                  </a:lnTo>
                  <a:lnTo>
                    <a:pt x="197" y="80"/>
                  </a:lnTo>
                  <a:lnTo>
                    <a:pt x="196" y="85"/>
                  </a:lnTo>
                  <a:lnTo>
                    <a:pt x="194" y="85"/>
                  </a:lnTo>
                  <a:lnTo>
                    <a:pt x="193" y="83"/>
                  </a:lnTo>
                  <a:lnTo>
                    <a:pt x="194" y="80"/>
                  </a:lnTo>
                  <a:lnTo>
                    <a:pt x="197" y="75"/>
                  </a:lnTo>
                  <a:lnTo>
                    <a:pt x="201" y="72"/>
                  </a:lnTo>
                  <a:lnTo>
                    <a:pt x="202" y="69"/>
                  </a:lnTo>
                  <a:lnTo>
                    <a:pt x="202" y="67"/>
                  </a:lnTo>
                  <a:lnTo>
                    <a:pt x="199" y="67"/>
                  </a:lnTo>
                  <a:lnTo>
                    <a:pt x="197" y="70"/>
                  </a:lnTo>
                  <a:lnTo>
                    <a:pt x="193" y="75"/>
                  </a:lnTo>
                  <a:lnTo>
                    <a:pt x="188" y="78"/>
                  </a:lnTo>
                  <a:lnTo>
                    <a:pt x="183" y="82"/>
                  </a:lnTo>
                  <a:lnTo>
                    <a:pt x="183" y="85"/>
                  </a:lnTo>
                  <a:lnTo>
                    <a:pt x="181" y="88"/>
                  </a:lnTo>
                  <a:lnTo>
                    <a:pt x="178" y="93"/>
                  </a:lnTo>
                  <a:lnTo>
                    <a:pt x="176" y="96"/>
                  </a:lnTo>
                  <a:lnTo>
                    <a:pt x="175" y="95"/>
                  </a:lnTo>
                  <a:lnTo>
                    <a:pt x="176" y="88"/>
                  </a:lnTo>
                  <a:lnTo>
                    <a:pt x="175" y="85"/>
                  </a:lnTo>
                  <a:lnTo>
                    <a:pt x="176" y="82"/>
                  </a:lnTo>
                  <a:lnTo>
                    <a:pt x="176" y="77"/>
                  </a:lnTo>
                  <a:lnTo>
                    <a:pt x="176" y="72"/>
                  </a:lnTo>
                  <a:lnTo>
                    <a:pt x="176" y="70"/>
                  </a:lnTo>
                  <a:lnTo>
                    <a:pt x="176" y="69"/>
                  </a:lnTo>
                  <a:lnTo>
                    <a:pt x="175" y="65"/>
                  </a:lnTo>
                  <a:lnTo>
                    <a:pt x="176" y="65"/>
                  </a:lnTo>
                  <a:lnTo>
                    <a:pt x="178" y="67"/>
                  </a:lnTo>
                  <a:lnTo>
                    <a:pt x="180" y="65"/>
                  </a:lnTo>
                  <a:lnTo>
                    <a:pt x="181" y="64"/>
                  </a:lnTo>
                  <a:lnTo>
                    <a:pt x="183" y="57"/>
                  </a:lnTo>
                  <a:lnTo>
                    <a:pt x="181" y="54"/>
                  </a:lnTo>
                  <a:lnTo>
                    <a:pt x="184" y="52"/>
                  </a:lnTo>
                  <a:lnTo>
                    <a:pt x="188" y="51"/>
                  </a:lnTo>
                  <a:lnTo>
                    <a:pt x="191" y="46"/>
                  </a:lnTo>
                  <a:lnTo>
                    <a:pt x="191" y="44"/>
                  </a:lnTo>
                  <a:lnTo>
                    <a:pt x="193" y="43"/>
                  </a:lnTo>
                  <a:lnTo>
                    <a:pt x="193" y="41"/>
                  </a:lnTo>
                  <a:lnTo>
                    <a:pt x="194" y="38"/>
                  </a:lnTo>
                  <a:lnTo>
                    <a:pt x="197" y="36"/>
                  </a:lnTo>
                  <a:lnTo>
                    <a:pt x="201" y="34"/>
                  </a:lnTo>
                  <a:lnTo>
                    <a:pt x="206" y="28"/>
                  </a:lnTo>
                  <a:lnTo>
                    <a:pt x="215" y="21"/>
                  </a:lnTo>
                  <a:lnTo>
                    <a:pt x="215" y="18"/>
                  </a:lnTo>
                  <a:lnTo>
                    <a:pt x="215" y="17"/>
                  </a:lnTo>
                  <a:lnTo>
                    <a:pt x="215" y="15"/>
                  </a:lnTo>
                  <a:lnTo>
                    <a:pt x="220" y="13"/>
                  </a:lnTo>
                  <a:lnTo>
                    <a:pt x="228" y="12"/>
                  </a:lnTo>
                  <a:lnTo>
                    <a:pt x="230" y="10"/>
                  </a:lnTo>
                  <a:lnTo>
                    <a:pt x="232" y="10"/>
                  </a:lnTo>
                  <a:lnTo>
                    <a:pt x="233" y="10"/>
                  </a:lnTo>
                  <a:lnTo>
                    <a:pt x="235" y="8"/>
                  </a:lnTo>
                  <a:lnTo>
                    <a:pt x="235" y="7"/>
                  </a:lnTo>
                  <a:lnTo>
                    <a:pt x="232" y="2"/>
                  </a:lnTo>
                  <a:lnTo>
                    <a:pt x="224" y="0"/>
                  </a:lnTo>
                  <a:lnTo>
                    <a:pt x="224" y="2"/>
                  </a:lnTo>
                  <a:lnTo>
                    <a:pt x="219" y="0"/>
                  </a:lnTo>
                  <a:lnTo>
                    <a:pt x="215" y="2"/>
                  </a:lnTo>
                  <a:lnTo>
                    <a:pt x="209" y="3"/>
                  </a:lnTo>
                  <a:lnTo>
                    <a:pt x="202" y="3"/>
                  </a:lnTo>
                  <a:lnTo>
                    <a:pt x="197" y="5"/>
                  </a:lnTo>
                  <a:lnTo>
                    <a:pt x="191" y="7"/>
                  </a:lnTo>
                  <a:lnTo>
                    <a:pt x="186" y="12"/>
                  </a:lnTo>
                  <a:lnTo>
                    <a:pt x="180" y="15"/>
                  </a:lnTo>
                  <a:lnTo>
                    <a:pt x="176" y="17"/>
                  </a:lnTo>
                  <a:lnTo>
                    <a:pt x="173" y="21"/>
                  </a:lnTo>
                  <a:lnTo>
                    <a:pt x="168" y="30"/>
                  </a:lnTo>
                  <a:lnTo>
                    <a:pt x="166" y="33"/>
                  </a:lnTo>
                  <a:lnTo>
                    <a:pt x="163" y="36"/>
                  </a:lnTo>
                  <a:lnTo>
                    <a:pt x="160" y="36"/>
                  </a:lnTo>
                  <a:lnTo>
                    <a:pt x="157" y="38"/>
                  </a:lnTo>
                  <a:lnTo>
                    <a:pt x="153" y="38"/>
                  </a:lnTo>
                  <a:lnTo>
                    <a:pt x="150" y="41"/>
                  </a:lnTo>
                  <a:lnTo>
                    <a:pt x="147" y="46"/>
                  </a:lnTo>
                  <a:lnTo>
                    <a:pt x="144" y="47"/>
                  </a:lnTo>
                  <a:lnTo>
                    <a:pt x="142" y="47"/>
                  </a:lnTo>
                  <a:lnTo>
                    <a:pt x="139" y="52"/>
                  </a:lnTo>
                  <a:lnTo>
                    <a:pt x="136" y="54"/>
                  </a:lnTo>
                  <a:lnTo>
                    <a:pt x="132" y="56"/>
                  </a:lnTo>
                  <a:lnTo>
                    <a:pt x="132" y="61"/>
                  </a:lnTo>
                  <a:lnTo>
                    <a:pt x="131" y="65"/>
                  </a:lnTo>
                  <a:lnTo>
                    <a:pt x="126" y="67"/>
                  </a:lnTo>
                  <a:lnTo>
                    <a:pt x="122" y="69"/>
                  </a:lnTo>
                  <a:lnTo>
                    <a:pt x="118" y="70"/>
                  </a:lnTo>
                  <a:lnTo>
                    <a:pt x="114" y="70"/>
                  </a:lnTo>
                  <a:lnTo>
                    <a:pt x="111" y="72"/>
                  </a:lnTo>
                  <a:lnTo>
                    <a:pt x="109" y="74"/>
                  </a:lnTo>
                  <a:lnTo>
                    <a:pt x="106" y="78"/>
                  </a:lnTo>
                  <a:lnTo>
                    <a:pt x="103" y="83"/>
                  </a:lnTo>
                  <a:lnTo>
                    <a:pt x="96" y="87"/>
                  </a:lnTo>
                  <a:lnTo>
                    <a:pt x="91" y="90"/>
                  </a:lnTo>
                  <a:lnTo>
                    <a:pt x="87" y="90"/>
                  </a:lnTo>
                  <a:lnTo>
                    <a:pt x="83" y="90"/>
                  </a:lnTo>
                  <a:lnTo>
                    <a:pt x="78" y="90"/>
                  </a:lnTo>
                  <a:lnTo>
                    <a:pt x="75" y="93"/>
                  </a:lnTo>
                  <a:lnTo>
                    <a:pt x="72" y="93"/>
                  </a:lnTo>
                  <a:lnTo>
                    <a:pt x="65" y="93"/>
                  </a:lnTo>
                  <a:lnTo>
                    <a:pt x="59" y="95"/>
                  </a:lnTo>
                  <a:lnTo>
                    <a:pt x="56" y="96"/>
                  </a:lnTo>
                  <a:lnTo>
                    <a:pt x="51" y="100"/>
                  </a:lnTo>
                  <a:lnTo>
                    <a:pt x="47" y="103"/>
                  </a:lnTo>
                  <a:lnTo>
                    <a:pt x="46" y="106"/>
                  </a:lnTo>
                  <a:lnTo>
                    <a:pt x="41" y="111"/>
                  </a:lnTo>
                  <a:lnTo>
                    <a:pt x="36" y="114"/>
                  </a:lnTo>
                  <a:lnTo>
                    <a:pt x="31" y="119"/>
                  </a:lnTo>
                  <a:lnTo>
                    <a:pt x="25" y="121"/>
                  </a:lnTo>
                  <a:lnTo>
                    <a:pt x="20" y="123"/>
                  </a:lnTo>
                  <a:lnTo>
                    <a:pt x="12" y="126"/>
                  </a:lnTo>
                  <a:lnTo>
                    <a:pt x="8" y="127"/>
                  </a:lnTo>
                  <a:lnTo>
                    <a:pt x="3" y="132"/>
                  </a:lnTo>
                  <a:lnTo>
                    <a:pt x="0" y="132"/>
                  </a:lnTo>
                  <a:lnTo>
                    <a:pt x="2" y="136"/>
                  </a:lnTo>
                  <a:lnTo>
                    <a:pt x="3" y="136"/>
                  </a:lnTo>
                  <a:lnTo>
                    <a:pt x="8" y="136"/>
                  </a:lnTo>
                  <a:lnTo>
                    <a:pt x="10" y="139"/>
                  </a:lnTo>
                  <a:lnTo>
                    <a:pt x="12" y="139"/>
                  </a:lnTo>
                  <a:lnTo>
                    <a:pt x="16" y="139"/>
                  </a:lnTo>
                  <a:lnTo>
                    <a:pt x="18" y="139"/>
                  </a:lnTo>
                  <a:lnTo>
                    <a:pt x="21" y="142"/>
                  </a:lnTo>
                  <a:lnTo>
                    <a:pt x="23" y="145"/>
                  </a:lnTo>
                  <a:lnTo>
                    <a:pt x="26" y="153"/>
                  </a:lnTo>
                  <a:lnTo>
                    <a:pt x="28" y="158"/>
                  </a:lnTo>
                  <a:lnTo>
                    <a:pt x="30" y="160"/>
                  </a:lnTo>
                  <a:lnTo>
                    <a:pt x="31" y="162"/>
                  </a:lnTo>
                  <a:lnTo>
                    <a:pt x="47" y="165"/>
                  </a:lnTo>
                  <a:lnTo>
                    <a:pt x="51" y="165"/>
                  </a:lnTo>
                  <a:lnTo>
                    <a:pt x="69" y="170"/>
                  </a:lnTo>
                  <a:lnTo>
                    <a:pt x="101" y="176"/>
                  </a:lnTo>
                  <a:lnTo>
                    <a:pt x="122" y="180"/>
                  </a:lnTo>
                  <a:lnTo>
                    <a:pt x="126" y="180"/>
                  </a:lnTo>
                  <a:lnTo>
                    <a:pt x="129" y="181"/>
                  </a:lnTo>
                  <a:lnTo>
                    <a:pt x="134" y="183"/>
                  </a:lnTo>
                  <a:lnTo>
                    <a:pt x="139" y="186"/>
                  </a:lnTo>
                  <a:lnTo>
                    <a:pt x="147" y="191"/>
                  </a:lnTo>
                  <a:lnTo>
                    <a:pt x="150" y="193"/>
                  </a:lnTo>
                  <a:lnTo>
                    <a:pt x="157" y="191"/>
                  </a:lnTo>
                  <a:lnTo>
                    <a:pt x="162" y="193"/>
                  </a:lnTo>
                  <a:lnTo>
                    <a:pt x="165" y="194"/>
                  </a:lnTo>
                  <a:lnTo>
                    <a:pt x="166" y="194"/>
                  </a:lnTo>
                  <a:lnTo>
                    <a:pt x="170" y="193"/>
                  </a:lnTo>
                  <a:lnTo>
                    <a:pt x="175" y="191"/>
                  </a:lnTo>
                  <a:lnTo>
                    <a:pt x="183" y="194"/>
                  </a:lnTo>
                  <a:lnTo>
                    <a:pt x="188" y="194"/>
                  </a:lnTo>
                  <a:lnTo>
                    <a:pt x="191" y="194"/>
                  </a:lnTo>
                  <a:lnTo>
                    <a:pt x="194" y="196"/>
                  </a:lnTo>
                  <a:lnTo>
                    <a:pt x="202" y="196"/>
                  </a:lnTo>
                  <a:lnTo>
                    <a:pt x="209" y="198"/>
                  </a:lnTo>
                  <a:lnTo>
                    <a:pt x="211" y="198"/>
                  </a:lnTo>
                  <a:lnTo>
                    <a:pt x="214" y="199"/>
                  </a:lnTo>
                  <a:lnTo>
                    <a:pt x="215" y="201"/>
                  </a:lnTo>
                  <a:lnTo>
                    <a:pt x="215" y="202"/>
                  </a:lnTo>
                  <a:lnTo>
                    <a:pt x="217" y="206"/>
                  </a:lnTo>
                  <a:lnTo>
                    <a:pt x="217" y="207"/>
                  </a:lnTo>
                  <a:lnTo>
                    <a:pt x="214" y="211"/>
                  </a:lnTo>
                  <a:lnTo>
                    <a:pt x="214" y="214"/>
                  </a:lnTo>
                  <a:lnTo>
                    <a:pt x="215" y="215"/>
                  </a:lnTo>
                  <a:lnTo>
                    <a:pt x="219" y="217"/>
                  </a:lnTo>
                  <a:lnTo>
                    <a:pt x="222" y="219"/>
                  </a:lnTo>
                  <a:lnTo>
                    <a:pt x="225" y="217"/>
                  </a:lnTo>
                  <a:lnTo>
                    <a:pt x="227" y="217"/>
                  </a:lnTo>
                  <a:lnTo>
                    <a:pt x="230" y="219"/>
                  </a:lnTo>
                  <a:lnTo>
                    <a:pt x="237" y="220"/>
                  </a:lnTo>
                  <a:lnTo>
                    <a:pt x="243" y="225"/>
                  </a:lnTo>
                  <a:lnTo>
                    <a:pt x="246" y="228"/>
                  </a:lnTo>
                  <a:lnTo>
                    <a:pt x="246" y="230"/>
                  </a:lnTo>
                  <a:lnTo>
                    <a:pt x="243" y="232"/>
                  </a:lnTo>
                  <a:lnTo>
                    <a:pt x="246" y="235"/>
                  </a:lnTo>
                  <a:lnTo>
                    <a:pt x="248" y="238"/>
                  </a:lnTo>
                  <a:lnTo>
                    <a:pt x="246" y="242"/>
                  </a:lnTo>
                  <a:lnTo>
                    <a:pt x="245" y="245"/>
                  </a:lnTo>
                  <a:lnTo>
                    <a:pt x="246" y="248"/>
                  </a:lnTo>
                  <a:lnTo>
                    <a:pt x="246" y="253"/>
                  </a:lnTo>
                  <a:lnTo>
                    <a:pt x="245" y="259"/>
                  </a:lnTo>
                  <a:lnTo>
                    <a:pt x="243" y="266"/>
                  </a:lnTo>
                  <a:lnTo>
                    <a:pt x="242" y="269"/>
                  </a:lnTo>
                  <a:lnTo>
                    <a:pt x="245" y="273"/>
                  </a:lnTo>
                  <a:lnTo>
                    <a:pt x="248" y="273"/>
                  </a:lnTo>
                  <a:lnTo>
                    <a:pt x="256" y="269"/>
                  </a:lnTo>
                  <a:lnTo>
                    <a:pt x="259" y="268"/>
                  </a:lnTo>
                  <a:lnTo>
                    <a:pt x="263" y="271"/>
                  </a:lnTo>
                  <a:lnTo>
                    <a:pt x="261" y="277"/>
                  </a:lnTo>
                  <a:lnTo>
                    <a:pt x="258" y="286"/>
                  </a:lnTo>
                  <a:lnTo>
                    <a:pt x="256" y="290"/>
                  </a:lnTo>
                  <a:lnTo>
                    <a:pt x="258" y="294"/>
                  </a:lnTo>
                  <a:lnTo>
                    <a:pt x="263" y="297"/>
                  </a:lnTo>
                  <a:lnTo>
                    <a:pt x="266" y="300"/>
                  </a:lnTo>
                  <a:lnTo>
                    <a:pt x="269" y="302"/>
                  </a:lnTo>
                  <a:lnTo>
                    <a:pt x="272" y="303"/>
                  </a:lnTo>
                  <a:lnTo>
                    <a:pt x="271" y="300"/>
                  </a:lnTo>
                  <a:lnTo>
                    <a:pt x="272" y="294"/>
                  </a:lnTo>
                  <a:lnTo>
                    <a:pt x="279" y="287"/>
                  </a:lnTo>
                  <a:lnTo>
                    <a:pt x="286" y="274"/>
                  </a:lnTo>
                  <a:lnTo>
                    <a:pt x="290" y="264"/>
                  </a:lnTo>
                  <a:lnTo>
                    <a:pt x="295" y="250"/>
                  </a:lnTo>
                  <a:lnTo>
                    <a:pt x="299" y="242"/>
                  </a:lnTo>
                  <a:lnTo>
                    <a:pt x="300" y="237"/>
                  </a:lnTo>
                  <a:lnTo>
                    <a:pt x="303" y="228"/>
                  </a:lnTo>
                  <a:lnTo>
                    <a:pt x="308" y="222"/>
                  </a:lnTo>
                  <a:lnTo>
                    <a:pt x="312" y="219"/>
                  </a:lnTo>
                  <a:lnTo>
                    <a:pt x="313" y="217"/>
                  </a:lnTo>
                  <a:lnTo>
                    <a:pt x="313" y="214"/>
                  </a:lnTo>
                  <a:lnTo>
                    <a:pt x="312" y="209"/>
                  </a:lnTo>
                  <a:lnTo>
                    <a:pt x="317" y="202"/>
                  </a:lnTo>
                  <a:lnTo>
                    <a:pt x="317" y="198"/>
                  </a:lnTo>
                  <a:lnTo>
                    <a:pt x="320" y="193"/>
                  </a:lnTo>
                  <a:lnTo>
                    <a:pt x="323" y="193"/>
                  </a:lnTo>
                  <a:lnTo>
                    <a:pt x="323" y="194"/>
                  </a:lnTo>
                  <a:lnTo>
                    <a:pt x="320" y="204"/>
                  </a:lnTo>
                  <a:lnTo>
                    <a:pt x="321" y="209"/>
                  </a:lnTo>
                  <a:lnTo>
                    <a:pt x="321" y="214"/>
                  </a:lnTo>
                  <a:lnTo>
                    <a:pt x="323" y="217"/>
                  </a:lnTo>
                  <a:lnTo>
                    <a:pt x="323" y="220"/>
                  </a:lnTo>
                  <a:lnTo>
                    <a:pt x="328" y="217"/>
                  </a:lnTo>
                  <a:lnTo>
                    <a:pt x="333" y="215"/>
                  </a:lnTo>
                  <a:lnTo>
                    <a:pt x="336" y="211"/>
                  </a:lnTo>
                  <a:lnTo>
                    <a:pt x="339" y="204"/>
                  </a:lnTo>
                  <a:lnTo>
                    <a:pt x="338" y="198"/>
                  </a:lnTo>
                  <a:lnTo>
                    <a:pt x="339" y="196"/>
                  </a:lnTo>
                  <a:lnTo>
                    <a:pt x="344" y="199"/>
                  </a:lnTo>
                  <a:lnTo>
                    <a:pt x="348" y="198"/>
                  </a:lnTo>
                  <a:lnTo>
                    <a:pt x="351" y="199"/>
                  </a:lnTo>
                  <a:lnTo>
                    <a:pt x="354" y="191"/>
                  </a:lnTo>
                  <a:lnTo>
                    <a:pt x="356" y="189"/>
                  </a:lnTo>
                  <a:lnTo>
                    <a:pt x="359" y="191"/>
                  </a:lnTo>
                  <a:lnTo>
                    <a:pt x="361" y="193"/>
                  </a:lnTo>
                  <a:lnTo>
                    <a:pt x="361" y="196"/>
                  </a:lnTo>
                  <a:lnTo>
                    <a:pt x="357" y="201"/>
                  </a:lnTo>
                  <a:lnTo>
                    <a:pt x="357" y="206"/>
                  </a:lnTo>
                  <a:lnTo>
                    <a:pt x="351" y="209"/>
                  </a:lnTo>
                  <a:lnTo>
                    <a:pt x="349" y="217"/>
                  </a:lnTo>
                  <a:lnTo>
                    <a:pt x="346" y="219"/>
                  </a:lnTo>
                  <a:lnTo>
                    <a:pt x="346" y="222"/>
                  </a:lnTo>
                  <a:lnTo>
                    <a:pt x="346" y="224"/>
                  </a:lnTo>
                  <a:lnTo>
                    <a:pt x="352" y="227"/>
                  </a:lnTo>
                  <a:lnTo>
                    <a:pt x="354" y="227"/>
                  </a:lnTo>
                  <a:lnTo>
                    <a:pt x="356" y="227"/>
                  </a:lnTo>
                  <a:lnTo>
                    <a:pt x="357" y="225"/>
                  </a:lnTo>
                  <a:lnTo>
                    <a:pt x="356" y="222"/>
                  </a:lnTo>
                  <a:lnTo>
                    <a:pt x="359" y="220"/>
                  </a:lnTo>
                  <a:lnTo>
                    <a:pt x="359" y="215"/>
                  </a:lnTo>
                  <a:lnTo>
                    <a:pt x="364" y="214"/>
                  </a:lnTo>
                  <a:lnTo>
                    <a:pt x="365" y="211"/>
                  </a:lnTo>
                  <a:lnTo>
                    <a:pt x="367" y="209"/>
                  </a:lnTo>
                  <a:lnTo>
                    <a:pt x="372" y="206"/>
                  </a:lnTo>
                  <a:lnTo>
                    <a:pt x="374" y="204"/>
                  </a:lnTo>
                  <a:lnTo>
                    <a:pt x="378" y="202"/>
                  </a:lnTo>
                  <a:lnTo>
                    <a:pt x="378" y="201"/>
                  </a:lnTo>
                  <a:lnTo>
                    <a:pt x="380" y="196"/>
                  </a:lnTo>
                  <a:lnTo>
                    <a:pt x="380" y="193"/>
                  </a:lnTo>
                  <a:lnTo>
                    <a:pt x="380" y="191"/>
                  </a:lnTo>
                  <a:lnTo>
                    <a:pt x="380" y="188"/>
                  </a:lnTo>
                  <a:lnTo>
                    <a:pt x="383" y="184"/>
                  </a:lnTo>
                  <a:lnTo>
                    <a:pt x="385" y="183"/>
                  </a:lnTo>
                  <a:lnTo>
                    <a:pt x="392" y="180"/>
                  </a:lnTo>
                  <a:lnTo>
                    <a:pt x="398" y="178"/>
                  </a:lnTo>
                  <a:lnTo>
                    <a:pt x="408" y="178"/>
                  </a:lnTo>
                  <a:lnTo>
                    <a:pt x="416" y="180"/>
                  </a:lnTo>
                  <a:lnTo>
                    <a:pt x="418" y="176"/>
                  </a:lnTo>
                  <a:lnTo>
                    <a:pt x="419" y="175"/>
                  </a:lnTo>
                  <a:lnTo>
                    <a:pt x="421" y="175"/>
                  </a:lnTo>
                  <a:lnTo>
                    <a:pt x="426" y="173"/>
                  </a:lnTo>
                  <a:lnTo>
                    <a:pt x="429" y="173"/>
                  </a:lnTo>
                  <a:lnTo>
                    <a:pt x="436" y="175"/>
                  </a:lnTo>
                  <a:lnTo>
                    <a:pt x="439" y="171"/>
                  </a:lnTo>
                  <a:lnTo>
                    <a:pt x="442" y="168"/>
                  </a:lnTo>
                  <a:lnTo>
                    <a:pt x="447" y="162"/>
                  </a:lnTo>
                  <a:lnTo>
                    <a:pt x="452" y="157"/>
                  </a:lnTo>
                  <a:lnTo>
                    <a:pt x="458" y="157"/>
                  </a:lnTo>
                  <a:lnTo>
                    <a:pt x="462" y="155"/>
                  </a:lnTo>
                  <a:lnTo>
                    <a:pt x="465" y="157"/>
                  </a:lnTo>
                  <a:lnTo>
                    <a:pt x="468" y="155"/>
                  </a:lnTo>
                  <a:lnTo>
                    <a:pt x="475" y="157"/>
                  </a:lnTo>
                  <a:lnTo>
                    <a:pt x="480" y="157"/>
                  </a:lnTo>
                  <a:lnTo>
                    <a:pt x="483" y="158"/>
                  </a:lnTo>
                  <a:lnTo>
                    <a:pt x="488" y="158"/>
                  </a:lnTo>
                  <a:lnTo>
                    <a:pt x="494" y="160"/>
                  </a:lnTo>
                  <a:lnTo>
                    <a:pt x="501" y="162"/>
                  </a:lnTo>
                  <a:lnTo>
                    <a:pt x="506" y="165"/>
                  </a:lnTo>
                  <a:lnTo>
                    <a:pt x="507" y="168"/>
                  </a:lnTo>
                  <a:lnTo>
                    <a:pt x="512" y="170"/>
                  </a:lnTo>
                  <a:lnTo>
                    <a:pt x="515" y="171"/>
                  </a:lnTo>
                  <a:lnTo>
                    <a:pt x="515" y="175"/>
                  </a:lnTo>
                  <a:lnTo>
                    <a:pt x="517" y="176"/>
                  </a:lnTo>
                  <a:lnTo>
                    <a:pt x="520" y="176"/>
                  </a:lnTo>
                  <a:lnTo>
                    <a:pt x="524" y="178"/>
                  </a:lnTo>
                  <a:lnTo>
                    <a:pt x="525" y="178"/>
                  </a:lnTo>
                  <a:lnTo>
                    <a:pt x="527" y="176"/>
                  </a:lnTo>
                  <a:lnTo>
                    <a:pt x="525" y="171"/>
                  </a:lnTo>
                  <a:lnTo>
                    <a:pt x="527" y="168"/>
                  </a:lnTo>
                  <a:lnTo>
                    <a:pt x="525" y="167"/>
                  </a:lnTo>
                  <a:lnTo>
                    <a:pt x="525" y="165"/>
                  </a:lnTo>
                  <a:lnTo>
                    <a:pt x="529" y="160"/>
                  </a:lnTo>
                  <a:lnTo>
                    <a:pt x="527" y="157"/>
                  </a:lnTo>
                  <a:lnTo>
                    <a:pt x="530" y="155"/>
                  </a:lnTo>
                  <a:lnTo>
                    <a:pt x="535" y="157"/>
                  </a:lnTo>
                  <a:lnTo>
                    <a:pt x="540" y="155"/>
                  </a:lnTo>
                  <a:lnTo>
                    <a:pt x="543" y="160"/>
                  </a:lnTo>
                  <a:lnTo>
                    <a:pt x="545" y="160"/>
                  </a:lnTo>
                  <a:lnTo>
                    <a:pt x="546" y="158"/>
                  </a:lnTo>
                  <a:lnTo>
                    <a:pt x="550" y="158"/>
                  </a:lnTo>
                  <a:lnTo>
                    <a:pt x="550" y="157"/>
                  </a:lnTo>
                  <a:lnTo>
                    <a:pt x="553" y="157"/>
                  </a:lnTo>
                  <a:lnTo>
                    <a:pt x="555" y="157"/>
                  </a:lnTo>
                  <a:lnTo>
                    <a:pt x="558" y="158"/>
                  </a:lnTo>
                  <a:lnTo>
                    <a:pt x="560" y="157"/>
                  </a:lnTo>
                  <a:lnTo>
                    <a:pt x="561" y="155"/>
                  </a:lnTo>
                  <a:lnTo>
                    <a:pt x="566" y="157"/>
                  </a:lnTo>
                  <a:lnTo>
                    <a:pt x="571" y="157"/>
                  </a:lnTo>
                  <a:lnTo>
                    <a:pt x="574" y="157"/>
                  </a:lnTo>
                  <a:lnTo>
                    <a:pt x="577" y="155"/>
                  </a:lnTo>
                  <a:lnTo>
                    <a:pt x="581" y="155"/>
                  </a:lnTo>
                  <a:lnTo>
                    <a:pt x="582" y="157"/>
                  </a:lnTo>
                  <a:lnTo>
                    <a:pt x="584" y="157"/>
                  </a:lnTo>
                  <a:lnTo>
                    <a:pt x="587" y="158"/>
                  </a:lnTo>
                  <a:lnTo>
                    <a:pt x="587" y="157"/>
                  </a:lnTo>
                  <a:lnTo>
                    <a:pt x="590" y="157"/>
                  </a:lnTo>
                  <a:lnTo>
                    <a:pt x="594" y="157"/>
                  </a:lnTo>
                  <a:lnTo>
                    <a:pt x="597" y="155"/>
                  </a:lnTo>
                  <a:lnTo>
                    <a:pt x="597" y="153"/>
                  </a:lnTo>
                  <a:lnTo>
                    <a:pt x="597" y="152"/>
                  </a:lnTo>
                  <a:lnTo>
                    <a:pt x="595" y="150"/>
                  </a:lnTo>
                  <a:lnTo>
                    <a:pt x="592" y="149"/>
                  </a:lnTo>
                  <a:lnTo>
                    <a:pt x="589" y="147"/>
                  </a:lnTo>
                  <a:lnTo>
                    <a:pt x="586" y="147"/>
                  </a:lnTo>
                  <a:lnTo>
                    <a:pt x="584" y="144"/>
                  </a:lnTo>
                  <a:lnTo>
                    <a:pt x="584" y="139"/>
                  </a:lnTo>
                  <a:lnTo>
                    <a:pt x="582" y="137"/>
                  </a:lnTo>
                  <a:lnTo>
                    <a:pt x="577" y="134"/>
                  </a:lnTo>
                  <a:lnTo>
                    <a:pt x="574" y="132"/>
                  </a:lnTo>
                  <a:lnTo>
                    <a:pt x="569" y="134"/>
                  </a:lnTo>
                  <a:lnTo>
                    <a:pt x="566" y="132"/>
                  </a:lnTo>
                  <a:lnTo>
                    <a:pt x="564" y="131"/>
                  </a:lnTo>
                  <a:lnTo>
                    <a:pt x="564" y="129"/>
                  </a:lnTo>
                  <a:lnTo>
                    <a:pt x="566" y="126"/>
                  </a:lnTo>
                  <a:lnTo>
                    <a:pt x="568" y="124"/>
                  </a:lnTo>
                  <a:lnTo>
                    <a:pt x="564" y="116"/>
                  </a:lnTo>
                  <a:lnTo>
                    <a:pt x="563" y="108"/>
                  </a:lnTo>
                  <a:lnTo>
                    <a:pt x="560" y="101"/>
                  </a:lnTo>
                  <a:lnTo>
                    <a:pt x="558" y="98"/>
                  </a:lnTo>
                  <a:lnTo>
                    <a:pt x="553" y="98"/>
                  </a:lnTo>
                  <a:lnTo>
                    <a:pt x="550" y="96"/>
                  </a:lnTo>
                  <a:lnTo>
                    <a:pt x="546" y="98"/>
                  </a:lnTo>
                  <a:lnTo>
                    <a:pt x="543" y="100"/>
                  </a:lnTo>
                  <a:lnTo>
                    <a:pt x="540" y="101"/>
                  </a:lnTo>
                  <a:lnTo>
                    <a:pt x="537" y="103"/>
                  </a:lnTo>
                  <a:lnTo>
                    <a:pt x="533" y="105"/>
                  </a:lnTo>
                  <a:lnTo>
                    <a:pt x="532" y="105"/>
                  </a:lnTo>
                  <a:lnTo>
                    <a:pt x="530" y="103"/>
                  </a:lnTo>
                  <a:lnTo>
                    <a:pt x="529" y="100"/>
                  </a:lnTo>
                  <a:lnTo>
                    <a:pt x="522" y="98"/>
                  </a:lnTo>
                  <a:lnTo>
                    <a:pt x="520" y="100"/>
                  </a:lnTo>
                  <a:lnTo>
                    <a:pt x="519" y="101"/>
                  </a:lnTo>
                  <a:lnTo>
                    <a:pt x="517" y="103"/>
                  </a:lnTo>
                  <a:lnTo>
                    <a:pt x="514" y="105"/>
                  </a:lnTo>
                  <a:lnTo>
                    <a:pt x="511" y="105"/>
                  </a:lnTo>
                  <a:lnTo>
                    <a:pt x="509" y="105"/>
                  </a:lnTo>
                  <a:lnTo>
                    <a:pt x="507" y="105"/>
                  </a:lnTo>
                  <a:lnTo>
                    <a:pt x="501" y="105"/>
                  </a:lnTo>
                  <a:lnTo>
                    <a:pt x="498" y="101"/>
                  </a:lnTo>
                  <a:lnTo>
                    <a:pt x="493" y="103"/>
                  </a:lnTo>
                  <a:lnTo>
                    <a:pt x="489" y="100"/>
                  </a:lnTo>
                  <a:lnTo>
                    <a:pt x="488" y="96"/>
                  </a:lnTo>
                  <a:lnTo>
                    <a:pt x="488" y="95"/>
                  </a:lnTo>
                  <a:lnTo>
                    <a:pt x="488" y="85"/>
                  </a:lnTo>
                  <a:lnTo>
                    <a:pt x="486" y="82"/>
                  </a:lnTo>
                  <a:lnTo>
                    <a:pt x="488" y="75"/>
                  </a:lnTo>
                  <a:lnTo>
                    <a:pt x="488" y="72"/>
                  </a:lnTo>
                  <a:lnTo>
                    <a:pt x="491" y="67"/>
                  </a:lnTo>
                  <a:lnTo>
                    <a:pt x="493" y="64"/>
                  </a:lnTo>
                  <a:lnTo>
                    <a:pt x="491" y="64"/>
                  </a:lnTo>
                  <a:lnTo>
                    <a:pt x="488" y="65"/>
                  </a:lnTo>
                  <a:lnTo>
                    <a:pt x="484" y="67"/>
                  </a:lnTo>
                  <a:lnTo>
                    <a:pt x="478" y="67"/>
                  </a:lnTo>
                  <a:lnTo>
                    <a:pt x="475" y="67"/>
                  </a:lnTo>
                  <a:lnTo>
                    <a:pt x="470" y="69"/>
                  </a:lnTo>
                  <a:lnTo>
                    <a:pt x="467" y="69"/>
                  </a:lnTo>
                  <a:lnTo>
                    <a:pt x="460" y="72"/>
                  </a:lnTo>
                  <a:lnTo>
                    <a:pt x="457" y="75"/>
                  </a:lnTo>
                  <a:lnTo>
                    <a:pt x="449" y="80"/>
                  </a:lnTo>
                  <a:lnTo>
                    <a:pt x="442" y="82"/>
                  </a:lnTo>
                  <a:lnTo>
                    <a:pt x="437" y="82"/>
                  </a:lnTo>
                  <a:lnTo>
                    <a:pt x="432" y="80"/>
                  </a:lnTo>
                  <a:lnTo>
                    <a:pt x="426" y="82"/>
                  </a:lnTo>
                  <a:lnTo>
                    <a:pt x="419" y="83"/>
                  </a:lnTo>
                  <a:lnTo>
                    <a:pt x="414" y="83"/>
                  </a:lnTo>
                  <a:lnTo>
                    <a:pt x="409" y="83"/>
                  </a:lnTo>
                  <a:lnTo>
                    <a:pt x="406" y="83"/>
                  </a:lnTo>
                  <a:lnTo>
                    <a:pt x="405" y="85"/>
                  </a:lnTo>
                  <a:lnTo>
                    <a:pt x="401" y="87"/>
                  </a:lnTo>
                  <a:lnTo>
                    <a:pt x="396" y="87"/>
                  </a:lnTo>
                  <a:lnTo>
                    <a:pt x="392" y="90"/>
                  </a:lnTo>
                  <a:lnTo>
                    <a:pt x="390" y="90"/>
                  </a:lnTo>
                  <a:lnTo>
                    <a:pt x="387" y="88"/>
                  </a:lnTo>
                  <a:lnTo>
                    <a:pt x="382" y="90"/>
                  </a:lnTo>
                  <a:lnTo>
                    <a:pt x="375" y="95"/>
                  </a:lnTo>
                  <a:lnTo>
                    <a:pt x="367" y="103"/>
                  </a:lnTo>
                  <a:lnTo>
                    <a:pt x="362" y="106"/>
                  </a:lnTo>
                  <a:lnTo>
                    <a:pt x="359" y="106"/>
                  </a:lnTo>
                  <a:lnTo>
                    <a:pt x="357" y="108"/>
                  </a:lnTo>
                  <a:lnTo>
                    <a:pt x="356" y="113"/>
                  </a:lnTo>
                  <a:lnTo>
                    <a:pt x="352" y="114"/>
                  </a:lnTo>
                  <a:lnTo>
                    <a:pt x="348" y="119"/>
                  </a:lnTo>
                  <a:lnTo>
                    <a:pt x="346" y="123"/>
                  </a:lnTo>
                  <a:lnTo>
                    <a:pt x="343" y="126"/>
                  </a:lnTo>
                  <a:lnTo>
                    <a:pt x="341" y="124"/>
                  </a:lnTo>
                  <a:lnTo>
                    <a:pt x="339" y="121"/>
                  </a:lnTo>
                  <a:lnTo>
                    <a:pt x="334" y="119"/>
                  </a:lnTo>
                  <a:lnTo>
                    <a:pt x="331" y="119"/>
                  </a:lnTo>
                  <a:lnTo>
                    <a:pt x="326" y="123"/>
                  </a:lnTo>
                  <a:lnTo>
                    <a:pt x="323" y="124"/>
                  </a:lnTo>
                  <a:lnTo>
                    <a:pt x="318" y="123"/>
                  </a:lnTo>
                  <a:lnTo>
                    <a:pt x="315" y="119"/>
                  </a:lnTo>
                  <a:lnTo>
                    <a:pt x="315" y="118"/>
                  </a:lnTo>
                  <a:lnTo>
                    <a:pt x="312" y="116"/>
                  </a:lnTo>
                  <a:lnTo>
                    <a:pt x="308" y="113"/>
                  </a:lnTo>
                  <a:lnTo>
                    <a:pt x="305" y="114"/>
                  </a:lnTo>
                  <a:lnTo>
                    <a:pt x="300" y="116"/>
                  </a:lnTo>
                  <a:lnTo>
                    <a:pt x="299" y="116"/>
                  </a:lnTo>
                  <a:lnTo>
                    <a:pt x="295" y="118"/>
                  </a:lnTo>
                  <a:lnTo>
                    <a:pt x="294" y="119"/>
                  </a:lnTo>
                  <a:lnTo>
                    <a:pt x="290" y="119"/>
                  </a:lnTo>
                  <a:lnTo>
                    <a:pt x="287" y="119"/>
                  </a:lnTo>
                  <a:lnTo>
                    <a:pt x="282" y="121"/>
                  </a:lnTo>
                  <a:lnTo>
                    <a:pt x="281" y="121"/>
                  </a:lnTo>
                  <a:lnTo>
                    <a:pt x="277" y="121"/>
                  </a:lnTo>
                  <a:lnTo>
                    <a:pt x="276" y="119"/>
                  </a:lnTo>
                  <a:lnTo>
                    <a:pt x="274" y="116"/>
                  </a:lnTo>
                  <a:lnTo>
                    <a:pt x="274" y="114"/>
                  </a:lnTo>
                  <a:lnTo>
                    <a:pt x="274" y="111"/>
                  </a:lnTo>
                  <a:lnTo>
                    <a:pt x="272" y="109"/>
                  </a:lnTo>
                  <a:lnTo>
                    <a:pt x="269" y="108"/>
                  </a:lnTo>
                  <a:lnTo>
                    <a:pt x="269" y="105"/>
                  </a:lnTo>
                  <a:lnTo>
                    <a:pt x="268" y="105"/>
                  </a:lnTo>
                  <a:lnTo>
                    <a:pt x="264" y="105"/>
                  </a:lnTo>
                  <a:lnTo>
                    <a:pt x="263" y="101"/>
                  </a:lnTo>
                  <a:lnTo>
                    <a:pt x="259" y="96"/>
                  </a:lnTo>
                  <a:lnTo>
                    <a:pt x="256" y="93"/>
                  </a:lnTo>
                  <a:lnTo>
                    <a:pt x="255" y="90"/>
                  </a:lnTo>
                  <a:lnTo>
                    <a:pt x="255" y="87"/>
                  </a:lnTo>
                  <a:lnTo>
                    <a:pt x="253" y="85"/>
                  </a:lnTo>
                  <a:lnTo>
                    <a:pt x="248" y="83"/>
                  </a:lnTo>
                  <a:lnTo>
                    <a:pt x="246" y="80"/>
                  </a:lnTo>
                  <a:lnTo>
                    <a:pt x="245" y="80"/>
                  </a:lnTo>
                  <a:lnTo>
                    <a:pt x="242" y="82"/>
                  </a:lnTo>
                  <a:lnTo>
                    <a:pt x="242" y="78"/>
                  </a:lnTo>
                  <a:lnTo>
                    <a:pt x="238" y="77"/>
                  </a:lnTo>
                  <a:lnTo>
                    <a:pt x="235" y="77"/>
                  </a:lnTo>
                  <a:lnTo>
                    <a:pt x="233" y="75"/>
                  </a:lnTo>
                  <a:lnTo>
                    <a:pt x="230" y="75"/>
                  </a:lnTo>
                  <a:lnTo>
                    <a:pt x="224" y="74"/>
                  </a:lnTo>
                  <a:lnTo>
                    <a:pt x="220" y="74"/>
                  </a:lnTo>
                  <a:lnTo>
                    <a:pt x="212" y="74"/>
                  </a:lnTo>
                  <a:lnTo>
                    <a:pt x="211" y="74"/>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3" name="Freeform 48"/>
            <p:cNvSpPr>
              <a:spLocks/>
            </p:cNvSpPr>
            <p:nvPr/>
          </p:nvSpPr>
          <p:spPr bwMode="auto">
            <a:xfrm>
              <a:off x="5586920" y="2131333"/>
              <a:ext cx="548218" cy="742351"/>
            </a:xfrm>
            <a:custGeom>
              <a:avLst/>
              <a:gdLst>
                <a:gd name="T0" fmla="*/ 645159495 w 401"/>
                <a:gd name="T1" fmla="*/ 672882799 h 543"/>
                <a:gd name="T2" fmla="*/ 619957960 w 401"/>
                <a:gd name="T3" fmla="*/ 599797464 h 543"/>
                <a:gd name="T4" fmla="*/ 657759469 w 401"/>
                <a:gd name="T5" fmla="*/ 551915283 h 543"/>
                <a:gd name="T6" fmla="*/ 690522258 w 401"/>
                <a:gd name="T7" fmla="*/ 526713717 h 543"/>
                <a:gd name="T8" fmla="*/ 703122232 w 401"/>
                <a:gd name="T9" fmla="*/ 456149333 h 543"/>
                <a:gd name="T10" fmla="*/ 735885021 w 401"/>
                <a:gd name="T11" fmla="*/ 423386504 h 543"/>
                <a:gd name="T12" fmla="*/ 730844714 w 401"/>
                <a:gd name="T13" fmla="*/ 325101092 h 543"/>
                <a:gd name="T14" fmla="*/ 710683486 w 401"/>
                <a:gd name="T15" fmla="*/ 262096383 h 543"/>
                <a:gd name="T16" fmla="*/ 685481951 w 401"/>
                <a:gd name="T17" fmla="*/ 196572263 h 543"/>
                <a:gd name="T18" fmla="*/ 698081925 w 401"/>
                <a:gd name="T19" fmla="*/ 163811021 h 543"/>
                <a:gd name="T20" fmla="*/ 665320723 w 401"/>
                <a:gd name="T21" fmla="*/ 115927252 h 543"/>
                <a:gd name="T22" fmla="*/ 587195171 w 401"/>
                <a:gd name="T23" fmla="*/ 95765975 h 543"/>
                <a:gd name="T24" fmla="*/ 509071206 w 401"/>
                <a:gd name="T25" fmla="*/ 73085359 h 543"/>
                <a:gd name="T26" fmla="*/ 463708443 w 401"/>
                <a:gd name="T27" fmla="*/ 32762842 h 543"/>
                <a:gd name="T28" fmla="*/ 372982818 w 401"/>
                <a:gd name="T29" fmla="*/ 12601580 h 543"/>
                <a:gd name="T30" fmla="*/ 340220028 w 401"/>
                <a:gd name="T31" fmla="*/ 17641896 h 543"/>
                <a:gd name="T32" fmla="*/ 307458827 w 401"/>
                <a:gd name="T33" fmla="*/ 32762842 h 543"/>
                <a:gd name="T34" fmla="*/ 279736344 w 401"/>
                <a:gd name="T35" fmla="*/ 78125672 h 543"/>
                <a:gd name="T36" fmla="*/ 312499134 w 401"/>
                <a:gd name="T37" fmla="*/ 128528829 h 543"/>
                <a:gd name="T38" fmla="*/ 284776651 w 401"/>
                <a:gd name="T39" fmla="*/ 143649768 h 543"/>
                <a:gd name="T40" fmla="*/ 241934836 w 401"/>
                <a:gd name="T41" fmla="*/ 176411010 h 543"/>
                <a:gd name="T42" fmla="*/ 239413888 w 401"/>
                <a:gd name="T43" fmla="*/ 272177010 h 543"/>
                <a:gd name="T44" fmla="*/ 206652637 w 401"/>
                <a:gd name="T45" fmla="*/ 357862333 h 543"/>
                <a:gd name="T46" fmla="*/ 214212353 w 401"/>
                <a:gd name="T47" fmla="*/ 294859213 h 543"/>
                <a:gd name="T48" fmla="*/ 201612330 w 401"/>
                <a:gd name="T49" fmla="*/ 317539828 h 543"/>
                <a:gd name="T50" fmla="*/ 183970462 w 401"/>
                <a:gd name="T51" fmla="*/ 307459202 h 543"/>
                <a:gd name="T52" fmla="*/ 183970462 w 401"/>
                <a:gd name="T53" fmla="*/ 241935131 h 543"/>
                <a:gd name="T54" fmla="*/ 176410795 w 401"/>
                <a:gd name="T55" fmla="*/ 226814191 h 543"/>
                <a:gd name="T56" fmla="*/ 123486778 w 401"/>
                <a:gd name="T57" fmla="*/ 299899526 h 543"/>
                <a:gd name="T58" fmla="*/ 85685244 w 401"/>
                <a:gd name="T59" fmla="*/ 320060778 h 543"/>
                <a:gd name="T60" fmla="*/ 78123990 w 401"/>
                <a:gd name="T61" fmla="*/ 378023586 h 543"/>
                <a:gd name="T62" fmla="*/ 52922455 w 401"/>
                <a:gd name="T63" fmla="*/ 428426817 h 543"/>
                <a:gd name="T64" fmla="*/ 40322468 w 401"/>
                <a:gd name="T65" fmla="*/ 529233080 h 543"/>
                <a:gd name="T66" fmla="*/ 5040309 w 401"/>
                <a:gd name="T67" fmla="*/ 604837777 h 543"/>
                <a:gd name="T68" fmla="*/ 27720907 w 401"/>
                <a:gd name="T69" fmla="*/ 703124678 h 543"/>
                <a:gd name="T70" fmla="*/ 32761214 w 401"/>
                <a:gd name="T71" fmla="*/ 781248738 h 543"/>
                <a:gd name="T72" fmla="*/ 90725551 w 401"/>
                <a:gd name="T73" fmla="*/ 899697089 h 543"/>
                <a:gd name="T74" fmla="*/ 118446471 w 401"/>
                <a:gd name="T75" fmla="*/ 1010583979 h 543"/>
                <a:gd name="T76" fmla="*/ 128527085 w 401"/>
                <a:gd name="T77" fmla="*/ 1063506473 h 543"/>
                <a:gd name="T78" fmla="*/ 110886804 w 401"/>
                <a:gd name="T79" fmla="*/ 1139111170 h 543"/>
                <a:gd name="T80" fmla="*/ 60483709 w 401"/>
                <a:gd name="T81" fmla="*/ 1270159313 h 543"/>
                <a:gd name="T82" fmla="*/ 17640287 w 401"/>
                <a:gd name="T83" fmla="*/ 1343244647 h 543"/>
                <a:gd name="T84" fmla="*/ 259575116 w 401"/>
                <a:gd name="T85" fmla="*/ 1343244647 h 543"/>
                <a:gd name="T86" fmla="*/ 496469645 w 401"/>
                <a:gd name="T87" fmla="*/ 1335683384 h 543"/>
                <a:gd name="T88" fmla="*/ 821570241 w 401"/>
                <a:gd name="T89" fmla="*/ 1275199626 h 543"/>
                <a:gd name="T90" fmla="*/ 846771974 w 401"/>
                <a:gd name="T91" fmla="*/ 1212196505 h 543"/>
                <a:gd name="T92" fmla="*/ 879533176 w 401"/>
                <a:gd name="T93" fmla="*/ 1171874000 h 543"/>
                <a:gd name="T94" fmla="*/ 874492869 w 401"/>
                <a:gd name="T95" fmla="*/ 1106349929 h 543"/>
                <a:gd name="T96" fmla="*/ 929936246 w 401"/>
                <a:gd name="T97" fmla="*/ 1048385534 h 543"/>
                <a:gd name="T98" fmla="*/ 940016860 w 401"/>
                <a:gd name="T99" fmla="*/ 990422726 h 543"/>
                <a:gd name="T100" fmla="*/ 957658728 w 401"/>
                <a:gd name="T101" fmla="*/ 952619584 h 543"/>
                <a:gd name="T102" fmla="*/ 970258702 w 401"/>
                <a:gd name="T103" fmla="*/ 975301787 h 543"/>
                <a:gd name="T104" fmla="*/ 1003021491 w 401"/>
                <a:gd name="T105" fmla="*/ 945059908 h 543"/>
                <a:gd name="T106" fmla="*/ 1010581158 w 401"/>
                <a:gd name="T107" fmla="*/ 839213331 h 543"/>
                <a:gd name="T108" fmla="*/ 977819956 w 401"/>
                <a:gd name="T109" fmla="*/ 748487496 h 543"/>
                <a:gd name="T110" fmla="*/ 940016860 w 401"/>
                <a:gd name="T111" fmla="*/ 637600607 h 543"/>
                <a:gd name="T112" fmla="*/ 904734711 w 401"/>
                <a:gd name="T113" fmla="*/ 539313706 h 543"/>
                <a:gd name="T114" fmla="*/ 841731667 w 401"/>
                <a:gd name="T115" fmla="*/ 509071827 h 543"/>
                <a:gd name="T116" fmla="*/ 776207477 w 401"/>
                <a:gd name="T117" fmla="*/ 546874970 h 543"/>
                <a:gd name="T118" fmla="*/ 735885021 w 401"/>
                <a:gd name="T119" fmla="*/ 632560293 h 543"/>
                <a:gd name="T120" fmla="*/ 698081925 w 401"/>
                <a:gd name="T121" fmla="*/ 670361848 h 5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1"/>
                <a:gd name="T184" fmla="*/ 0 h 543"/>
                <a:gd name="T185" fmla="*/ 401 w 401"/>
                <a:gd name="T186" fmla="*/ 543 h 5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1" h="543">
                  <a:moveTo>
                    <a:pt x="272" y="274"/>
                  </a:moveTo>
                  <a:lnTo>
                    <a:pt x="271" y="274"/>
                  </a:lnTo>
                  <a:lnTo>
                    <a:pt x="269" y="269"/>
                  </a:lnTo>
                  <a:lnTo>
                    <a:pt x="267" y="267"/>
                  </a:lnTo>
                  <a:lnTo>
                    <a:pt x="261" y="267"/>
                  </a:lnTo>
                  <a:lnTo>
                    <a:pt x="256" y="267"/>
                  </a:lnTo>
                  <a:lnTo>
                    <a:pt x="253" y="264"/>
                  </a:lnTo>
                  <a:lnTo>
                    <a:pt x="250" y="261"/>
                  </a:lnTo>
                  <a:lnTo>
                    <a:pt x="248" y="258"/>
                  </a:lnTo>
                  <a:lnTo>
                    <a:pt x="245" y="251"/>
                  </a:lnTo>
                  <a:lnTo>
                    <a:pt x="246" y="245"/>
                  </a:lnTo>
                  <a:lnTo>
                    <a:pt x="246" y="238"/>
                  </a:lnTo>
                  <a:lnTo>
                    <a:pt x="246" y="233"/>
                  </a:lnTo>
                  <a:lnTo>
                    <a:pt x="246" y="232"/>
                  </a:lnTo>
                  <a:lnTo>
                    <a:pt x="248" y="227"/>
                  </a:lnTo>
                  <a:lnTo>
                    <a:pt x="251" y="222"/>
                  </a:lnTo>
                  <a:lnTo>
                    <a:pt x="256" y="222"/>
                  </a:lnTo>
                  <a:lnTo>
                    <a:pt x="261" y="219"/>
                  </a:lnTo>
                  <a:lnTo>
                    <a:pt x="264" y="220"/>
                  </a:lnTo>
                  <a:lnTo>
                    <a:pt x="266" y="219"/>
                  </a:lnTo>
                  <a:lnTo>
                    <a:pt x="267" y="215"/>
                  </a:lnTo>
                  <a:lnTo>
                    <a:pt x="267" y="212"/>
                  </a:lnTo>
                  <a:lnTo>
                    <a:pt x="272" y="210"/>
                  </a:lnTo>
                  <a:lnTo>
                    <a:pt x="274" y="209"/>
                  </a:lnTo>
                  <a:lnTo>
                    <a:pt x="274" y="204"/>
                  </a:lnTo>
                  <a:lnTo>
                    <a:pt x="274" y="197"/>
                  </a:lnTo>
                  <a:lnTo>
                    <a:pt x="274" y="192"/>
                  </a:lnTo>
                  <a:lnTo>
                    <a:pt x="276" y="189"/>
                  </a:lnTo>
                  <a:lnTo>
                    <a:pt x="277" y="183"/>
                  </a:lnTo>
                  <a:lnTo>
                    <a:pt x="279" y="181"/>
                  </a:lnTo>
                  <a:lnTo>
                    <a:pt x="284" y="183"/>
                  </a:lnTo>
                  <a:lnTo>
                    <a:pt x="287" y="181"/>
                  </a:lnTo>
                  <a:lnTo>
                    <a:pt x="287" y="176"/>
                  </a:lnTo>
                  <a:lnTo>
                    <a:pt x="290" y="173"/>
                  </a:lnTo>
                  <a:lnTo>
                    <a:pt x="292" y="171"/>
                  </a:lnTo>
                  <a:lnTo>
                    <a:pt x="292" y="168"/>
                  </a:lnTo>
                  <a:lnTo>
                    <a:pt x="292" y="163"/>
                  </a:lnTo>
                  <a:lnTo>
                    <a:pt x="292" y="153"/>
                  </a:lnTo>
                  <a:lnTo>
                    <a:pt x="292" y="148"/>
                  </a:lnTo>
                  <a:lnTo>
                    <a:pt x="292" y="147"/>
                  </a:lnTo>
                  <a:lnTo>
                    <a:pt x="292" y="140"/>
                  </a:lnTo>
                  <a:lnTo>
                    <a:pt x="290" y="129"/>
                  </a:lnTo>
                  <a:lnTo>
                    <a:pt x="292" y="126"/>
                  </a:lnTo>
                  <a:lnTo>
                    <a:pt x="292" y="121"/>
                  </a:lnTo>
                  <a:lnTo>
                    <a:pt x="289" y="114"/>
                  </a:lnTo>
                  <a:lnTo>
                    <a:pt x="287" y="111"/>
                  </a:lnTo>
                  <a:lnTo>
                    <a:pt x="284" y="106"/>
                  </a:lnTo>
                  <a:lnTo>
                    <a:pt x="282" y="104"/>
                  </a:lnTo>
                  <a:lnTo>
                    <a:pt x="277" y="100"/>
                  </a:lnTo>
                  <a:lnTo>
                    <a:pt x="274" y="95"/>
                  </a:lnTo>
                  <a:lnTo>
                    <a:pt x="271" y="90"/>
                  </a:lnTo>
                  <a:lnTo>
                    <a:pt x="271" y="85"/>
                  </a:lnTo>
                  <a:lnTo>
                    <a:pt x="272" y="82"/>
                  </a:lnTo>
                  <a:lnTo>
                    <a:pt x="272" y="78"/>
                  </a:lnTo>
                  <a:lnTo>
                    <a:pt x="277" y="78"/>
                  </a:lnTo>
                  <a:lnTo>
                    <a:pt x="285" y="82"/>
                  </a:lnTo>
                  <a:lnTo>
                    <a:pt x="287" y="80"/>
                  </a:lnTo>
                  <a:lnTo>
                    <a:pt x="282" y="75"/>
                  </a:lnTo>
                  <a:lnTo>
                    <a:pt x="281" y="69"/>
                  </a:lnTo>
                  <a:lnTo>
                    <a:pt x="277" y="65"/>
                  </a:lnTo>
                  <a:lnTo>
                    <a:pt x="274" y="62"/>
                  </a:lnTo>
                  <a:lnTo>
                    <a:pt x="272" y="60"/>
                  </a:lnTo>
                  <a:lnTo>
                    <a:pt x="271" y="57"/>
                  </a:lnTo>
                  <a:lnTo>
                    <a:pt x="271" y="52"/>
                  </a:lnTo>
                  <a:lnTo>
                    <a:pt x="269" y="49"/>
                  </a:lnTo>
                  <a:lnTo>
                    <a:pt x="264" y="46"/>
                  </a:lnTo>
                  <a:lnTo>
                    <a:pt x="261" y="42"/>
                  </a:lnTo>
                  <a:lnTo>
                    <a:pt x="259" y="42"/>
                  </a:lnTo>
                  <a:lnTo>
                    <a:pt x="250" y="41"/>
                  </a:lnTo>
                  <a:lnTo>
                    <a:pt x="245" y="39"/>
                  </a:lnTo>
                  <a:lnTo>
                    <a:pt x="240" y="38"/>
                  </a:lnTo>
                  <a:lnTo>
                    <a:pt x="233" y="38"/>
                  </a:lnTo>
                  <a:lnTo>
                    <a:pt x="222" y="31"/>
                  </a:lnTo>
                  <a:lnTo>
                    <a:pt x="219" y="29"/>
                  </a:lnTo>
                  <a:lnTo>
                    <a:pt x="214" y="29"/>
                  </a:lnTo>
                  <a:lnTo>
                    <a:pt x="209" y="29"/>
                  </a:lnTo>
                  <a:lnTo>
                    <a:pt x="205" y="31"/>
                  </a:lnTo>
                  <a:lnTo>
                    <a:pt x="202" y="29"/>
                  </a:lnTo>
                  <a:lnTo>
                    <a:pt x="201" y="26"/>
                  </a:lnTo>
                  <a:lnTo>
                    <a:pt x="197" y="21"/>
                  </a:lnTo>
                  <a:lnTo>
                    <a:pt x="196" y="18"/>
                  </a:lnTo>
                  <a:lnTo>
                    <a:pt x="191" y="16"/>
                  </a:lnTo>
                  <a:lnTo>
                    <a:pt x="188" y="13"/>
                  </a:lnTo>
                  <a:lnTo>
                    <a:pt x="184" y="13"/>
                  </a:lnTo>
                  <a:lnTo>
                    <a:pt x="183" y="13"/>
                  </a:lnTo>
                  <a:lnTo>
                    <a:pt x="176" y="15"/>
                  </a:lnTo>
                  <a:lnTo>
                    <a:pt x="171" y="15"/>
                  </a:lnTo>
                  <a:lnTo>
                    <a:pt x="166" y="13"/>
                  </a:lnTo>
                  <a:lnTo>
                    <a:pt x="158" y="8"/>
                  </a:lnTo>
                  <a:lnTo>
                    <a:pt x="148" y="5"/>
                  </a:lnTo>
                  <a:lnTo>
                    <a:pt x="144" y="2"/>
                  </a:lnTo>
                  <a:lnTo>
                    <a:pt x="140" y="0"/>
                  </a:lnTo>
                  <a:lnTo>
                    <a:pt x="140" y="2"/>
                  </a:lnTo>
                  <a:lnTo>
                    <a:pt x="139" y="2"/>
                  </a:lnTo>
                  <a:lnTo>
                    <a:pt x="139" y="3"/>
                  </a:lnTo>
                  <a:lnTo>
                    <a:pt x="135" y="7"/>
                  </a:lnTo>
                  <a:lnTo>
                    <a:pt x="134" y="8"/>
                  </a:lnTo>
                  <a:lnTo>
                    <a:pt x="129" y="8"/>
                  </a:lnTo>
                  <a:lnTo>
                    <a:pt x="124" y="7"/>
                  </a:lnTo>
                  <a:lnTo>
                    <a:pt x="121" y="8"/>
                  </a:lnTo>
                  <a:lnTo>
                    <a:pt x="121" y="10"/>
                  </a:lnTo>
                  <a:lnTo>
                    <a:pt x="122" y="13"/>
                  </a:lnTo>
                  <a:lnTo>
                    <a:pt x="124" y="15"/>
                  </a:lnTo>
                  <a:lnTo>
                    <a:pt x="122" y="16"/>
                  </a:lnTo>
                  <a:lnTo>
                    <a:pt x="119" y="20"/>
                  </a:lnTo>
                  <a:lnTo>
                    <a:pt x="116" y="23"/>
                  </a:lnTo>
                  <a:lnTo>
                    <a:pt x="113" y="28"/>
                  </a:lnTo>
                  <a:lnTo>
                    <a:pt x="111" y="31"/>
                  </a:lnTo>
                  <a:lnTo>
                    <a:pt x="111" y="34"/>
                  </a:lnTo>
                  <a:lnTo>
                    <a:pt x="113" y="39"/>
                  </a:lnTo>
                  <a:lnTo>
                    <a:pt x="114" y="44"/>
                  </a:lnTo>
                  <a:lnTo>
                    <a:pt x="116" y="46"/>
                  </a:lnTo>
                  <a:lnTo>
                    <a:pt x="119" y="49"/>
                  </a:lnTo>
                  <a:lnTo>
                    <a:pt x="124" y="51"/>
                  </a:lnTo>
                  <a:lnTo>
                    <a:pt x="129" y="52"/>
                  </a:lnTo>
                  <a:lnTo>
                    <a:pt x="129" y="54"/>
                  </a:lnTo>
                  <a:lnTo>
                    <a:pt x="127" y="56"/>
                  </a:lnTo>
                  <a:lnTo>
                    <a:pt x="124" y="57"/>
                  </a:lnTo>
                  <a:lnTo>
                    <a:pt x="119" y="57"/>
                  </a:lnTo>
                  <a:lnTo>
                    <a:pt x="113" y="57"/>
                  </a:lnTo>
                  <a:lnTo>
                    <a:pt x="109" y="59"/>
                  </a:lnTo>
                  <a:lnTo>
                    <a:pt x="106" y="60"/>
                  </a:lnTo>
                  <a:lnTo>
                    <a:pt x="103" y="64"/>
                  </a:lnTo>
                  <a:lnTo>
                    <a:pt x="101" y="67"/>
                  </a:lnTo>
                  <a:lnTo>
                    <a:pt x="99" y="69"/>
                  </a:lnTo>
                  <a:lnTo>
                    <a:pt x="96" y="70"/>
                  </a:lnTo>
                  <a:lnTo>
                    <a:pt x="91" y="72"/>
                  </a:lnTo>
                  <a:lnTo>
                    <a:pt x="90" y="78"/>
                  </a:lnTo>
                  <a:lnTo>
                    <a:pt x="91" y="82"/>
                  </a:lnTo>
                  <a:lnTo>
                    <a:pt x="93" y="93"/>
                  </a:lnTo>
                  <a:lnTo>
                    <a:pt x="95" y="101"/>
                  </a:lnTo>
                  <a:lnTo>
                    <a:pt x="95" y="108"/>
                  </a:lnTo>
                  <a:lnTo>
                    <a:pt x="93" y="119"/>
                  </a:lnTo>
                  <a:lnTo>
                    <a:pt x="91" y="127"/>
                  </a:lnTo>
                  <a:lnTo>
                    <a:pt x="90" y="132"/>
                  </a:lnTo>
                  <a:lnTo>
                    <a:pt x="86" y="137"/>
                  </a:lnTo>
                  <a:lnTo>
                    <a:pt x="83" y="140"/>
                  </a:lnTo>
                  <a:lnTo>
                    <a:pt x="82" y="142"/>
                  </a:lnTo>
                  <a:lnTo>
                    <a:pt x="82" y="140"/>
                  </a:lnTo>
                  <a:lnTo>
                    <a:pt x="80" y="137"/>
                  </a:lnTo>
                  <a:lnTo>
                    <a:pt x="82" y="132"/>
                  </a:lnTo>
                  <a:lnTo>
                    <a:pt x="85" y="131"/>
                  </a:lnTo>
                  <a:lnTo>
                    <a:pt x="86" y="126"/>
                  </a:lnTo>
                  <a:lnTo>
                    <a:pt x="85" y="117"/>
                  </a:lnTo>
                  <a:lnTo>
                    <a:pt x="85" y="114"/>
                  </a:lnTo>
                  <a:lnTo>
                    <a:pt x="85" y="111"/>
                  </a:lnTo>
                  <a:lnTo>
                    <a:pt x="83" y="111"/>
                  </a:lnTo>
                  <a:lnTo>
                    <a:pt x="82" y="113"/>
                  </a:lnTo>
                  <a:lnTo>
                    <a:pt x="80" y="116"/>
                  </a:lnTo>
                  <a:lnTo>
                    <a:pt x="80" y="126"/>
                  </a:lnTo>
                  <a:lnTo>
                    <a:pt x="78" y="131"/>
                  </a:lnTo>
                  <a:lnTo>
                    <a:pt x="77" y="139"/>
                  </a:lnTo>
                  <a:lnTo>
                    <a:pt x="73" y="139"/>
                  </a:lnTo>
                  <a:lnTo>
                    <a:pt x="73" y="137"/>
                  </a:lnTo>
                  <a:lnTo>
                    <a:pt x="73" y="131"/>
                  </a:lnTo>
                  <a:lnTo>
                    <a:pt x="73" y="122"/>
                  </a:lnTo>
                  <a:lnTo>
                    <a:pt x="75" y="116"/>
                  </a:lnTo>
                  <a:lnTo>
                    <a:pt x="73" y="113"/>
                  </a:lnTo>
                  <a:lnTo>
                    <a:pt x="73" y="111"/>
                  </a:lnTo>
                  <a:lnTo>
                    <a:pt x="77" y="106"/>
                  </a:lnTo>
                  <a:lnTo>
                    <a:pt x="75" y="103"/>
                  </a:lnTo>
                  <a:lnTo>
                    <a:pt x="73" y="96"/>
                  </a:lnTo>
                  <a:lnTo>
                    <a:pt x="72" y="93"/>
                  </a:lnTo>
                  <a:lnTo>
                    <a:pt x="77" y="91"/>
                  </a:lnTo>
                  <a:lnTo>
                    <a:pt x="78" y="88"/>
                  </a:lnTo>
                  <a:lnTo>
                    <a:pt x="77" y="83"/>
                  </a:lnTo>
                  <a:lnTo>
                    <a:pt x="73" y="85"/>
                  </a:lnTo>
                  <a:lnTo>
                    <a:pt x="70" y="90"/>
                  </a:lnTo>
                  <a:lnTo>
                    <a:pt x="67" y="91"/>
                  </a:lnTo>
                  <a:lnTo>
                    <a:pt x="65" y="101"/>
                  </a:lnTo>
                  <a:lnTo>
                    <a:pt x="59" y="108"/>
                  </a:lnTo>
                  <a:lnTo>
                    <a:pt x="57" y="117"/>
                  </a:lnTo>
                  <a:lnTo>
                    <a:pt x="52" y="121"/>
                  </a:lnTo>
                  <a:lnTo>
                    <a:pt x="49" y="119"/>
                  </a:lnTo>
                  <a:lnTo>
                    <a:pt x="44" y="117"/>
                  </a:lnTo>
                  <a:lnTo>
                    <a:pt x="42" y="121"/>
                  </a:lnTo>
                  <a:lnTo>
                    <a:pt x="42" y="124"/>
                  </a:lnTo>
                  <a:lnTo>
                    <a:pt x="39" y="127"/>
                  </a:lnTo>
                  <a:lnTo>
                    <a:pt x="38" y="127"/>
                  </a:lnTo>
                  <a:lnTo>
                    <a:pt x="34" y="127"/>
                  </a:lnTo>
                  <a:lnTo>
                    <a:pt x="33" y="129"/>
                  </a:lnTo>
                  <a:lnTo>
                    <a:pt x="33" y="131"/>
                  </a:lnTo>
                  <a:lnTo>
                    <a:pt x="34" y="137"/>
                  </a:lnTo>
                  <a:lnTo>
                    <a:pt x="34" y="144"/>
                  </a:lnTo>
                  <a:lnTo>
                    <a:pt x="33" y="147"/>
                  </a:lnTo>
                  <a:lnTo>
                    <a:pt x="31" y="150"/>
                  </a:lnTo>
                  <a:lnTo>
                    <a:pt x="26" y="152"/>
                  </a:lnTo>
                  <a:lnTo>
                    <a:pt x="21" y="155"/>
                  </a:lnTo>
                  <a:lnTo>
                    <a:pt x="20" y="157"/>
                  </a:lnTo>
                  <a:lnTo>
                    <a:pt x="18" y="158"/>
                  </a:lnTo>
                  <a:lnTo>
                    <a:pt x="20" y="163"/>
                  </a:lnTo>
                  <a:lnTo>
                    <a:pt x="21" y="170"/>
                  </a:lnTo>
                  <a:lnTo>
                    <a:pt x="21" y="173"/>
                  </a:lnTo>
                  <a:lnTo>
                    <a:pt x="21" y="179"/>
                  </a:lnTo>
                  <a:lnTo>
                    <a:pt x="21" y="183"/>
                  </a:lnTo>
                  <a:lnTo>
                    <a:pt x="21" y="192"/>
                  </a:lnTo>
                  <a:lnTo>
                    <a:pt x="21" y="201"/>
                  </a:lnTo>
                  <a:lnTo>
                    <a:pt x="16" y="210"/>
                  </a:lnTo>
                  <a:lnTo>
                    <a:pt x="15" y="219"/>
                  </a:lnTo>
                  <a:lnTo>
                    <a:pt x="13" y="225"/>
                  </a:lnTo>
                  <a:lnTo>
                    <a:pt x="10" y="230"/>
                  </a:lnTo>
                  <a:lnTo>
                    <a:pt x="8" y="233"/>
                  </a:lnTo>
                  <a:lnTo>
                    <a:pt x="7" y="237"/>
                  </a:lnTo>
                  <a:lnTo>
                    <a:pt x="2" y="240"/>
                  </a:lnTo>
                  <a:lnTo>
                    <a:pt x="2" y="241"/>
                  </a:lnTo>
                  <a:lnTo>
                    <a:pt x="2" y="245"/>
                  </a:lnTo>
                  <a:lnTo>
                    <a:pt x="10" y="256"/>
                  </a:lnTo>
                  <a:lnTo>
                    <a:pt x="11" y="266"/>
                  </a:lnTo>
                  <a:lnTo>
                    <a:pt x="13" y="272"/>
                  </a:lnTo>
                  <a:lnTo>
                    <a:pt x="11" y="279"/>
                  </a:lnTo>
                  <a:lnTo>
                    <a:pt x="11" y="282"/>
                  </a:lnTo>
                  <a:lnTo>
                    <a:pt x="7" y="290"/>
                  </a:lnTo>
                  <a:lnTo>
                    <a:pt x="5" y="294"/>
                  </a:lnTo>
                  <a:lnTo>
                    <a:pt x="7" y="298"/>
                  </a:lnTo>
                  <a:lnTo>
                    <a:pt x="10" y="303"/>
                  </a:lnTo>
                  <a:lnTo>
                    <a:pt x="13" y="310"/>
                  </a:lnTo>
                  <a:lnTo>
                    <a:pt x="15" y="313"/>
                  </a:lnTo>
                  <a:lnTo>
                    <a:pt x="15" y="318"/>
                  </a:lnTo>
                  <a:lnTo>
                    <a:pt x="15" y="321"/>
                  </a:lnTo>
                  <a:lnTo>
                    <a:pt x="24" y="338"/>
                  </a:lnTo>
                  <a:lnTo>
                    <a:pt x="31" y="347"/>
                  </a:lnTo>
                  <a:lnTo>
                    <a:pt x="36" y="357"/>
                  </a:lnTo>
                  <a:lnTo>
                    <a:pt x="38" y="360"/>
                  </a:lnTo>
                  <a:lnTo>
                    <a:pt x="41" y="370"/>
                  </a:lnTo>
                  <a:lnTo>
                    <a:pt x="42" y="382"/>
                  </a:lnTo>
                  <a:lnTo>
                    <a:pt x="44" y="385"/>
                  </a:lnTo>
                  <a:lnTo>
                    <a:pt x="44" y="395"/>
                  </a:lnTo>
                  <a:lnTo>
                    <a:pt x="47" y="401"/>
                  </a:lnTo>
                  <a:lnTo>
                    <a:pt x="47" y="406"/>
                  </a:lnTo>
                  <a:lnTo>
                    <a:pt x="47" y="409"/>
                  </a:lnTo>
                  <a:lnTo>
                    <a:pt x="47" y="416"/>
                  </a:lnTo>
                  <a:lnTo>
                    <a:pt x="51" y="419"/>
                  </a:lnTo>
                  <a:lnTo>
                    <a:pt x="52" y="421"/>
                  </a:lnTo>
                  <a:lnTo>
                    <a:pt x="51" y="422"/>
                  </a:lnTo>
                  <a:lnTo>
                    <a:pt x="46" y="422"/>
                  </a:lnTo>
                  <a:lnTo>
                    <a:pt x="46" y="424"/>
                  </a:lnTo>
                  <a:lnTo>
                    <a:pt x="47" y="431"/>
                  </a:lnTo>
                  <a:lnTo>
                    <a:pt x="47" y="435"/>
                  </a:lnTo>
                  <a:lnTo>
                    <a:pt x="46" y="445"/>
                  </a:lnTo>
                  <a:lnTo>
                    <a:pt x="44" y="452"/>
                  </a:lnTo>
                  <a:lnTo>
                    <a:pt x="44" y="458"/>
                  </a:lnTo>
                  <a:lnTo>
                    <a:pt x="42" y="468"/>
                  </a:lnTo>
                  <a:lnTo>
                    <a:pt x="38" y="478"/>
                  </a:lnTo>
                  <a:lnTo>
                    <a:pt x="36" y="478"/>
                  </a:lnTo>
                  <a:lnTo>
                    <a:pt x="31" y="489"/>
                  </a:lnTo>
                  <a:lnTo>
                    <a:pt x="24" y="504"/>
                  </a:lnTo>
                  <a:lnTo>
                    <a:pt x="21" y="512"/>
                  </a:lnTo>
                  <a:lnTo>
                    <a:pt x="20" y="520"/>
                  </a:lnTo>
                  <a:lnTo>
                    <a:pt x="18" y="523"/>
                  </a:lnTo>
                  <a:lnTo>
                    <a:pt x="16" y="528"/>
                  </a:lnTo>
                  <a:lnTo>
                    <a:pt x="11" y="532"/>
                  </a:lnTo>
                  <a:lnTo>
                    <a:pt x="7" y="533"/>
                  </a:lnTo>
                  <a:lnTo>
                    <a:pt x="5" y="538"/>
                  </a:lnTo>
                  <a:lnTo>
                    <a:pt x="0" y="543"/>
                  </a:lnTo>
                  <a:lnTo>
                    <a:pt x="29" y="541"/>
                  </a:lnTo>
                  <a:lnTo>
                    <a:pt x="55" y="538"/>
                  </a:lnTo>
                  <a:lnTo>
                    <a:pt x="73" y="537"/>
                  </a:lnTo>
                  <a:lnTo>
                    <a:pt x="103" y="533"/>
                  </a:lnTo>
                  <a:lnTo>
                    <a:pt x="111" y="532"/>
                  </a:lnTo>
                  <a:lnTo>
                    <a:pt x="147" y="527"/>
                  </a:lnTo>
                  <a:lnTo>
                    <a:pt x="155" y="527"/>
                  </a:lnTo>
                  <a:lnTo>
                    <a:pt x="192" y="522"/>
                  </a:lnTo>
                  <a:lnTo>
                    <a:pt x="196" y="522"/>
                  </a:lnTo>
                  <a:lnTo>
                    <a:pt x="197" y="530"/>
                  </a:lnTo>
                  <a:lnTo>
                    <a:pt x="235" y="523"/>
                  </a:lnTo>
                  <a:lnTo>
                    <a:pt x="238" y="523"/>
                  </a:lnTo>
                  <a:lnTo>
                    <a:pt x="284" y="515"/>
                  </a:lnTo>
                  <a:lnTo>
                    <a:pt x="295" y="514"/>
                  </a:lnTo>
                  <a:lnTo>
                    <a:pt x="326" y="509"/>
                  </a:lnTo>
                  <a:lnTo>
                    <a:pt x="326" y="506"/>
                  </a:lnTo>
                  <a:lnTo>
                    <a:pt x="326" y="501"/>
                  </a:lnTo>
                  <a:lnTo>
                    <a:pt x="328" y="496"/>
                  </a:lnTo>
                  <a:lnTo>
                    <a:pt x="331" y="491"/>
                  </a:lnTo>
                  <a:lnTo>
                    <a:pt x="333" y="489"/>
                  </a:lnTo>
                  <a:lnTo>
                    <a:pt x="334" y="486"/>
                  </a:lnTo>
                  <a:lnTo>
                    <a:pt x="336" y="481"/>
                  </a:lnTo>
                  <a:lnTo>
                    <a:pt x="341" y="478"/>
                  </a:lnTo>
                  <a:lnTo>
                    <a:pt x="342" y="476"/>
                  </a:lnTo>
                  <a:lnTo>
                    <a:pt x="344" y="471"/>
                  </a:lnTo>
                  <a:lnTo>
                    <a:pt x="346" y="470"/>
                  </a:lnTo>
                  <a:lnTo>
                    <a:pt x="347" y="468"/>
                  </a:lnTo>
                  <a:lnTo>
                    <a:pt x="349" y="465"/>
                  </a:lnTo>
                  <a:lnTo>
                    <a:pt x="347" y="462"/>
                  </a:lnTo>
                  <a:lnTo>
                    <a:pt x="346" y="455"/>
                  </a:lnTo>
                  <a:lnTo>
                    <a:pt x="346" y="452"/>
                  </a:lnTo>
                  <a:lnTo>
                    <a:pt x="347" y="447"/>
                  </a:lnTo>
                  <a:lnTo>
                    <a:pt x="347" y="444"/>
                  </a:lnTo>
                  <a:lnTo>
                    <a:pt x="347" y="439"/>
                  </a:lnTo>
                  <a:lnTo>
                    <a:pt x="349" y="431"/>
                  </a:lnTo>
                  <a:lnTo>
                    <a:pt x="352" y="429"/>
                  </a:lnTo>
                  <a:lnTo>
                    <a:pt x="357" y="426"/>
                  </a:lnTo>
                  <a:lnTo>
                    <a:pt x="362" y="422"/>
                  </a:lnTo>
                  <a:lnTo>
                    <a:pt x="365" y="419"/>
                  </a:lnTo>
                  <a:lnTo>
                    <a:pt x="369" y="416"/>
                  </a:lnTo>
                  <a:lnTo>
                    <a:pt x="370" y="411"/>
                  </a:lnTo>
                  <a:lnTo>
                    <a:pt x="370" y="408"/>
                  </a:lnTo>
                  <a:lnTo>
                    <a:pt x="369" y="404"/>
                  </a:lnTo>
                  <a:lnTo>
                    <a:pt x="369" y="401"/>
                  </a:lnTo>
                  <a:lnTo>
                    <a:pt x="369" y="398"/>
                  </a:lnTo>
                  <a:lnTo>
                    <a:pt x="373" y="393"/>
                  </a:lnTo>
                  <a:lnTo>
                    <a:pt x="373" y="390"/>
                  </a:lnTo>
                  <a:lnTo>
                    <a:pt x="373" y="388"/>
                  </a:lnTo>
                  <a:lnTo>
                    <a:pt x="372" y="385"/>
                  </a:lnTo>
                  <a:lnTo>
                    <a:pt x="372" y="383"/>
                  </a:lnTo>
                  <a:lnTo>
                    <a:pt x="375" y="380"/>
                  </a:lnTo>
                  <a:lnTo>
                    <a:pt x="380" y="378"/>
                  </a:lnTo>
                  <a:lnTo>
                    <a:pt x="382" y="377"/>
                  </a:lnTo>
                  <a:lnTo>
                    <a:pt x="383" y="377"/>
                  </a:lnTo>
                  <a:lnTo>
                    <a:pt x="387" y="378"/>
                  </a:lnTo>
                  <a:lnTo>
                    <a:pt x="388" y="382"/>
                  </a:lnTo>
                  <a:lnTo>
                    <a:pt x="385" y="385"/>
                  </a:lnTo>
                  <a:lnTo>
                    <a:pt x="385" y="387"/>
                  </a:lnTo>
                  <a:lnTo>
                    <a:pt x="388" y="390"/>
                  </a:lnTo>
                  <a:lnTo>
                    <a:pt x="390" y="390"/>
                  </a:lnTo>
                  <a:lnTo>
                    <a:pt x="391" y="391"/>
                  </a:lnTo>
                  <a:lnTo>
                    <a:pt x="393" y="390"/>
                  </a:lnTo>
                  <a:lnTo>
                    <a:pt x="396" y="385"/>
                  </a:lnTo>
                  <a:lnTo>
                    <a:pt x="398" y="375"/>
                  </a:lnTo>
                  <a:lnTo>
                    <a:pt x="398" y="367"/>
                  </a:lnTo>
                  <a:lnTo>
                    <a:pt x="396" y="357"/>
                  </a:lnTo>
                  <a:lnTo>
                    <a:pt x="396" y="349"/>
                  </a:lnTo>
                  <a:lnTo>
                    <a:pt x="396" y="343"/>
                  </a:lnTo>
                  <a:lnTo>
                    <a:pt x="398" y="338"/>
                  </a:lnTo>
                  <a:lnTo>
                    <a:pt x="401" y="333"/>
                  </a:lnTo>
                  <a:lnTo>
                    <a:pt x="398" y="328"/>
                  </a:lnTo>
                  <a:lnTo>
                    <a:pt x="395" y="320"/>
                  </a:lnTo>
                  <a:lnTo>
                    <a:pt x="393" y="310"/>
                  </a:lnTo>
                  <a:lnTo>
                    <a:pt x="391" y="308"/>
                  </a:lnTo>
                  <a:lnTo>
                    <a:pt x="390" y="307"/>
                  </a:lnTo>
                  <a:lnTo>
                    <a:pt x="388" y="297"/>
                  </a:lnTo>
                  <a:lnTo>
                    <a:pt x="385" y="289"/>
                  </a:lnTo>
                  <a:lnTo>
                    <a:pt x="385" y="281"/>
                  </a:lnTo>
                  <a:lnTo>
                    <a:pt x="382" y="274"/>
                  </a:lnTo>
                  <a:lnTo>
                    <a:pt x="378" y="267"/>
                  </a:lnTo>
                  <a:lnTo>
                    <a:pt x="375" y="261"/>
                  </a:lnTo>
                  <a:lnTo>
                    <a:pt x="373" y="253"/>
                  </a:lnTo>
                  <a:lnTo>
                    <a:pt x="373" y="245"/>
                  </a:lnTo>
                  <a:lnTo>
                    <a:pt x="372" y="240"/>
                  </a:lnTo>
                  <a:lnTo>
                    <a:pt x="370" y="230"/>
                  </a:lnTo>
                  <a:lnTo>
                    <a:pt x="364" y="222"/>
                  </a:lnTo>
                  <a:lnTo>
                    <a:pt x="360" y="219"/>
                  </a:lnTo>
                  <a:lnTo>
                    <a:pt x="359" y="214"/>
                  </a:lnTo>
                  <a:lnTo>
                    <a:pt x="357" y="210"/>
                  </a:lnTo>
                  <a:lnTo>
                    <a:pt x="352" y="207"/>
                  </a:lnTo>
                  <a:lnTo>
                    <a:pt x="347" y="206"/>
                  </a:lnTo>
                  <a:lnTo>
                    <a:pt x="341" y="204"/>
                  </a:lnTo>
                  <a:lnTo>
                    <a:pt x="338" y="202"/>
                  </a:lnTo>
                  <a:lnTo>
                    <a:pt x="334" y="202"/>
                  </a:lnTo>
                  <a:lnTo>
                    <a:pt x="331" y="202"/>
                  </a:lnTo>
                  <a:lnTo>
                    <a:pt x="328" y="204"/>
                  </a:lnTo>
                  <a:lnTo>
                    <a:pt x="325" y="206"/>
                  </a:lnTo>
                  <a:lnTo>
                    <a:pt x="323" y="210"/>
                  </a:lnTo>
                  <a:lnTo>
                    <a:pt x="315" y="214"/>
                  </a:lnTo>
                  <a:lnTo>
                    <a:pt x="308" y="217"/>
                  </a:lnTo>
                  <a:lnTo>
                    <a:pt x="305" y="220"/>
                  </a:lnTo>
                  <a:lnTo>
                    <a:pt x="300" y="227"/>
                  </a:lnTo>
                  <a:lnTo>
                    <a:pt x="298" y="233"/>
                  </a:lnTo>
                  <a:lnTo>
                    <a:pt x="295" y="238"/>
                  </a:lnTo>
                  <a:lnTo>
                    <a:pt x="292" y="248"/>
                  </a:lnTo>
                  <a:lnTo>
                    <a:pt x="292" y="251"/>
                  </a:lnTo>
                  <a:lnTo>
                    <a:pt x="290" y="253"/>
                  </a:lnTo>
                  <a:lnTo>
                    <a:pt x="289" y="254"/>
                  </a:lnTo>
                  <a:lnTo>
                    <a:pt x="285" y="254"/>
                  </a:lnTo>
                  <a:lnTo>
                    <a:pt x="284" y="256"/>
                  </a:lnTo>
                  <a:lnTo>
                    <a:pt x="282" y="261"/>
                  </a:lnTo>
                  <a:lnTo>
                    <a:pt x="277" y="266"/>
                  </a:lnTo>
                  <a:lnTo>
                    <a:pt x="276" y="272"/>
                  </a:lnTo>
                  <a:lnTo>
                    <a:pt x="272" y="274"/>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4" name="Freeform 50"/>
            <p:cNvSpPr>
              <a:spLocks/>
            </p:cNvSpPr>
            <p:nvPr/>
          </p:nvSpPr>
          <p:spPr bwMode="auto">
            <a:xfrm>
              <a:off x="4222526" y="1583115"/>
              <a:ext cx="939217" cy="1036283"/>
            </a:xfrm>
            <a:custGeom>
              <a:avLst/>
              <a:gdLst>
                <a:gd name="T0" fmla="*/ 1023183002 w 687"/>
                <a:gd name="T1" fmla="*/ 1116428462 h 758"/>
                <a:gd name="T2" fmla="*/ 1106347296 w 687"/>
                <a:gd name="T3" fmla="*/ 1073586614 h 758"/>
                <a:gd name="T4" fmla="*/ 1121468222 w 687"/>
                <a:gd name="T5" fmla="*/ 861893557 h 758"/>
                <a:gd name="T6" fmla="*/ 1179432562 w 687"/>
                <a:gd name="T7" fmla="*/ 806449939 h 758"/>
                <a:gd name="T8" fmla="*/ 1282758090 w 687"/>
                <a:gd name="T9" fmla="*/ 718245292 h 758"/>
                <a:gd name="T10" fmla="*/ 1408765800 w 687"/>
                <a:gd name="T11" fmla="*/ 584676260 h 758"/>
                <a:gd name="T12" fmla="*/ 1570055669 w 687"/>
                <a:gd name="T13" fmla="*/ 481349093 h 758"/>
                <a:gd name="T14" fmla="*/ 1706144393 w 687"/>
                <a:gd name="T15" fmla="*/ 405745919 h 758"/>
                <a:gd name="T16" fmla="*/ 1648181243 w 687"/>
                <a:gd name="T17" fmla="*/ 403224969 h 758"/>
                <a:gd name="T18" fmla="*/ 1585176594 w 687"/>
                <a:gd name="T19" fmla="*/ 370463742 h 758"/>
                <a:gd name="T20" fmla="*/ 1484370426 w 687"/>
                <a:gd name="T21" fmla="*/ 370463742 h 758"/>
                <a:gd name="T22" fmla="*/ 1441528599 w 687"/>
                <a:gd name="T23" fmla="*/ 370463742 h 758"/>
                <a:gd name="T24" fmla="*/ 1406246440 w 687"/>
                <a:gd name="T25" fmla="*/ 337700928 h 758"/>
                <a:gd name="T26" fmla="*/ 1335682122 w 687"/>
                <a:gd name="T27" fmla="*/ 385584675 h 758"/>
                <a:gd name="T28" fmla="*/ 1262596857 w 687"/>
                <a:gd name="T29" fmla="*/ 398184658 h 758"/>
                <a:gd name="T30" fmla="*/ 1229835646 w 687"/>
                <a:gd name="T31" fmla="*/ 360383121 h 758"/>
                <a:gd name="T32" fmla="*/ 1184472870 w 687"/>
                <a:gd name="T33" fmla="*/ 350302499 h 758"/>
                <a:gd name="T34" fmla="*/ 1154231020 w 687"/>
                <a:gd name="T35" fmla="*/ 317539684 h 758"/>
                <a:gd name="T36" fmla="*/ 1101306988 w 687"/>
                <a:gd name="T37" fmla="*/ 317539684 h 758"/>
                <a:gd name="T38" fmla="*/ 1060984521 w 687"/>
                <a:gd name="T39" fmla="*/ 320059046 h 758"/>
                <a:gd name="T40" fmla="*/ 1018142693 w 687"/>
                <a:gd name="T41" fmla="*/ 287297819 h 758"/>
                <a:gd name="T42" fmla="*/ 1010581437 w 687"/>
                <a:gd name="T43" fmla="*/ 249494694 h 758"/>
                <a:gd name="T44" fmla="*/ 945057428 w 687"/>
                <a:gd name="T45" fmla="*/ 229335038 h 758"/>
                <a:gd name="T46" fmla="*/ 846772208 w 687"/>
                <a:gd name="T47" fmla="*/ 241935021 h 758"/>
                <a:gd name="T48" fmla="*/ 756046458 w 687"/>
                <a:gd name="T49" fmla="*/ 239414072 h 758"/>
                <a:gd name="T50" fmla="*/ 640119365 w 687"/>
                <a:gd name="T51" fmla="*/ 214214105 h 758"/>
                <a:gd name="T52" fmla="*/ 561993791 w 687"/>
                <a:gd name="T53" fmla="*/ 196572174 h 758"/>
                <a:gd name="T54" fmla="*/ 559474431 w 687"/>
                <a:gd name="T55" fmla="*/ 128527183 h 758"/>
                <a:gd name="T56" fmla="*/ 534272889 w 687"/>
                <a:gd name="T57" fmla="*/ 12601574 h 758"/>
                <a:gd name="T58" fmla="*/ 483869805 w 687"/>
                <a:gd name="T59" fmla="*/ 5040312 h 758"/>
                <a:gd name="T60" fmla="*/ 189010821 w 687"/>
                <a:gd name="T61" fmla="*/ 118448149 h 758"/>
                <a:gd name="T62" fmla="*/ 15120931 w 687"/>
                <a:gd name="T63" fmla="*/ 201612485 h 758"/>
                <a:gd name="T64" fmla="*/ 12599980 w 687"/>
                <a:gd name="T65" fmla="*/ 254535005 h 758"/>
                <a:gd name="T66" fmla="*/ 12599980 w 687"/>
                <a:gd name="T67" fmla="*/ 325100945 h 758"/>
                <a:gd name="T68" fmla="*/ 15120931 w 687"/>
                <a:gd name="T69" fmla="*/ 398184658 h 758"/>
                <a:gd name="T70" fmla="*/ 40322480 w 687"/>
                <a:gd name="T71" fmla="*/ 481349093 h 758"/>
                <a:gd name="T72" fmla="*/ 73083703 w 687"/>
                <a:gd name="T73" fmla="*/ 559474706 h 758"/>
                <a:gd name="T74" fmla="*/ 83164320 w 687"/>
                <a:gd name="T75" fmla="*/ 607356865 h 758"/>
                <a:gd name="T76" fmla="*/ 83164320 w 687"/>
                <a:gd name="T77" fmla="*/ 690522789 h 758"/>
                <a:gd name="T78" fmla="*/ 83164320 w 687"/>
                <a:gd name="T79" fmla="*/ 756046830 h 758"/>
                <a:gd name="T80" fmla="*/ 90725576 w 687"/>
                <a:gd name="T81" fmla="*/ 874495128 h 758"/>
                <a:gd name="T82" fmla="*/ 123486812 w 687"/>
                <a:gd name="T83" fmla="*/ 977820707 h 758"/>
                <a:gd name="T84" fmla="*/ 143648045 w 687"/>
                <a:gd name="T85" fmla="*/ 1076105975 h 758"/>
                <a:gd name="T86" fmla="*/ 138607737 w 687"/>
                <a:gd name="T87" fmla="*/ 1134070344 h 758"/>
                <a:gd name="T88" fmla="*/ 73083703 w 687"/>
                <a:gd name="T89" fmla="*/ 1207154058 h 758"/>
                <a:gd name="T90" fmla="*/ 105846526 w 687"/>
                <a:gd name="T91" fmla="*/ 1272678099 h 758"/>
                <a:gd name="T92" fmla="*/ 163809279 w 687"/>
                <a:gd name="T93" fmla="*/ 1330642468 h 758"/>
                <a:gd name="T94" fmla="*/ 163809279 w 687"/>
                <a:gd name="T95" fmla="*/ 1680945265 h 758"/>
                <a:gd name="T96" fmla="*/ 410784440 w 687"/>
                <a:gd name="T97" fmla="*/ 1910278616 h 758"/>
                <a:gd name="T98" fmla="*/ 829130136 w 687"/>
                <a:gd name="T99" fmla="*/ 1902718943 h 758"/>
                <a:gd name="T100" fmla="*/ 1204634104 w 687"/>
                <a:gd name="T101" fmla="*/ 1890117372 h 758"/>
                <a:gd name="T102" fmla="*/ 1401206132 w 687"/>
                <a:gd name="T103" fmla="*/ 1864915818 h 758"/>
                <a:gd name="T104" fmla="*/ 1401206132 w 687"/>
                <a:gd name="T105" fmla="*/ 1786791793 h 758"/>
                <a:gd name="T106" fmla="*/ 1348282100 w 687"/>
                <a:gd name="T107" fmla="*/ 1726308063 h 758"/>
                <a:gd name="T108" fmla="*/ 1262596857 w 687"/>
                <a:gd name="T109" fmla="*/ 1668343694 h 758"/>
                <a:gd name="T110" fmla="*/ 1207153464 w 687"/>
                <a:gd name="T111" fmla="*/ 1597778945 h 758"/>
                <a:gd name="T112" fmla="*/ 1126508530 w 687"/>
                <a:gd name="T113" fmla="*/ 1549896785 h 758"/>
                <a:gd name="T114" fmla="*/ 1035782979 w 687"/>
                <a:gd name="T115" fmla="*/ 1504533987 h 758"/>
                <a:gd name="T116" fmla="*/ 1018142693 w 687"/>
                <a:gd name="T117" fmla="*/ 1393647148 h 758"/>
                <a:gd name="T118" fmla="*/ 1023183002 w 687"/>
                <a:gd name="T119" fmla="*/ 1310481225 h 758"/>
                <a:gd name="T120" fmla="*/ 1023183002 w 687"/>
                <a:gd name="T121" fmla="*/ 1239916873 h 758"/>
                <a:gd name="T122" fmla="*/ 997981460 w 687"/>
                <a:gd name="T123" fmla="*/ 1171871882 h 7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7"/>
                <a:gd name="T187" fmla="*/ 0 h 758"/>
                <a:gd name="T188" fmla="*/ 687 w 687"/>
                <a:gd name="T189" fmla="*/ 758 h 7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7" h="758">
                  <a:moveTo>
                    <a:pt x="396" y="465"/>
                  </a:moveTo>
                  <a:lnTo>
                    <a:pt x="400" y="461"/>
                  </a:lnTo>
                  <a:lnTo>
                    <a:pt x="401" y="458"/>
                  </a:lnTo>
                  <a:lnTo>
                    <a:pt x="403" y="450"/>
                  </a:lnTo>
                  <a:lnTo>
                    <a:pt x="404" y="447"/>
                  </a:lnTo>
                  <a:lnTo>
                    <a:pt x="406" y="443"/>
                  </a:lnTo>
                  <a:lnTo>
                    <a:pt x="409" y="440"/>
                  </a:lnTo>
                  <a:lnTo>
                    <a:pt x="419" y="435"/>
                  </a:lnTo>
                  <a:lnTo>
                    <a:pt x="424" y="432"/>
                  </a:lnTo>
                  <a:lnTo>
                    <a:pt x="429" y="430"/>
                  </a:lnTo>
                  <a:lnTo>
                    <a:pt x="432" y="426"/>
                  </a:lnTo>
                  <a:lnTo>
                    <a:pt x="439" y="426"/>
                  </a:lnTo>
                  <a:lnTo>
                    <a:pt x="442" y="421"/>
                  </a:lnTo>
                  <a:lnTo>
                    <a:pt x="444" y="419"/>
                  </a:lnTo>
                  <a:lnTo>
                    <a:pt x="445" y="408"/>
                  </a:lnTo>
                  <a:lnTo>
                    <a:pt x="444" y="373"/>
                  </a:lnTo>
                  <a:lnTo>
                    <a:pt x="442" y="344"/>
                  </a:lnTo>
                  <a:lnTo>
                    <a:pt x="445" y="342"/>
                  </a:lnTo>
                  <a:lnTo>
                    <a:pt x="448" y="342"/>
                  </a:lnTo>
                  <a:lnTo>
                    <a:pt x="450" y="336"/>
                  </a:lnTo>
                  <a:lnTo>
                    <a:pt x="455" y="333"/>
                  </a:lnTo>
                  <a:lnTo>
                    <a:pt x="458" y="329"/>
                  </a:lnTo>
                  <a:lnTo>
                    <a:pt x="461" y="323"/>
                  </a:lnTo>
                  <a:lnTo>
                    <a:pt x="468" y="320"/>
                  </a:lnTo>
                  <a:lnTo>
                    <a:pt x="476" y="315"/>
                  </a:lnTo>
                  <a:lnTo>
                    <a:pt x="483" y="308"/>
                  </a:lnTo>
                  <a:lnTo>
                    <a:pt x="486" y="305"/>
                  </a:lnTo>
                  <a:lnTo>
                    <a:pt x="491" y="300"/>
                  </a:lnTo>
                  <a:lnTo>
                    <a:pt x="502" y="292"/>
                  </a:lnTo>
                  <a:lnTo>
                    <a:pt x="509" y="285"/>
                  </a:lnTo>
                  <a:lnTo>
                    <a:pt x="520" y="276"/>
                  </a:lnTo>
                  <a:lnTo>
                    <a:pt x="530" y="266"/>
                  </a:lnTo>
                  <a:lnTo>
                    <a:pt x="543" y="249"/>
                  </a:lnTo>
                  <a:lnTo>
                    <a:pt x="548" y="243"/>
                  </a:lnTo>
                  <a:lnTo>
                    <a:pt x="554" y="236"/>
                  </a:lnTo>
                  <a:lnTo>
                    <a:pt x="559" y="232"/>
                  </a:lnTo>
                  <a:lnTo>
                    <a:pt x="567" y="223"/>
                  </a:lnTo>
                  <a:lnTo>
                    <a:pt x="572" y="218"/>
                  </a:lnTo>
                  <a:lnTo>
                    <a:pt x="581" y="215"/>
                  </a:lnTo>
                  <a:lnTo>
                    <a:pt x="598" y="202"/>
                  </a:lnTo>
                  <a:lnTo>
                    <a:pt x="610" y="196"/>
                  </a:lnTo>
                  <a:lnTo>
                    <a:pt x="623" y="191"/>
                  </a:lnTo>
                  <a:lnTo>
                    <a:pt x="633" y="187"/>
                  </a:lnTo>
                  <a:lnTo>
                    <a:pt x="646" y="181"/>
                  </a:lnTo>
                  <a:lnTo>
                    <a:pt x="656" y="176"/>
                  </a:lnTo>
                  <a:lnTo>
                    <a:pt x="660" y="174"/>
                  </a:lnTo>
                  <a:lnTo>
                    <a:pt x="670" y="168"/>
                  </a:lnTo>
                  <a:lnTo>
                    <a:pt x="677" y="161"/>
                  </a:lnTo>
                  <a:lnTo>
                    <a:pt x="687" y="157"/>
                  </a:lnTo>
                  <a:lnTo>
                    <a:pt x="678" y="157"/>
                  </a:lnTo>
                  <a:lnTo>
                    <a:pt x="667" y="157"/>
                  </a:lnTo>
                  <a:lnTo>
                    <a:pt x="662" y="157"/>
                  </a:lnTo>
                  <a:lnTo>
                    <a:pt x="659" y="158"/>
                  </a:lnTo>
                  <a:lnTo>
                    <a:pt x="654" y="160"/>
                  </a:lnTo>
                  <a:lnTo>
                    <a:pt x="647" y="158"/>
                  </a:lnTo>
                  <a:lnTo>
                    <a:pt x="643" y="155"/>
                  </a:lnTo>
                  <a:lnTo>
                    <a:pt x="639" y="152"/>
                  </a:lnTo>
                  <a:lnTo>
                    <a:pt x="636" y="150"/>
                  </a:lnTo>
                  <a:lnTo>
                    <a:pt x="634" y="147"/>
                  </a:lnTo>
                  <a:lnTo>
                    <a:pt x="629" y="147"/>
                  </a:lnTo>
                  <a:lnTo>
                    <a:pt x="623" y="147"/>
                  </a:lnTo>
                  <a:lnTo>
                    <a:pt x="618" y="148"/>
                  </a:lnTo>
                  <a:lnTo>
                    <a:pt x="612" y="148"/>
                  </a:lnTo>
                  <a:lnTo>
                    <a:pt x="602" y="148"/>
                  </a:lnTo>
                  <a:lnTo>
                    <a:pt x="595" y="150"/>
                  </a:lnTo>
                  <a:lnTo>
                    <a:pt x="589" y="147"/>
                  </a:lnTo>
                  <a:lnTo>
                    <a:pt x="587" y="147"/>
                  </a:lnTo>
                  <a:lnTo>
                    <a:pt x="584" y="148"/>
                  </a:lnTo>
                  <a:lnTo>
                    <a:pt x="579" y="150"/>
                  </a:lnTo>
                  <a:lnTo>
                    <a:pt x="574" y="152"/>
                  </a:lnTo>
                  <a:lnTo>
                    <a:pt x="572" y="148"/>
                  </a:lnTo>
                  <a:lnTo>
                    <a:pt x="572" y="147"/>
                  </a:lnTo>
                  <a:lnTo>
                    <a:pt x="571" y="143"/>
                  </a:lnTo>
                  <a:lnTo>
                    <a:pt x="566" y="140"/>
                  </a:lnTo>
                  <a:lnTo>
                    <a:pt x="564" y="134"/>
                  </a:lnTo>
                  <a:lnTo>
                    <a:pt x="564" y="132"/>
                  </a:lnTo>
                  <a:lnTo>
                    <a:pt x="561" y="132"/>
                  </a:lnTo>
                  <a:lnTo>
                    <a:pt x="558" y="134"/>
                  </a:lnTo>
                  <a:lnTo>
                    <a:pt x="554" y="135"/>
                  </a:lnTo>
                  <a:lnTo>
                    <a:pt x="550" y="139"/>
                  </a:lnTo>
                  <a:lnTo>
                    <a:pt x="548" y="140"/>
                  </a:lnTo>
                  <a:lnTo>
                    <a:pt x="543" y="142"/>
                  </a:lnTo>
                  <a:lnTo>
                    <a:pt x="535" y="148"/>
                  </a:lnTo>
                  <a:lnTo>
                    <a:pt x="530" y="153"/>
                  </a:lnTo>
                  <a:lnTo>
                    <a:pt x="523" y="157"/>
                  </a:lnTo>
                  <a:lnTo>
                    <a:pt x="515" y="160"/>
                  </a:lnTo>
                  <a:lnTo>
                    <a:pt x="510" y="158"/>
                  </a:lnTo>
                  <a:lnTo>
                    <a:pt x="507" y="158"/>
                  </a:lnTo>
                  <a:lnTo>
                    <a:pt x="504" y="160"/>
                  </a:lnTo>
                  <a:lnTo>
                    <a:pt x="501" y="158"/>
                  </a:lnTo>
                  <a:lnTo>
                    <a:pt x="501" y="155"/>
                  </a:lnTo>
                  <a:lnTo>
                    <a:pt x="496" y="155"/>
                  </a:lnTo>
                  <a:lnTo>
                    <a:pt x="491" y="153"/>
                  </a:lnTo>
                  <a:lnTo>
                    <a:pt x="489" y="152"/>
                  </a:lnTo>
                  <a:lnTo>
                    <a:pt x="489" y="147"/>
                  </a:lnTo>
                  <a:lnTo>
                    <a:pt x="488" y="143"/>
                  </a:lnTo>
                  <a:lnTo>
                    <a:pt x="486" y="142"/>
                  </a:lnTo>
                  <a:lnTo>
                    <a:pt x="483" y="142"/>
                  </a:lnTo>
                  <a:lnTo>
                    <a:pt x="481" y="143"/>
                  </a:lnTo>
                  <a:lnTo>
                    <a:pt x="475" y="142"/>
                  </a:lnTo>
                  <a:lnTo>
                    <a:pt x="471" y="139"/>
                  </a:lnTo>
                  <a:lnTo>
                    <a:pt x="470" y="139"/>
                  </a:lnTo>
                  <a:lnTo>
                    <a:pt x="466" y="139"/>
                  </a:lnTo>
                  <a:lnTo>
                    <a:pt x="463" y="137"/>
                  </a:lnTo>
                  <a:lnTo>
                    <a:pt x="461" y="134"/>
                  </a:lnTo>
                  <a:lnTo>
                    <a:pt x="461" y="129"/>
                  </a:lnTo>
                  <a:lnTo>
                    <a:pt x="460" y="127"/>
                  </a:lnTo>
                  <a:lnTo>
                    <a:pt x="458" y="126"/>
                  </a:lnTo>
                  <a:lnTo>
                    <a:pt x="457" y="124"/>
                  </a:lnTo>
                  <a:lnTo>
                    <a:pt x="455" y="124"/>
                  </a:lnTo>
                  <a:lnTo>
                    <a:pt x="453" y="124"/>
                  </a:lnTo>
                  <a:lnTo>
                    <a:pt x="447" y="124"/>
                  </a:lnTo>
                  <a:lnTo>
                    <a:pt x="442" y="126"/>
                  </a:lnTo>
                  <a:lnTo>
                    <a:pt x="437" y="126"/>
                  </a:lnTo>
                  <a:lnTo>
                    <a:pt x="435" y="127"/>
                  </a:lnTo>
                  <a:lnTo>
                    <a:pt x="435" y="130"/>
                  </a:lnTo>
                  <a:lnTo>
                    <a:pt x="435" y="139"/>
                  </a:lnTo>
                  <a:lnTo>
                    <a:pt x="429" y="142"/>
                  </a:lnTo>
                  <a:lnTo>
                    <a:pt x="424" y="134"/>
                  </a:lnTo>
                  <a:lnTo>
                    <a:pt x="421" y="127"/>
                  </a:lnTo>
                  <a:lnTo>
                    <a:pt x="419" y="124"/>
                  </a:lnTo>
                  <a:lnTo>
                    <a:pt x="421" y="119"/>
                  </a:lnTo>
                  <a:lnTo>
                    <a:pt x="416" y="114"/>
                  </a:lnTo>
                  <a:lnTo>
                    <a:pt x="413" y="114"/>
                  </a:lnTo>
                  <a:lnTo>
                    <a:pt x="409" y="112"/>
                  </a:lnTo>
                  <a:lnTo>
                    <a:pt x="404" y="114"/>
                  </a:lnTo>
                  <a:lnTo>
                    <a:pt x="400" y="114"/>
                  </a:lnTo>
                  <a:lnTo>
                    <a:pt x="400" y="111"/>
                  </a:lnTo>
                  <a:lnTo>
                    <a:pt x="401" y="108"/>
                  </a:lnTo>
                  <a:lnTo>
                    <a:pt x="406" y="108"/>
                  </a:lnTo>
                  <a:lnTo>
                    <a:pt x="404" y="99"/>
                  </a:lnTo>
                  <a:lnTo>
                    <a:pt x="401" y="99"/>
                  </a:lnTo>
                  <a:lnTo>
                    <a:pt x="398" y="101"/>
                  </a:lnTo>
                  <a:lnTo>
                    <a:pt x="395" y="99"/>
                  </a:lnTo>
                  <a:lnTo>
                    <a:pt x="390" y="98"/>
                  </a:lnTo>
                  <a:lnTo>
                    <a:pt x="382" y="96"/>
                  </a:lnTo>
                  <a:lnTo>
                    <a:pt x="377" y="93"/>
                  </a:lnTo>
                  <a:lnTo>
                    <a:pt x="375" y="91"/>
                  </a:lnTo>
                  <a:lnTo>
                    <a:pt x="370" y="91"/>
                  </a:lnTo>
                  <a:lnTo>
                    <a:pt x="365" y="93"/>
                  </a:lnTo>
                  <a:lnTo>
                    <a:pt x="355" y="91"/>
                  </a:lnTo>
                  <a:lnTo>
                    <a:pt x="351" y="91"/>
                  </a:lnTo>
                  <a:lnTo>
                    <a:pt x="347" y="91"/>
                  </a:lnTo>
                  <a:lnTo>
                    <a:pt x="336" y="96"/>
                  </a:lnTo>
                  <a:lnTo>
                    <a:pt x="333" y="98"/>
                  </a:lnTo>
                  <a:lnTo>
                    <a:pt x="331" y="103"/>
                  </a:lnTo>
                  <a:lnTo>
                    <a:pt x="303" y="109"/>
                  </a:lnTo>
                  <a:lnTo>
                    <a:pt x="302" y="106"/>
                  </a:lnTo>
                  <a:lnTo>
                    <a:pt x="302" y="98"/>
                  </a:lnTo>
                  <a:lnTo>
                    <a:pt x="300" y="95"/>
                  </a:lnTo>
                  <a:lnTo>
                    <a:pt x="297" y="93"/>
                  </a:lnTo>
                  <a:lnTo>
                    <a:pt x="269" y="91"/>
                  </a:lnTo>
                  <a:lnTo>
                    <a:pt x="263" y="93"/>
                  </a:lnTo>
                  <a:lnTo>
                    <a:pt x="261" y="86"/>
                  </a:lnTo>
                  <a:lnTo>
                    <a:pt x="258" y="85"/>
                  </a:lnTo>
                  <a:lnTo>
                    <a:pt x="254" y="85"/>
                  </a:lnTo>
                  <a:lnTo>
                    <a:pt x="251" y="85"/>
                  </a:lnTo>
                  <a:lnTo>
                    <a:pt x="248" y="86"/>
                  </a:lnTo>
                  <a:lnTo>
                    <a:pt x="245" y="86"/>
                  </a:lnTo>
                  <a:lnTo>
                    <a:pt x="236" y="85"/>
                  </a:lnTo>
                  <a:lnTo>
                    <a:pt x="230" y="82"/>
                  </a:lnTo>
                  <a:lnTo>
                    <a:pt x="223" y="78"/>
                  </a:lnTo>
                  <a:lnTo>
                    <a:pt x="223" y="75"/>
                  </a:lnTo>
                  <a:lnTo>
                    <a:pt x="222" y="70"/>
                  </a:lnTo>
                  <a:lnTo>
                    <a:pt x="223" y="67"/>
                  </a:lnTo>
                  <a:lnTo>
                    <a:pt x="223" y="62"/>
                  </a:lnTo>
                  <a:lnTo>
                    <a:pt x="223" y="57"/>
                  </a:lnTo>
                  <a:lnTo>
                    <a:pt x="222" y="51"/>
                  </a:lnTo>
                  <a:lnTo>
                    <a:pt x="218" y="41"/>
                  </a:lnTo>
                  <a:lnTo>
                    <a:pt x="218" y="33"/>
                  </a:lnTo>
                  <a:lnTo>
                    <a:pt x="215" y="26"/>
                  </a:lnTo>
                  <a:lnTo>
                    <a:pt x="212" y="16"/>
                  </a:lnTo>
                  <a:lnTo>
                    <a:pt x="212" y="10"/>
                  </a:lnTo>
                  <a:lnTo>
                    <a:pt x="212" y="5"/>
                  </a:lnTo>
                  <a:lnTo>
                    <a:pt x="209" y="5"/>
                  </a:lnTo>
                  <a:lnTo>
                    <a:pt x="205" y="3"/>
                  </a:lnTo>
                  <a:lnTo>
                    <a:pt x="202" y="2"/>
                  </a:lnTo>
                  <a:lnTo>
                    <a:pt x="201" y="0"/>
                  </a:lnTo>
                  <a:lnTo>
                    <a:pt x="196" y="0"/>
                  </a:lnTo>
                  <a:lnTo>
                    <a:pt x="192" y="2"/>
                  </a:lnTo>
                  <a:lnTo>
                    <a:pt x="189" y="2"/>
                  </a:lnTo>
                  <a:lnTo>
                    <a:pt x="184" y="0"/>
                  </a:lnTo>
                  <a:lnTo>
                    <a:pt x="181" y="0"/>
                  </a:lnTo>
                  <a:lnTo>
                    <a:pt x="181" y="47"/>
                  </a:lnTo>
                  <a:lnTo>
                    <a:pt x="170" y="47"/>
                  </a:lnTo>
                  <a:lnTo>
                    <a:pt x="75" y="47"/>
                  </a:lnTo>
                  <a:lnTo>
                    <a:pt x="0" y="47"/>
                  </a:lnTo>
                  <a:lnTo>
                    <a:pt x="0" y="55"/>
                  </a:lnTo>
                  <a:lnTo>
                    <a:pt x="3" y="60"/>
                  </a:lnTo>
                  <a:lnTo>
                    <a:pt x="3" y="64"/>
                  </a:lnTo>
                  <a:lnTo>
                    <a:pt x="3" y="72"/>
                  </a:lnTo>
                  <a:lnTo>
                    <a:pt x="6" y="80"/>
                  </a:lnTo>
                  <a:lnTo>
                    <a:pt x="8" y="82"/>
                  </a:lnTo>
                  <a:lnTo>
                    <a:pt x="10" y="86"/>
                  </a:lnTo>
                  <a:lnTo>
                    <a:pt x="11" y="90"/>
                  </a:lnTo>
                  <a:lnTo>
                    <a:pt x="10" y="95"/>
                  </a:lnTo>
                  <a:lnTo>
                    <a:pt x="6" y="98"/>
                  </a:lnTo>
                  <a:lnTo>
                    <a:pt x="5" y="101"/>
                  </a:lnTo>
                  <a:lnTo>
                    <a:pt x="5" y="103"/>
                  </a:lnTo>
                  <a:lnTo>
                    <a:pt x="6" y="106"/>
                  </a:lnTo>
                  <a:lnTo>
                    <a:pt x="6" y="109"/>
                  </a:lnTo>
                  <a:lnTo>
                    <a:pt x="6" y="117"/>
                  </a:lnTo>
                  <a:lnTo>
                    <a:pt x="6" y="122"/>
                  </a:lnTo>
                  <a:lnTo>
                    <a:pt x="5" y="129"/>
                  </a:lnTo>
                  <a:lnTo>
                    <a:pt x="6" y="134"/>
                  </a:lnTo>
                  <a:lnTo>
                    <a:pt x="6" y="140"/>
                  </a:lnTo>
                  <a:lnTo>
                    <a:pt x="6" y="145"/>
                  </a:lnTo>
                  <a:lnTo>
                    <a:pt x="6" y="150"/>
                  </a:lnTo>
                  <a:lnTo>
                    <a:pt x="5" y="153"/>
                  </a:lnTo>
                  <a:lnTo>
                    <a:pt x="6" y="158"/>
                  </a:lnTo>
                  <a:lnTo>
                    <a:pt x="11" y="168"/>
                  </a:lnTo>
                  <a:lnTo>
                    <a:pt x="13" y="171"/>
                  </a:lnTo>
                  <a:lnTo>
                    <a:pt x="13" y="176"/>
                  </a:lnTo>
                  <a:lnTo>
                    <a:pt x="13" y="181"/>
                  </a:lnTo>
                  <a:lnTo>
                    <a:pt x="15" y="184"/>
                  </a:lnTo>
                  <a:lnTo>
                    <a:pt x="16" y="191"/>
                  </a:lnTo>
                  <a:lnTo>
                    <a:pt x="20" y="194"/>
                  </a:lnTo>
                  <a:lnTo>
                    <a:pt x="21" y="201"/>
                  </a:lnTo>
                  <a:lnTo>
                    <a:pt x="24" y="205"/>
                  </a:lnTo>
                  <a:lnTo>
                    <a:pt x="26" y="212"/>
                  </a:lnTo>
                  <a:lnTo>
                    <a:pt x="28" y="218"/>
                  </a:lnTo>
                  <a:lnTo>
                    <a:pt x="29" y="222"/>
                  </a:lnTo>
                  <a:lnTo>
                    <a:pt x="31" y="227"/>
                  </a:lnTo>
                  <a:lnTo>
                    <a:pt x="31" y="230"/>
                  </a:lnTo>
                  <a:lnTo>
                    <a:pt x="31" y="233"/>
                  </a:lnTo>
                  <a:lnTo>
                    <a:pt x="31" y="236"/>
                  </a:lnTo>
                  <a:lnTo>
                    <a:pt x="31" y="240"/>
                  </a:lnTo>
                  <a:lnTo>
                    <a:pt x="33" y="241"/>
                  </a:lnTo>
                  <a:lnTo>
                    <a:pt x="31" y="248"/>
                  </a:lnTo>
                  <a:lnTo>
                    <a:pt x="33" y="254"/>
                  </a:lnTo>
                  <a:lnTo>
                    <a:pt x="33" y="258"/>
                  </a:lnTo>
                  <a:lnTo>
                    <a:pt x="33" y="262"/>
                  </a:lnTo>
                  <a:lnTo>
                    <a:pt x="31" y="269"/>
                  </a:lnTo>
                  <a:lnTo>
                    <a:pt x="33" y="274"/>
                  </a:lnTo>
                  <a:lnTo>
                    <a:pt x="33" y="277"/>
                  </a:lnTo>
                  <a:lnTo>
                    <a:pt x="33" y="285"/>
                  </a:lnTo>
                  <a:lnTo>
                    <a:pt x="33" y="289"/>
                  </a:lnTo>
                  <a:lnTo>
                    <a:pt x="34" y="293"/>
                  </a:lnTo>
                  <a:lnTo>
                    <a:pt x="33" y="298"/>
                  </a:lnTo>
                  <a:lnTo>
                    <a:pt x="33" y="300"/>
                  </a:lnTo>
                  <a:lnTo>
                    <a:pt x="33" y="305"/>
                  </a:lnTo>
                  <a:lnTo>
                    <a:pt x="39" y="315"/>
                  </a:lnTo>
                  <a:lnTo>
                    <a:pt x="37" y="321"/>
                  </a:lnTo>
                  <a:lnTo>
                    <a:pt x="36" y="331"/>
                  </a:lnTo>
                  <a:lnTo>
                    <a:pt x="36" y="342"/>
                  </a:lnTo>
                  <a:lnTo>
                    <a:pt x="36" y="347"/>
                  </a:lnTo>
                  <a:lnTo>
                    <a:pt x="36" y="352"/>
                  </a:lnTo>
                  <a:lnTo>
                    <a:pt x="39" y="360"/>
                  </a:lnTo>
                  <a:lnTo>
                    <a:pt x="41" y="372"/>
                  </a:lnTo>
                  <a:lnTo>
                    <a:pt x="42" y="375"/>
                  </a:lnTo>
                  <a:lnTo>
                    <a:pt x="44" y="382"/>
                  </a:lnTo>
                  <a:lnTo>
                    <a:pt x="49" y="388"/>
                  </a:lnTo>
                  <a:lnTo>
                    <a:pt x="52" y="391"/>
                  </a:lnTo>
                  <a:lnTo>
                    <a:pt x="54" y="401"/>
                  </a:lnTo>
                  <a:lnTo>
                    <a:pt x="54" y="414"/>
                  </a:lnTo>
                  <a:lnTo>
                    <a:pt x="55" y="417"/>
                  </a:lnTo>
                  <a:lnTo>
                    <a:pt x="57" y="422"/>
                  </a:lnTo>
                  <a:lnTo>
                    <a:pt x="57" y="427"/>
                  </a:lnTo>
                  <a:lnTo>
                    <a:pt x="55" y="430"/>
                  </a:lnTo>
                  <a:lnTo>
                    <a:pt x="54" y="434"/>
                  </a:lnTo>
                  <a:lnTo>
                    <a:pt x="54" y="437"/>
                  </a:lnTo>
                  <a:lnTo>
                    <a:pt x="55" y="442"/>
                  </a:lnTo>
                  <a:lnTo>
                    <a:pt x="55" y="445"/>
                  </a:lnTo>
                  <a:lnTo>
                    <a:pt x="55" y="450"/>
                  </a:lnTo>
                  <a:lnTo>
                    <a:pt x="54" y="453"/>
                  </a:lnTo>
                  <a:lnTo>
                    <a:pt x="52" y="457"/>
                  </a:lnTo>
                  <a:lnTo>
                    <a:pt x="46" y="465"/>
                  </a:lnTo>
                  <a:lnTo>
                    <a:pt x="34" y="474"/>
                  </a:lnTo>
                  <a:lnTo>
                    <a:pt x="31" y="476"/>
                  </a:lnTo>
                  <a:lnTo>
                    <a:pt x="29" y="479"/>
                  </a:lnTo>
                  <a:lnTo>
                    <a:pt x="29" y="481"/>
                  </a:lnTo>
                  <a:lnTo>
                    <a:pt x="29" y="486"/>
                  </a:lnTo>
                  <a:lnTo>
                    <a:pt x="31" y="488"/>
                  </a:lnTo>
                  <a:lnTo>
                    <a:pt x="34" y="491"/>
                  </a:lnTo>
                  <a:lnTo>
                    <a:pt x="39" y="499"/>
                  </a:lnTo>
                  <a:lnTo>
                    <a:pt x="42" y="505"/>
                  </a:lnTo>
                  <a:lnTo>
                    <a:pt x="52" y="510"/>
                  </a:lnTo>
                  <a:lnTo>
                    <a:pt x="59" y="514"/>
                  </a:lnTo>
                  <a:lnTo>
                    <a:pt x="64" y="517"/>
                  </a:lnTo>
                  <a:lnTo>
                    <a:pt x="65" y="522"/>
                  </a:lnTo>
                  <a:lnTo>
                    <a:pt x="65" y="525"/>
                  </a:lnTo>
                  <a:lnTo>
                    <a:pt x="65" y="528"/>
                  </a:lnTo>
                  <a:lnTo>
                    <a:pt x="65" y="566"/>
                  </a:lnTo>
                  <a:lnTo>
                    <a:pt x="65" y="587"/>
                  </a:lnTo>
                  <a:lnTo>
                    <a:pt x="65" y="610"/>
                  </a:lnTo>
                  <a:lnTo>
                    <a:pt x="65" y="623"/>
                  </a:lnTo>
                  <a:lnTo>
                    <a:pt x="65" y="665"/>
                  </a:lnTo>
                  <a:lnTo>
                    <a:pt x="65" y="667"/>
                  </a:lnTo>
                  <a:lnTo>
                    <a:pt x="65" y="713"/>
                  </a:lnTo>
                  <a:lnTo>
                    <a:pt x="65" y="758"/>
                  </a:lnTo>
                  <a:lnTo>
                    <a:pt x="101" y="758"/>
                  </a:lnTo>
                  <a:lnTo>
                    <a:pt x="119" y="758"/>
                  </a:lnTo>
                  <a:lnTo>
                    <a:pt x="157" y="758"/>
                  </a:lnTo>
                  <a:lnTo>
                    <a:pt x="163" y="758"/>
                  </a:lnTo>
                  <a:lnTo>
                    <a:pt x="209" y="757"/>
                  </a:lnTo>
                  <a:lnTo>
                    <a:pt x="214" y="757"/>
                  </a:lnTo>
                  <a:lnTo>
                    <a:pt x="253" y="757"/>
                  </a:lnTo>
                  <a:lnTo>
                    <a:pt x="271" y="757"/>
                  </a:lnTo>
                  <a:lnTo>
                    <a:pt x="298" y="755"/>
                  </a:lnTo>
                  <a:lnTo>
                    <a:pt x="329" y="755"/>
                  </a:lnTo>
                  <a:lnTo>
                    <a:pt x="342" y="755"/>
                  </a:lnTo>
                  <a:lnTo>
                    <a:pt x="385" y="753"/>
                  </a:lnTo>
                  <a:lnTo>
                    <a:pt x="388" y="753"/>
                  </a:lnTo>
                  <a:lnTo>
                    <a:pt x="434" y="752"/>
                  </a:lnTo>
                  <a:lnTo>
                    <a:pt x="442" y="752"/>
                  </a:lnTo>
                  <a:lnTo>
                    <a:pt x="478" y="750"/>
                  </a:lnTo>
                  <a:lnTo>
                    <a:pt x="512" y="748"/>
                  </a:lnTo>
                  <a:lnTo>
                    <a:pt x="523" y="748"/>
                  </a:lnTo>
                  <a:lnTo>
                    <a:pt x="559" y="748"/>
                  </a:lnTo>
                  <a:lnTo>
                    <a:pt x="559" y="745"/>
                  </a:lnTo>
                  <a:lnTo>
                    <a:pt x="559" y="747"/>
                  </a:lnTo>
                  <a:lnTo>
                    <a:pt x="556" y="740"/>
                  </a:lnTo>
                  <a:lnTo>
                    <a:pt x="556" y="735"/>
                  </a:lnTo>
                  <a:lnTo>
                    <a:pt x="558" y="730"/>
                  </a:lnTo>
                  <a:lnTo>
                    <a:pt x="553" y="722"/>
                  </a:lnTo>
                  <a:lnTo>
                    <a:pt x="554" y="717"/>
                  </a:lnTo>
                  <a:lnTo>
                    <a:pt x="556" y="711"/>
                  </a:lnTo>
                  <a:lnTo>
                    <a:pt x="556" y="709"/>
                  </a:lnTo>
                  <a:lnTo>
                    <a:pt x="553" y="704"/>
                  </a:lnTo>
                  <a:lnTo>
                    <a:pt x="551" y="701"/>
                  </a:lnTo>
                  <a:lnTo>
                    <a:pt x="548" y="698"/>
                  </a:lnTo>
                  <a:lnTo>
                    <a:pt x="545" y="693"/>
                  </a:lnTo>
                  <a:lnTo>
                    <a:pt x="540" y="688"/>
                  </a:lnTo>
                  <a:lnTo>
                    <a:pt x="535" y="685"/>
                  </a:lnTo>
                  <a:lnTo>
                    <a:pt x="530" y="683"/>
                  </a:lnTo>
                  <a:lnTo>
                    <a:pt x="525" y="680"/>
                  </a:lnTo>
                  <a:lnTo>
                    <a:pt x="520" y="675"/>
                  </a:lnTo>
                  <a:lnTo>
                    <a:pt x="514" y="672"/>
                  </a:lnTo>
                  <a:lnTo>
                    <a:pt x="509" y="667"/>
                  </a:lnTo>
                  <a:lnTo>
                    <a:pt x="501" y="662"/>
                  </a:lnTo>
                  <a:lnTo>
                    <a:pt x="497" y="660"/>
                  </a:lnTo>
                  <a:lnTo>
                    <a:pt x="494" y="655"/>
                  </a:lnTo>
                  <a:lnTo>
                    <a:pt x="492" y="651"/>
                  </a:lnTo>
                  <a:lnTo>
                    <a:pt x="491" y="644"/>
                  </a:lnTo>
                  <a:lnTo>
                    <a:pt x="486" y="639"/>
                  </a:lnTo>
                  <a:lnTo>
                    <a:pt x="479" y="634"/>
                  </a:lnTo>
                  <a:lnTo>
                    <a:pt x="471" y="631"/>
                  </a:lnTo>
                  <a:lnTo>
                    <a:pt x="457" y="628"/>
                  </a:lnTo>
                  <a:lnTo>
                    <a:pt x="453" y="624"/>
                  </a:lnTo>
                  <a:lnTo>
                    <a:pt x="450" y="620"/>
                  </a:lnTo>
                  <a:lnTo>
                    <a:pt x="448" y="616"/>
                  </a:lnTo>
                  <a:lnTo>
                    <a:pt x="447" y="615"/>
                  </a:lnTo>
                  <a:lnTo>
                    <a:pt x="439" y="613"/>
                  </a:lnTo>
                  <a:lnTo>
                    <a:pt x="430" y="613"/>
                  </a:lnTo>
                  <a:lnTo>
                    <a:pt x="424" y="610"/>
                  </a:lnTo>
                  <a:lnTo>
                    <a:pt x="421" y="603"/>
                  </a:lnTo>
                  <a:lnTo>
                    <a:pt x="416" y="598"/>
                  </a:lnTo>
                  <a:lnTo>
                    <a:pt x="411" y="597"/>
                  </a:lnTo>
                  <a:lnTo>
                    <a:pt x="404" y="590"/>
                  </a:lnTo>
                  <a:lnTo>
                    <a:pt x="404" y="580"/>
                  </a:lnTo>
                  <a:lnTo>
                    <a:pt x="408" y="576"/>
                  </a:lnTo>
                  <a:lnTo>
                    <a:pt x="406" y="571"/>
                  </a:lnTo>
                  <a:lnTo>
                    <a:pt x="408" y="564"/>
                  </a:lnTo>
                  <a:lnTo>
                    <a:pt x="404" y="553"/>
                  </a:lnTo>
                  <a:lnTo>
                    <a:pt x="403" y="549"/>
                  </a:lnTo>
                  <a:lnTo>
                    <a:pt x="404" y="541"/>
                  </a:lnTo>
                  <a:lnTo>
                    <a:pt x="404" y="533"/>
                  </a:lnTo>
                  <a:lnTo>
                    <a:pt x="406" y="532"/>
                  </a:lnTo>
                  <a:lnTo>
                    <a:pt x="404" y="522"/>
                  </a:lnTo>
                  <a:lnTo>
                    <a:pt x="406" y="520"/>
                  </a:lnTo>
                  <a:lnTo>
                    <a:pt x="406" y="515"/>
                  </a:lnTo>
                  <a:lnTo>
                    <a:pt x="408" y="510"/>
                  </a:lnTo>
                  <a:lnTo>
                    <a:pt x="413" y="505"/>
                  </a:lnTo>
                  <a:lnTo>
                    <a:pt x="414" y="502"/>
                  </a:lnTo>
                  <a:lnTo>
                    <a:pt x="413" y="499"/>
                  </a:lnTo>
                  <a:lnTo>
                    <a:pt x="406" y="492"/>
                  </a:lnTo>
                  <a:lnTo>
                    <a:pt x="403" y="486"/>
                  </a:lnTo>
                  <a:lnTo>
                    <a:pt x="391" y="484"/>
                  </a:lnTo>
                  <a:lnTo>
                    <a:pt x="388" y="479"/>
                  </a:lnTo>
                  <a:lnTo>
                    <a:pt x="391" y="476"/>
                  </a:lnTo>
                  <a:lnTo>
                    <a:pt x="393" y="468"/>
                  </a:lnTo>
                  <a:lnTo>
                    <a:pt x="396" y="46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5" name="Freeform 52"/>
            <p:cNvSpPr>
              <a:spLocks/>
            </p:cNvSpPr>
            <p:nvPr/>
          </p:nvSpPr>
          <p:spPr bwMode="auto">
            <a:xfrm>
              <a:off x="5029132" y="4095897"/>
              <a:ext cx="507204" cy="870860"/>
            </a:xfrm>
            <a:custGeom>
              <a:avLst/>
              <a:gdLst>
                <a:gd name="T0" fmla="*/ 521671134 w 371"/>
                <a:gd name="T1" fmla="*/ 1416326966 h 637"/>
                <a:gd name="T2" fmla="*/ 539313001 w 371"/>
                <a:gd name="T3" fmla="*/ 1489410640 h 637"/>
                <a:gd name="T4" fmla="*/ 584675760 w 371"/>
                <a:gd name="T5" fmla="*/ 1552415284 h 637"/>
                <a:gd name="T6" fmla="*/ 609877293 w 371"/>
                <a:gd name="T7" fmla="*/ 1605337725 h 637"/>
                <a:gd name="T8" fmla="*/ 650199745 w 371"/>
                <a:gd name="T9" fmla="*/ 1565015261 h 637"/>
                <a:gd name="T10" fmla="*/ 675401278 w 371"/>
                <a:gd name="T11" fmla="*/ 1534773412 h 637"/>
                <a:gd name="T12" fmla="*/ 748484929 w 371"/>
                <a:gd name="T13" fmla="*/ 1524692796 h 637"/>
                <a:gd name="T14" fmla="*/ 788807382 w 371"/>
                <a:gd name="T15" fmla="*/ 1507052512 h 637"/>
                <a:gd name="T16" fmla="*/ 819049221 w 371"/>
                <a:gd name="T17" fmla="*/ 1512092820 h 637"/>
                <a:gd name="T18" fmla="*/ 871973432 w 371"/>
                <a:gd name="T19" fmla="*/ 1512092820 h 637"/>
                <a:gd name="T20" fmla="*/ 909774938 w 371"/>
                <a:gd name="T21" fmla="*/ 1527213744 h 637"/>
                <a:gd name="T22" fmla="*/ 922376498 w 371"/>
                <a:gd name="T23" fmla="*/ 1401206042 h 637"/>
                <a:gd name="T24" fmla="*/ 877013739 w 371"/>
                <a:gd name="T25" fmla="*/ 914815519 h 637"/>
                <a:gd name="T26" fmla="*/ 889613711 w 371"/>
                <a:gd name="T27" fmla="*/ 483869774 h 637"/>
                <a:gd name="T28" fmla="*/ 892134658 w 371"/>
                <a:gd name="T29" fmla="*/ 133567420 h 637"/>
                <a:gd name="T30" fmla="*/ 814008915 w 371"/>
                <a:gd name="T31" fmla="*/ 2519361 h 637"/>
                <a:gd name="T32" fmla="*/ 481348681 w 371"/>
                <a:gd name="T33" fmla="*/ 27720913 h 637"/>
                <a:gd name="T34" fmla="*/ 317539413 w 371"/>
                <a:gd name="T35" fmla="*/ 60483722 h 637"/>
                <a:gd name="T36" fmla="*/ 272176654 w 371"/>
                <a:gd name="T37" fmla="*/ 100806186 h 637"/>
                <a:gd name="T38" fmla="*/ 246975121 w 371"/>
                <a:gd name="T39" fmla="*/ 118446496 h 637"/>
                <a:gd name="T40" fmla="*/ 267136347 w 371"/>
                <a:gd name="T41" fmla="*/ 151209292 h 637"/>
                <a:gd name="T42" fmla="*/ 239413867 w 371"/>
                <a:gd name="T43" fmla="*/ 166330216 h 637"/>
                <a:gd name="T44" fmla="*/ 244454174 w 371"/>
                <a:gd name="T45" fmla="*/ 224293015 h 637"/>
                <a:gd name="T46" fmla="*/ 199091365 w 371"/>
                <a:gd name="T47" fmla="*/ 244454247 h 637"/>
                <a:gd name="T48" fmla="*/ 181451086 w 371"/>
                <a:gd name="T49" fmla="*/ 277217043 h 637"/>
                <a:gd name="T50" fmla="*/ 153728606 w 371"/>
                <a:gd name="T51" fmla="*/ 302418584 h 637"/>
                <a:gd name="T52" fmla="*/ 153728606 w 371"/>
                <a:gd name="T53" fmla="*/ 320058868 h 637"/>
                <a:gd name="T54" fmla="*/ 148688299 w 371"/>
                <a:gd name="T55" fmla="*/ 360381333 h 637"/>
                <a:gd name="T56" fmla="*/ 115927101 w 371"/>
                <a:gd name="T57" fmla="*/ 372982897 h 637"/>
                <a:gd name="T58" fmla="*/ 120967407 w 371"/>
                <a:gd name="T59" fmla="*/ 413305361 h 637"/>
                <a:gd name="T60" fmla="*/ 115927101 w 371"/>
                <a:gd name="T61" fmla="*/ 466227902 h 637"/>
                <a:gd name="T62" fmla="*/ 83164289 w 371"/>
                <a:gd name="T63" fmla="*/ 466227902 h 637"/>
                <a:gd name="T64" fmla="*/ 95765849 w 371"/>
                <a:gd name="T65" fmla="*/ 509071314 h 637"/>
                <a:gd name="T66" fmla="*/ 78123983 w 371"/>
                <a:gd name="T67" fmla="*/ 544353471 h 637"/>
                <a:gd name="T68" fmla="*/ 103325516 w 371"/>
                <a:gd name="T69" fmla="*/ 541832523 h 637"/>
                <a:gd name="T70" fmla="*/ 95765849 w 371"/>
                <a:gd name="T71" fmla="*/ 579635627 h 637"/>
                <a:gd name="T72" fmla="*/ 123486767 w 371"/>
                <a:gd name="T73" fmla="*/ 567034063 h 637"/>
                <a:gd name="T74" fmla="*/ 110886794 w 371"/>
                <a:gd name="T75" fmla="*/ 622477452 h 637"/>
                <a:gd name="T76" fmla="*/ 133567380 w 371"/>
                <a:gd name="T77" fmla="*/ 614917784 h 637"/>
                <a:gd name="T78" fmla="*/ 110886794 w 371"/>
                <a:gd name="T79" fmla="*/ 655240248 h 637"/>
                <a:gd name="T80" fmla="*/ 110886794 w 371"/>
                <a:gd name="T81" fmla="*/ 693041765 h 637"/>
                <a:gd name="T82" fmla="*/ 103325516 w 371"/>
                <a:gd name="T83" fmla="*/ 738404538 h 637"/>
                <a:gd name="T84" fmla="*/ 123486767 w 371"/>
                <a:gd name="T85" fmla="*/ 743444846 h 637"/>
                <a:gd name="T86" fmla="*/ 136088327 w 371"/>
                <a:gd name="T87" fmla="*/ 791328566 h 637"/>
                <a:gd name="T88" fmla="*/ 120967407 w 371"/>
                <a:gd name="T89" fmla="*/ 834170590 h 637"/>
                <a:gd name="T90" fmla="*/ 141128633 w 371"/>
                <a:gd name="T91" fmla="*/ 844251206 h 637"/>
                <a:gd name="T92" fmla="*/ 133567380 w 371"/>
                <a:gd name="T93" fmla="*/ 861893078 h 637"/>
                <a:gd name="T94" fmla="*/ 153728606 w 371"/>
                <a:gd name="T95" fmla="*/ 887094618 h 637"/>
                <a:gd name="T96" fmla="*/ 176410779 w 371"/>
                <a:gd name="T97" fmla="*/ 945057367 h 637"/>
                <a:gd name="T98" fmla="*/ 115927101 w 371"/>
                <a:gd name="T99" fmla="*/ 967739547 h 637"/>
                <a:gd name="T100" fmla="*/ 161289860 w 371"/>
                <a:gd name="T101" fmla="*/ 967739547 h 637"/>
                <a:gd name="T102" fmla="*/ 153728606 w 371"/>
                <a:gd name="T103" fmla="*/ 1005541064 h 637"/>
                <a:gd name="T104" fmla="*/ 141128633 w 371"/>
                <a:gd name="T105" fmla="*/ 1025702297 h 637"/>
                <a:gd name="T106" fmla="*/ 103325516 w 371"/>
                <a:gd name="T107" fmla="*/ 1076105377 h 637"/>
                <a:gd name="T108" fmla="*/ 70564317 w 371"/>
                <a:gd name="T109" fmla="*/ 1091226302 h 637"/>
                <a:gd name="T110" fmla="*/ 70564317 w 371"/>
                <a:gd name="T111" fmla="*/ 1121468150 h 637"/>
                <a:gd name="T112" fmla="*/ 37801518 w 371"/>
                <a:gd name="T113" fmla="*/ 1161790615 h 637"/>
                <a:gd name="T114" fmla="*/ 55443397 w 371"/>
                <a:gd name="T115" fmla="*/ 1186992155 h 637"/>
                <a:gd name="T116" fmla="*/ 32761211 w 371"/>
                <a:gd name="T117" fmla="*/ 1234875876 h 637"/>
                <a:gd name="T118" fmla="*/ 20161232 w 371"/>
                <a:gd name="T119" fmla="*/ 1280237061 h 637"/>
                <a:gd name="T120" fmla="*/ 10080616 w 371"/>
                <a:gd name="T121" fmla="*/ 1323080473 h 637"/>
                <a:gd name="T122" fmla="*/ 12599976 w 371"/>
                <a:gd name="T123" fmla="*/ 1370964194 h 637"/>
                <a:gd name="T124" fmla="*/ 365421531 w 371"/>
                <a:gd name="T125" fmla="*/ 1350802961 h 6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1"/>
                <a:gd name="T190" fmla="*/ 0 h 637"/>
                <a:gd name="T191" fmla="*/ 371 w 371"/>
                <a:gd name="T192" fmla="*/ 637 h 6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1" h="637">
                  <a:moveTo>
                    <a:pt x="212" y="531"/>
                  </a:moveTo>
                  <a:lnTo>
                    <a:pt x="216" y="534"/>
                  </a:lnTo>
                  <a:lnTo>
                    <a:pt x="216" y="538"/>
                  </a:lnTo>
                  <a:lnTo>
                    <a:pt x="212" y="547"/>
                  </a:lnTo>
                  <a:lnTo>
                    <a:pt x="211" y="556"/>
                  </a:lnTo>
                  <a:lnTo>
                    <a:pt x="207" y="562"/>
                  </a:lnTo>
                  <a:lnTo>
                    <a:pt x="207" y="567"/>
                  </a:lnTo>
                  <a:lnTo>
                    <a:pt x="206" y="572"/>
                  </a:lnTo>
                  <a:lnTo>
                    <a:pt x="206" y="575"/>
                  </a:lnTo>
                  <a:lnTo>
                    <a:pt x="209" y="578"/>
                  </a:lnTo>
                  <a:lnTo>
                    <a:pt x="212" y="590"/>
                  </a:lnTo>
                  <a:lnTo>
                    <a:pt x="214" y="591"/>
                  </a:lnTo>
                  <a:lnTo>
                    <a:pt x="222" y="600"/>
                  </a:lnTo>
                  <a:lnTo>
                    <a:pt x="224" y="603"/>
                  </a:lnTo>
                  <a:lnTo>
                    <a:pt x="225" y="606"/>
                  </a:lnTo>
                  <a:lnTo>
                    <a:pt x="227" y="608"/>
                  </a:lnTo>
                  <a:lnTo>
                    <a:pt x="229" y="613"/>
                  </a:lnTo>
                  <a:lnTo>
                    <a:pt x="232" y="616"/>
                  </a:lnTo>
                  <a:lnTo>
                    <a:pt x="232" y="622"/>
                  </a:lnTo>
                  <a:lnTo>
                    <a:pt x="232" y="624"/>
                  </a:lnTo>
                  <a:lnTo>
                    <a:pt x="235" y="629"/>
                  </a:lnTo>
                  <a:lnTo>
                    <a:pt x="235" y="632"/>
                  </a:lnTo>
                  <a:lnTo>
                    <a:pt x="238" y="634"/>
                  </a:lnTo>
                  <a:lnTo>
                    <a:pt x="242" y="637"/>
                  </a:lnTo>
                  <a:lnTo>
                    <a:pt x="248" y="634"/>
                  </a:lnTo>
                  <a:lnTo>
                    <a:pt x="251" y="632"/>
                  </a:lnTo>
                  <a:lnTo>
                    <a:pt x="253" y="631"/>
                  </a:lnTo>
                  <a:lnTo>
                    <a:pt x="255" y="627"/>
                  </a:lnTo>
                  <a:lnTo>
                    <a:pt x="256" y="622"/>
                  </a:lnTo>
                  <a:lnTo>
                    <a:pt x="258" y="621"/>
                  </a:lnTo>
                  <a:lnTo>
                    <a:pt x="265" y="618"/>
                  </a:lnTo>
                  <a:lnTo>
                    <a:pt x="263" y="614"/>
                  </a:lnTo>
                  <a:lnTo>
                    <a:pt x="263" y="613"/>
                  </a:lnTo>
                  <a:lnTo>
                    <a:pt x="263" y="611"/>
                  </a:lnTo>
                  <a:lnTo>
                    <a:pt x="265" y="609"/>
                  </a:lnTo>
                  <a:lnTo>
                    <a:pt x="268" y="609"/>
                  </a:lnTo>
                  <a:lnTo>
                    <a:pt x="269" y="611"/>
                  </a:lnTo>
                  <a:lnTo>
                    <a:pt x="269" y="614"/>
                  </a:lnTo>
                  <a:lnTo>
                    <a:pt x="271" y="616"/>
                  </a:lnTo>
                  <a:lnTo>
                    <a:pt x="273" y="616"/>
                  </a:lnTo>
                  <a:lnTo>
                    <a:pt x="282" y="611"/>
                  </a:lnTo>
                  <a:lnTo>
                    <a:pt x="297" y="605"/>
                  </a:lnTo>
                  <a:lnTo>
                    <a:pt x="302" y="603"/>
                  </a:lnTo>
                  <a:lnTo>
                    <a:pt x="309" y="603"/>
                  </a:lnTo>
                  <a:lnTo>
                    <a:pt x="313" y="603"/>
                  </a:lnTo>
                  <a:lnTo>
                    <a:pt x="315" y="601"/>
                  </a:lnTo>
                  <a:lnTo>
                    <a:pt x="315" y="600"/>
                  </a:lnTo>
                  <a:lnTo>
                    <a:pt x="313" y="598"/>
                  </a:lnTo>
                  <a:lnTo>
                    <a:pt x="313" y="596"/>
                  </a:lnTo>
                  <a:lnTo>
                    <a:pt x="315" y="596"/>
                  </a:lnTo>
                  <a:lnTo>
                    <a:pt x="318" y="596"/>
                  </a:lnTo>
                  <a:lnTo>
                    <a:pt x="320" y="598"/>
                  </a:lnTo>
                  <a:lnTo>
                    <a:pt x="323" y="600"/>
                  </a:lnTo>
                  <a:lnTo>
                    <a:pt x="325" y="600"/>
                  </a:lnTo>
                  <a:lnTo>
                    <a:pt x="325" y="605"/>
                  </a:lnTo>
                  <a:lnTo>
                    <a:pt x="328" y="606"/>
                  </a:lnTo>
                  <a:lnTo>
                    <a:pt x="330" y="606"/>
                  </a:lnTo>
                  <a:lnTo>
                    <a:pt x="336" y="606"/>
                  </a:lnTo>
                  <a:lnTo>
                    <a:pt x="341" y="603"/>
                  </a:lnTo>
                  <a:lnTo>
                    <a:pt x="346" y="600"/>
                  </a:lnTo>
                  <a:lnTo>
                    <a:pt x="348" y="598"/>
                  </a:lnTo>
                  <a:lnTo>
                    <a:pt x="349" y="598"/>
                  </a:lnTo>
                  <a:lnTo>
                    <a:pt x="351" y="601"/>
                  </a:lnTo>
                  <a:lnTo>
                    <a:pt x="354" y="606"/>
                  </a:lnTo>
                  <a:lnTo>
                    <a:pt x="357" y="606"/>
                  </a:lnTo>
                  <a:lnTo>
                    <a:pt x="361" y="606"/>
                  </a:lnTo>
                  <a:lnTo>
                    <a:pt x="364" y="605"/>
                  </a:lnTo>
                  <a:lnTo>
                    <a:pt x="369" y="603"/>
                  </a:lnTo>
                  <a:lnTo>
                    <a:pt x="369" y="601"/>
                  </a:lnTo>
                  <a:lnTo>
                    <a:pt x="369" y="600"/>
                  </a:lnTo>
                  <a:lnTo>
                    <a:pt x="371" y="598"/>
                  </a:lnTo>
                  <a:lnTo>
                    <a:pt x="366" y="556"/>
                  </a:lnTo>
                  <a:lnTo>
                    <a:pt x="362" y="523"/>
                  </a:lnTo>
                  <a:lnTo>
                    <a:pt x="359" y="507"/>
                  </a:lnTo>
                  <a:lnTo>
                    <a:pt x="354" y="466"/>
                  </a:lnTo>
                  <a:lnTo>
                    <a:pt x="349" y="432"/>
                  </a:lnTo>
                  <a:lnTo>
                    <a:pt x="348" y="407"/>
                  </a:lnTo>
                  <a:lnTo>
                    <a:pt x="348" y="363"/>
                  </a:lnTo>
                  <a:lnTo>
                    <a:pt x="348" y="352"/>
                  </a:lnTo>
                  <a:lnTo>
                    <a:pt x="349" y="316"/>
                  </a:lnTo>
                  <a:lnTo>
                    <a:pt x="349" y="272"/>
                  </a:lnTo>
                  <a:lnTo>
                    <a:pt x="351" y="262"/>
                  </a:lnTo>
                  <a:lnTo>
                    <a:pt x="351" y="223"/>
                  </a:lnTo>
                  <a:lnTo>
                    <a:pt x="353" y="192"/>
                  </a:lnTo>
                  <a:lnTo>
                    <a:pt x="353" y="164"/>
                  </a:lnTo>
                  <a:lnTo>
                    <a:pt x="354" y="122"/>
                  </a:lnTo>
                  <a:lnTo>
                    <a:pt x="354" y="119"/>
                  </a:lnTo>
                  <a:lnTo>
                    <a:pt x="354" y="88"/>
                  </a:lnTo>
                  <a:lnTo>
                    <a:pt x="354" y="70"/>
                  </a:lnTo>
                  <a:lnTo>
                    <a:pt x="354" y="53"/>
                  </a:lnTo>
                  <a:lnTo>
                    <a:pt x="356" y="13"/>
                  </a:lnTo>
                  <a:lnTo>
                    <a:pt x="353" y="9"/>
                  </a:lnTo>
                  <a:lnTo>
                    <a:pt x="349" y="6"/>
                  </a:lnTo>
                  <a:lnTo>
                    <a:pt x="344" y="0"/>
                  </a:lnTo>
                  <a:lnTo>
                    <a:pt x="326" y="1"/>
                  </a:lnTo>
                  <a:lnTo>
                    <a:pt x="323" y="1"/>
                  </a:lnTo>
                  <a:lnTo>
                    <a:pt x="281" y="4"/>
                  </a:lnTo>
                  <a:lnTo>
                    <a:pt x="278" y="4"/>
                  </a:lnTo>
                  <a:lnTo>
                    <a:pt x="258" y="8"/>
                  </a:lnTo>
                  <a:lnTo>
                    <a:pt x="238" y="8"/>
                  </a:lnTo>
                  <a:lnTo>
                    <a:pt x="222" y="9"/>
                  </a:lnTo>
                  <a:lnTo>
                    <a:pt x="191" y="11"/>
                  </a:lnTo>
                  <a:lnTo>
                    <a:pt x="183" y="13"/>
                  </a:lnTo>
                  <a:lnTo>
                    <a:pt x="123" y="14"/>
                  </a:lnTo>
                  <a:lnTo>
                    <a:pt x="126" y="19"/>
                  </a:lnTo>
                  <a:lnTo>
                    <a:pt x="128" y="21"/>
                  </a:lnTo>
                  <a:lnTo>
                    <a:pt x="128" y="22"/>
                  </a:lnTo>
                  <a:lnTo>
                    <a:pt x="126" y="24"/>
                  </a:lnTo>
                  <a:lnTo>
                    <a:pt x="124" y="29"/>
                  </a:lnTo>
                  <a:lnTo>
                    <a:pt x="121" y="31"/>
                  </a:lnTo>
                  <a:lnTo>
                    <a:pt x="118" y="34"/>
                  </a:lnTo>
                  <a:lnTo>
                    <a:pt x="110" y="35"/>
                  </a:lnTo>
                  <a:lnTo>
                    <a:pt x="110" y="37"/>
                  </a:lnTo>
                  <a:lnTo>
                    <a:pt x="108" y="40"/>
                  </a:lnTo>
                  <a:lnTo>
                    <a:pt x="108" y="42"/>
                  </a:lnTo>
                  <a:lnTo>
                    <a:pt x="108" y="45"/>
                  </a:lnTo>
                  <a:lnTo>
                    <a:pt x="106" y="47"/>
                  </a:lnTo>
                  <a:lnTo>
                    <a:pt x="105" y="49"/>
                  </a:lnTo>
                  <a:lnTo>
                    <a:pt x="100" y="47"/>
                  </a:lnTo>
                  <a:lnTo>
                    <a:pt x="98" y="47"/>
                  </a:lnTo>
                  <a:lnTo>
                    <a:pt x="97" y="50"/>
                  </a:lnTo>
                  <a:lnTo>
                    <a:pt x="98" y="50"/>
                  </a:lnTo>
                  <a:lnTo>
                    <a:pt x="105" y="53"/>
                  </a:lnTo>
                  <a:lnTo>
                    <a:pt x="105" y="55"/>
                  </a:lnTo>
                  <a:lnTo>
                    <a:pt x="106" y="58"/>
                  </a:lnTo>
                  <a:lnTo>
                    <a:pt x="106" y="60"/>
                  </a:lnTo>
                  <a:lnTo>
                    <a:pt x="105" y="60"/>
                  </a:lnTo>
                  <a:lnTo>
                    <a:pt x="103" y="60"/>
                  </a:lnTo>
                  <a:lnTo>
                    <a:pt x="98" y="57"/>
                  </a:lnTo>
                  <a:lnTo>
                    <a:pt x="97" y="58"/>
                  </a:lnTo>
                  <a:lnTo>
                    <a:pt x="95" y="63"/>
                  </a:lnTo>
                  <a:lnTo>
                    <a:pt x="95" y="66"/>
                  </a:lnTo>
                  <a:lnTo>
                    <a:pt x="100" y="70"/>
                  </a:lnTo>
                  <a:lnTo>
                    <a:pt x="100" y="73"/>
                  </a:lnTo>
                  <a:lnTo>
                    <a:pt x="100" y="75"/>
                  </a:lnTo>
                  <a:lnTo>
                    <a:pt x="97" y="78"/>
                  </a:lnTo>
                  <a:lnTo>
                    <a:pt x="95" y="79"/>
                  </a:lnTo>
                  <a:lnTo>
                    <a:pt x="97" y="89"/>
                  </a:lnTo>
                  <a:lnTo>
                    <a:pt x="97" y="93"/>
                  </a:lnTo>
                  <a:lnTo>
                    <a:pt x="92" y="94"/>
                  </a:lnTo>
                  <a:lnTo>
                    <a:pt x="88" y="97"/>
                  </a:lnTo>
                  <a:lnTo>
                    <a:pt x="85" y="97"/>
                  </a:lnTo>
                  <a:lnTo>
                    <a:pt x="80" y="97"/>
                  </a:lnTo>
                  <a:lnTo>
                    <a:pt x="79" y="97"/>
                  </a:lnTo>
                  <a:lnTo>
                    <a:pt x="79" y="101"/>
                  </a:lnTo>
                  <a:lnTo>
                    <a:pt x="79" y="104"/>
                  </a:lnTo>
                  <a:lnTo>
                    <a:pt x="80" y="107"/>
                  </a:lnTo>
                  <a:lnTo>
                    <a:pt x="79" y="109"/>
                  </a:lnTo>
                  <a:lnTo>
                    <a:pt x="75" y="109"/>
                  </a:lnTo>
                  <a:lnTo>
                    <a:pt x="72" y="110"/>
                  </a:lnTo>
                  <a:lnTo>
                    <a:pt x="70" y="114"/>
                  </a:lnTo>
                  <a:lnTo>
                    <a:pt x="69" y="117"/>
                  </a:lnTo>
                  <a:lnTo>
                    <a:pt x="67" y="117"/>
                  </a:lnTo>
                  <a:lnTo>
                    <a:pt x="62" y="117"/>
                  </a:lnTo>
                  <a:lnTo>
                    <a:pt x="61" y="119"/>
                  </a:lnTo>
                  <a:lnTo>
                    <a:pt x="61" y="120"/>
                  </a:lnTo>
                  <a:lnTo>
                    <a:pt x="64" y="122"/>
                  </a:lnTo>
                  <a:lnTo>
                    <a:pt x="70" y="124"/>
                  </a:lnTo>
                  <a:lnTo>
                    <a:pt x="72" y="125"/>
                  </a:lnTo>
                  <a:lnTo>
                    <a:pt x="70" y="128"/>
                  </a:lnTo>
                  <a:lnTo>
                    <a:pt x="67" y="128"/>
                  </a:lnTo>
                  <a:lnTo>
                    <a:pt x="61" y="127"/>
                  </a:lnTo>
                  <a:lnTo>
                    <a:pt x="56" y="127"/>
                  </a:lnTo>
                  <a:lnTo>
                    <a:pt x="54" y="128"/>
                  </a:lnTo>
                  <a:lnTo>
                    <a:pt x="59" y="133"/>
                  </a:lnTo>
                  <a:lnTo>
                    <a:pt x="61" y="135"/>
                  </a:lnTo>
                  <a:lnTo>
                    <a:pt x="61" y="140"/>
                  </a:lnTo>
                  <a:lnTo>
                    <a:pt x="59" y="143"/>
                  </a:lnTo>
                  <a:lnTo>
                    <a:pt x="56" y="146"/>
                  </a:lnTo>
                  <a:lnTo>
                    <a:pt x="56" y="150"/>
                  </a:lnTo>
                  <a:lnTo>
                    <a:pt x="54" y="151"/>
                  </a:lnTo>
                  <a:lnTo>
                    <a:pt x="53" y="151"/>
                  </a:lnTo>
                  <a:lnTo>
                    <a:pt x="49" y="148"/>
                  </a:lnTo>
                  <a:lnTo>
                    <a:pt x="46" y="148"/>
                  </a:lnTo>
                  <a:lnTo>
                    <a:pt x="44" y="148"/>
                  </a:lnTo>
                  <a:lnTo>
                    <a:pt x="44" y="151"/>
                  </a:lnTo>
                  <a:lnTo>
                    <a:pt x="48" y="154"/>
                  </a:lnTo>
                  <a:lnTo>
                    <a:pt x="48" y="159"/>
                  </a:lnTo>
                  <a:lnTo>
                    <a:pt x="48" y="163"/>
                  </a:lnTo>
                  <a:lnTo>
                    <a:pt x="48" y="164"/>
                  </a:lnTo>
                  <a:lnTo>
                    <a:pt x="49" y="171"/>
                  </a:lnTo>
                  <a:lnTo>
                    <a:pt x="48" y="174"/>
                  </a:lnTo>
                  <a:lnTo>
                    <a:pt x="44" y="177"/>
                  </a:lnTo>
                  <a:lnTo>
                    <a:pt x="39" y="181"/>
                  </a:lnTo>
                  <a:lnTo>
                    <a:pt x="39" y="184"/>
                  </a:lnTo>
                  <a:lnTo>
                    <a:pt x="46" y="185"/>
                  </a:lnTo>
                  <a:lnTo>
                    <a:pt x="48" y="189"/>
                  </a:lnTo>
                  <a:lnTo>
                    <a:pt x="46" y="190"/>
                  </a:lnTo>
                  <a:lnTo>
                    <a:pt x="43" y="192"/>
                  </a:lnTo>
                  <a:lnTo>
                    <a:pt x="39" y="190"/>
                  </a:lnTo>
                  <a:lnTo>
                    <a:pt x="35" y="185"/>
                  </a:lnTo>
                  <a:lnTo>
                    <a:pt x="33" y="185"/>
                  </a:lnTo>
                  <a:lnTo>
                    <a:pt x="31" y="187"/>
                  </a:lnTo>
                  <a:lnTo>
                    <a:pt x="33" y="190"/>
                  </a:lnTo>
                  <a:lnTo>
                    <a:pt x="33" y="194"/>
                  </a:lnTo>
                  <a:lnTo>
                    <a:pt x="36" y="197"/>
                  </a:lnTo>
                  <a:lnTo>
                    <a:pt x="38" y="200"/>
                  </a:lnTo>
                  <a:lnTo>
                    <a:pt x="38" y="202"/>
                  </a:lnTo>
                  <a:lnTo>
                    <a:pt x="33" y="203"/>
                  </a:lnTo>
                  <a:lnTo>
                    <a:pt x="30" y="207"/>
                  </a:lnTo>
                  <a:lnTo>
                    <a:pt x="31" y="210"/>
                  </a:lnTo>
                  <a:lnTo>
                    <a:pt x="33" y="212"/>
                  </a:lnTo>
                  <a:lnTo>
                    <a:pt x="33" y="213"/>
                  </a:lnTo>
                  <a:lnTo>
                    <a:pt x="31" y="216"/>
                  </a:lnTo>
                  <a:lnTo>
                    <a:pt x="31" y="220"/>
                  </a:lnTo>
                  <a:lnTo>
                    <a:pt x="31" y="221"/>
                  </a:lnTo>
                  <a:lnTo>
                    <a:pt x="35" y="221"/>
                  </a:lnTo>
                  <a:lnTo>
                    <a:pt x="36" y="218"/>
                  </a:lnTo>
                  <a:lnTo>
                    <a:pt x="38" y="216"/>
                  </a:lnTo>
                  <a:lnTo>
                    <a:pt x="41" y="215"/>
                  </a:lnTo>
                  <a:lnTo>
                    <a:pt x="41" y="216"/>
                  </a:lnTo>
                  <a:lnTo>
                    <a:pt x="43" y="220"/>
                  </a:lnTo>
                  <a:lnTo>
                    <a:pt x="39" y="221"/>
                  </a:lnTo>
                  <a:lnTo>
                    <a:pt x="36" y="225"/>
                  </a:lnTo>
                  <a:lnTo>
                    <a:pt x="36" y="228"/>
                  </a:lnTo>
                  <a:lnTo>
                    <a:pt x="38" y="230"/>
                  </a:lnTo>
                  <a:lnTo>
                    <a:pt x="39" y="230"/>
                  </a:lnTo>
                  <a:lnTo>
                    <a:pt x="41" y="228"/>
                  </a:lnTo>
                  <a:lnTo>
                    <a:pt x="44" y="223"/>
                  </a:lnTo>
                  <a:lnTo>
                    <a:pt x="46" y="223"/>
                  </a:lnTo>
                  <a:lnTo>
                    <a:pt x="48" y="223"/>
                  </a:lnTo>
                  <a:lnTo>
                    <a:pt x="49" y="225"/>
                  </a:lnTo>
                  <a:lnTo>
                    <a:pt x="48" y="228"/>
                  </a:lnTo>
                  <a:lnTo>
                    <a:pt x="43" y="231"/>
                  </a:lnTo>
                  <a:lnTo>
                    <a:pt x="39" y="234"/>
                  </a:lnTo>
                  <a:lnTo>
                    <a:pt x="39" y="236"/>
                  </a:lnTo>
                  <a:lnTo>
                    <a:pt x="39" y="239"/>
                  </a:lnTo>
                  <a:lnTo>
                    <a:pt x="44" y="247"/>
                  </a:lnTo>
                  <a:lnTo>
                    <a:pt x="46" y="247"/>
                  </a:lnTo>
                  <a:lnTo>
                    <a:pt x="48" y="247"/>
                  </a:lnTo>
                  <a:lnTo>
                    <a:pt x="48" y="244"/>
                  </a:lnTo>
                  <a:lnTo>
                    <a:pt x="49" y="243"/>
                  </a:lnTo>
                  <a:lnTo>
                    <a:pt x="53" y="243"/>
                  </a:lnTo>
                  <a:lnTo>
                    <a:pt x="53" y="244"/>
                  </a:lnTo>
                  <a:lnTo>
                    <a:pt x="53" y="246"/>
                  </a:lnTo>
                  <a:lnTo>
                    <a:pt x="51" y="249"/>
                  </a:lnTo>
                  <a:lnTo>
                    <a:pt x="49" y="252"/>
                  </a:lnTo>
                  <a:lnTo>
                    <a:pt x="49" y="256"/>
                  </a:lnTo>
                  <a:lnTo>
                    <a:pt x="49" y="259"/>
                  </a:lnTo>
                  <a:lnTo>
                    <a:pt x="44" y="260"/>
                  </a:lnTo>
                  <a:lnTo>
                    <a:pt x="39" y="262"/>
                  </a:lnTo>
                  <a:lnTo>
                    <a:pt x="39" y="264"/>
                  </a:lnTo>
                  <a:lnTo>
                    <a:pt x="39" y="265"/>
                  </a:lnTo>
                  <a:lnTo>
                    <a:pt x="44" y="270"/>
                  </a:lnTo>
                  <a:lnTo>
                    <a:pt x="44" y="272"/>
                  </a:lnTo>
                  <a:lnTo>
                    <a:pt x="44" y="275"/>
                  </a:lnTo>
                  <a:lnTo>
                    <a:pt x="39" y="280"/>
                  </a:lnTo>
                  <a:lnTo>
                    <a:pt x="38" y="282"/>
                  </a:lnTo>
                  <a:lnTo>
                    <a:pt x="38" y="283"/>
                  </a:lnTo>
                  <a:lnTo>
                    <a:pt x="36" y="290"/>
                  </a:lnTo>
                  <a:lnTo>
                    <a:pt x="38" y="293"/>
                  </a:lnTo>
                  <a:lnTo>
                    <a:pt x="41" y="293"/>
                  </a:lnTo>
                  <a:lnTo>
                    <a:pt x="44" y="291"/>
                  </a:lnTo>
                  <a:lnTo>
                    <a:pt x="46" y="287"/>
                  </a:lnTo>
                  <a:lnTo>
                    <a:pt x="48" y="287"/>
                  </a:lnTo>
                  <a:lnTo>
                    <a:pt x="51" y="288"/>
                  </a:lnTo>
                  <a:lnTo>
                    <a:pt x="51" y="291"/>
                  </a:lnTo>
                  <a:lnTo>
                    <a:pt x="49" y="295"/>
                  </a:lnTo>
                  <a:lnTo>
                    <a:pt x="44" y="303"/>
                  </a:lnTo>
                  <a:lnTo>
                    <a:pt x="44" y="308"/>
                  </a:lnTo>
                  <a:lnTo>
                    <a:pt x="46" y="311"/>
                  </a:lnTo>
                  <a:lnTo>
                    <a:pt x="49" y="313"/>
                  </a:lnTo>
                  <a:lnTo>
                    <a:pt x="53" y="313"/>
                  </a:lnTo>
                  <a:lnTo>
                    <a:pt x="54" y="314"/>
                  </a:lnTo>
                  <a:lnTo>
                    <a:pt x="53" y="318"/>
                  </a:lnTo>
                  <a:lnTo>
                    <a:pt x="51" y="319"/>
                  </a:lnTo>
                  <a:lnTo>
                    <a:pt x="48" y="321"/>
                  </a:lnTo>
                  <a:lnTo>
                    <a:pt x="46" y="324"/>
                  </a:lnTo>
                  <a:lnTo>
                    <a:pt x="46" y="332"/>
                  </a:lnTo>
                  <a:lnTo>
                    <a:pt x="48" y="331"/>
                  </a:lnTo>
                  <a:lnTo>
                    <a:pt x="51" y="329"/>
                  </a:lnTo>
                  <a:lnTo>
                    <a:pt x="56" y="327"/>
                  </a:lnTo>
                  <a:lnTo>
                    <a:pt x="59" y="327"/>
                  </a:lnTo>
                  <a:lnTo>
                    <a:pt x="61" y="329"/>
                  </a:lnTo>
                  <a:lnTo>
                    <a:pt x="59" y="332"/>
                  </a:lnTo>
                  <a:lnTo>
                    <a:pt x="56" y="335"/>
                  </a:lnTo>
                  <a:lnTo>
                    <a:pt x="56" y="337"/>
                  </a:lnTo>
                  <a:lnTo>
                    <a:pt x="59" y="339"/>
                  </a:lnTo>
                  <a:lnTo>
                    <a:pt x="62" y="344"/>
                  </a:lnTo>
                  <a:lnTo>
                    <a:pt x="62" y="345"/>
                  </a:lnTo>
                  <a:lnTo>
                    <a:pt x="61" y="347"/>
                  </a:lnTo>
                  <a:lnTo>
                    <a:pt x="53" y="342"/>
                  </a:lnTo>
                  <a:lnTo>
                    <a:pt x="51" y="342"/>
                  </a:lnTo>
                  <a:lnTo>
                    <a:pt x="51" y="345"/>
                  </a:lnTo>
                  <a:lnTo>
                    <a:pt x="53" y="349"/>
                  </a:lnTo>
                  <a:lnTo>
                    <a:pt x="56" y="350"/>
                  </a:lnTo>
                  <a:lnTo>
                    <a:pt x="59" y="350"/>
                  </a:lnTo>
                  <a:lnTo>
                    <a:pt x="61" y="352"/>
                  </a:lnTo>
                  <a:lnTo>
                    <a:pt x="62" y="360"/>
                  </a:lnTo>
                  <a:lnTo>
                    <a:pt x="67" y="363"/>
                  </a:lnTo>
                  <a:lnTo>
                    <a:pt x="74" y="365"/>
                  </a:lnTo>
                  <a:lnTo>
                    <a:pt x="74" y="366"/>
                  </a:lnTo>
                  <a:lnTo>
                    <a:pt x="72" y="370"/>
                  </a:lnTo>
                  <a:lnTo>
                    <a:pt x="70" y="375"/>
                  </a:lnTo>
                  <a:lnTo>
                    <a:pt x="69" y="380"/>
                  </a:lnTo>
                  <a:lnTo>
                    <a:pt x="66" y="381"/>
                  </a:lnTo>
                  <a:lnTo>
                    <a:pt x="54" y="383"/>
                  </a:lnTo>
                  <a:lnTo>
                    <a:pt x="53" y="383"/>
                  </a:lnTo>
                  <a:lnTo>
                    <a:pt x="49" y="383"/>
                  </a:lnTo>
                  <a:lnTo>
                    <a:pt x="46" y="384"/>
                  </a:lnTo>
                  <a:lnTo>
                    <a:pt x="46" y="389"/>
                  </a:lnTo>
                  <a:lnTo>
                    <a:pt x="46" y="393"/>
                  </a:lnTo>
                  <a:lnTo>
                    <a:pt x="53" y="393"/>
                  </a:lnTo>
                  <a:lnTo>
                    <a:pt x="54" y="394"/>
                  </a:lnTo>
                  <a:lnTo>
                    <a:pt x="62" y="389"/>
                  </a:lnTo>
                  <a:lnTo>
                    <a:pt x="64" y="384"/>
                  </a:lnTo>
                  <a:lnTo>
                    <a:pt x="67" y="386"/>
                  </a:lnTo>
                  <a:lnTo>
                    <a:pt x="69" y="388"/>
                  </a:lnTo>
                  <a:lnTo>
                    <a:pt x="69" y="391"/>
                  </a:lnTo>
                  <a:lnTo>
                    <a:pt x="66" y="394"/>
                  </a:lnTo>
                  <a:lnTo>
                    <a:pt x="64" y="396"/>
                  </a:lnTo>
                  <a:lnTo>
                    <a:pt x="61" y="399"/>
                  </a:lnTo>
                  <a:lnTo>
                    <a:pt x="59" y="401"/>
                  </a:lnTo>
                  <a:lnTo>
                    <a:pt x="54" y="401"/>
                  </a:lnTo>
                  <a:lnTo>
                    <a:pt x="51" y="401"/>
                  </a:lnTo>
                  <a:lnTo>
                    <a:pt x="51" y="402"/>
                  </a:lnTo>
                  <a:lnTo>
                    <a:pt x="54" y="406"/>
                  </a:lnTo>
                  <a:lnTo>
                    <a:pt x="56" y="407"/>
                  </a:lnTo>
                  <a:lnTo>
                    <a:pt x="54" y="410"/>
                  </a:lnTo>
                  <a:lnTo>
                    <a:pt x="49" y="412"/>
                  </a:lnTo>
                  <a:lnTo>
                    <a:pt x="46" y="419"/>
                  </a:lnTo>
                  <a:lnTo>
                    <a:pt x="44" y="422"/>
                  </a:lnTo>
                  <a:lnTo>
                    <a:pt x="41" y="425"/>
                  </a:lnTo>
                  <a:lnTo>
                    <a:pt x="41" y="427"/>
                  </a:lnTo>
                  <a:lnTo>
                    <a:pt x="41" y="428"/>
                  </a:lnTo>
                  <a:lnTo>
                    <a:pt x="43" y="432"/>
                  </a:lnTo>
                  <a:lnTo>
                    <a:pt x="36" y="432"/>
                  </a:lnTo>
                  <a:lnTo>
                    <a:pt x="33" y="430"/>
                  </a:lnTo>
                  <a:lnTo>
                    <a:pt x="30" y="432"/>
                  </a:lnTo>
                  <a:lnTo>
                    <a:pt x="28" y="433"/>
                  </a:lnTo>
                  <a:lnTo>
                    <a:pt x="28" y="438"/>
                  </a:lnTo>
                  <a:lnTo>
                    <a:pt x="31" y="440"/>
                  </a:lnTo>
                  <a:lnTo>
                    <a:pt x="36" y="441"/>
                  </a:lnTo>
                  <a:lnTo>
                    <a:pt x="38" y="443"/>
                  </a:lnTo>
                  <a:lnTo>
                    <a:pt x="33" y="445"/>
                  </a:lnTo>
                  <a:lnTo>
                    <a:pt x="28" y="445"/>
                  </a:lnTo>
                  <a:lnTo>
                    <a:pt x="25" y="448"/>
                  </a:lnTo>
                  <a:lnTo>
                    <a:pt x="23" y="451"/>
                  </a:lnTo>
                  <a:lnTo>
                    <a:pt x="25" y="456"/>
                  </a:lnTo>
                  <a:lnTo>
                    <a:pt x="23" y="459"/>
                  </a:lnTo>
                  <a:lnTo>
                    <a:pt x="17" y="459"/>
                  </a:lnTo>
                  <a:lnTo>
                    <a:pt x="15" y="461"/>
                  </a:lnTo>
                  <a:lnTo>
                    <a:pt x="13" y="463"/>
                  </a:lnTo>
                  <a:lnTo>
                    <a:pt x="15" y="464"/>
                  </a:lnTo>
                  <a:lnTo>
                    <a:pt x="22" y="464"/>
                  </a:lnTo>
                  <a:lnTo>
                    <a:pt x="23" y="466"/>
                  </a:lnTo>
                  <a:lnTo>
                    <a:pt x="23" y="468"/>
                  </a:lnTo>
                  <a:lnTo>
                    <a:pt x="22" y="471"/>
                  </a:lnTo>
                  <a:lnTo>
                    <a:pt x="13" y="472"/>
                  </a:lnTo>
                  <a:lnTo>
                    <a:pt x="13" y="481"/>
                  </a:lnTo>
                  <a:lnTo>
                    <a:pt x="15" y="484"/>
                  </a:lnTo>
                  <a:lnTo>
                    <a:pt x="18" y="487"/>
                  </a:lnTo>
                  <a:lnTo>
                    <a:pt x="18" y="490"/>
                  </a:lnTo>
                  <a:lnTo>
                    <a:pt x="13" y="490"/>
                  </a:lnTo>
                  <a:lnTo>
                    <a:pt x="8" y="489"/>
                  </a:lnTo>
                  <a:lnTo>
                    <a:pt x="8" y="492"/>
                  </a:lnTo>
                  <a:lnTo>
                    <a:pt x="8" y="495"/>
                  </a:lnTo>
                  <a:lnTo>
                    <a:pt x="12" y="500"/>
                  </a:lnTo>
                  <a:lnTo>
                    <a:pt x="12" y="507"/>
                  </a:lnTo>
                  <a:lnTo>
                    <a:pt x="8" y="508"/>
                  </a:lnTo>
                  <a:lnTo>
                    <a:pt x="4" y="508"/>
                  </a:lnTo>
                  <a:lnTo>
                    <a:pt x="0" y="510"/>
                  </a:lnTo>
                  <a:lnTo>
                    <a:pt x="2" y="512"/>
                  </a:lnTo>
                  <a:lnTo>
                    <a:pt x="4" y="516"/>
                  </a:lnTo>
                  <a:lnTo>
                    <a:pt x="4" y="520"/>
                  </a:lnTo>
                  <a:lnTo>
                    <a:pt x="4" y="525"/>
                  </a:lnTo>
                  <a:lnTo>
                    <a:pt x="4" y="526"/>
                  </a:lnTo>
                  <a:lnTo>
                    <a:pt x="7" y="531"/>
                  </a:lnTo>
                  <a:lnTo>
                    <a:pt x="8" y="534"/>
                  </a:lnTo>
                  <a:lnTo>
                    <a:pt x="4" y="541"/>
                  </a:lnTo>
                  <a:lnTo>
                    <a:pt x="2" y="543"/>
                  </a:lnTo>
                  <a:lnTo>
                    <a:pt x="5" y="544"/>
                  </a:lnTo>
                  <a:lnTo>
                    <a:pt x="51" y="541"/>
                  </a:lnTo>
                  <a:lnTo>
                    <a:pt x="66" y="541"/>
                  </a:lnTo>
                  <a:lnTo>
                    <a:pt x="90" y="539"/>
                  </a:lnTo>
                  <a:lnTo>
                    <a:pt x="121" y="538"/>
                  </a:lnTo>
                  <a:lnTo>
                    <a:pt x="123" y="538"/>
                  </a:lnTo>
                  <a:lnTo>
                    <a:pt x="145" y="536"/>
                  </a:lnTo>
                  <a:lnTo>
                    <a:pt x="154" y="536"/>
                  </a:lnTo>
                  <a:lnTo>
                    <a:pt x="203" y="533"/>
                  </a:lnTo>
                  <a:lnTo>
                    <a:pt x="212" y="53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Freeform 54"/>
            <p:cNvSpPr>
              <a:spLocks/>
            </p:cNvSpPr>
            <p:nvPr/>
          </p:nvSpPr>
          <p:spPr bwMode="auto">
            <a:xfrm>
              <a:off x="4396151" y="3123868"/>
              <a:ext cx="950155" cy="813442"/>
            </a:xfrm>
            <a:custGeom>
              <a:avLst/>
              <a:gdLst>
                <a:gd name="T0" fmla="*/ 1222277096 w 695"/>
                <a:gd name="T1" fmla="*/ 1345763995 h 595"/>
                <a:gd name="T2" fmla="*/ 1484373373 w 695"/>
                <a:gd name="T3" fmla="*/ 1343244632 h 595"/>
                <a:gd name="T4" fmla="*/ 1504534625 w 695"/>
                <a:gd name="T5" fmla="*/ 1403728389 h 595"/>
                <a:gd name="T6" fmla="*/ 1459171808 w 695"/>
                <a:gd name="T7" fmla="*/ 1459171833 h 595"/>
                <a:gd name="T8" fmla="*/ 1587698996 w 695"/>
                <a:gd name="T9" fmla="*/ 1491933074 h 595"/>
                <a:gd name="T10" fmla="*/ 1622981187 w 695"/>
                <a:gd name="T11" fmla="*/ 1466731509 h 595"/>
                <a:gd name="T12" fmla="*/ 1615421511 w 695"/>
                <a:gd name="T13" fmla="*/ 1416328378 h 595"/>
                <a:gd name="T14" fmla="*/ 1643142439 w 695"/>
                <a:gd name="T15" fmla="*/ 1401207439 h 595"/>
                <a:gd name="T16" fmla="*/ 1640623077 w 695"/>
                <a:gd name="T17" fmla="*/ 1368446197 h 595"/>
                <a:gd name="T18" fmla="*/ 1643142439 w 695"/>
                <a:gd name="T19" fmla="*/ 1325602742 h 595"/>
                <a:gd name="T20" fmla="*/ 1640623077 w 695"/>
                <a:gd name="T21" fmla="*/ 1297881814 h 595"/>
                <a:gd name="T22" fmla="*/ 1668344401 w 695"/>
                <a:gd name="T23" fmla="*/ 1335683368 h 595"/>
                <a:gd name="T24" fmla="*/ 1718747531 w 695"/>
                <a:gd name="T25" fmla="*/ 1292841501 h 595"/>
                <a:gd name="T26" fmla="*/ 1738908783 w 695"/>
                <a:gd name="T27" fmla="*/ 1265118985 h 595"/>
                <a:gd name="T28" fmla="*/ 1746470047 w 695"/>
                <a:gd name="T29" fmla="*/ 1224796480 h 595"/>
                <a:gd name="T30" fmla="*/ 1751510360 w 695"/>
                <a:gd name="T31" fmla="*/ 1186994926 h 595"/>
                <a:gd name="T32" fmla="*/ 1726308795 w 695"/>
                <a:gd name="T33" fmla="*/ 1149191784 h 595"/>
                <a:gd name="T34" fmla="*/ 1698586279 w 695"/>
                <a:gd name="T35" fmla="*/ 1134070844 h 595"/>
                <a:gd name="T36" fmla="*/ 1680945978 w 695"/>
                <a:gd name="T37" fmla="*/ 1141632108 h 595"/>
                <a:gd name="T38" fmla="*/ 1648182752 w 695"/>
                <a:gd name="T39" fmla="*/ 1083667713 h 595"/>
                <a:gd name="T40" fmla="*/ 1643142439 w 695"/>
                <a:gd name="T41" fmla="*/ 1043345209 h 595"/>
                <a:gd name="T42" fmla="*/ 1622981187 w 695"/>
                <a:gd name="T43" fmla="*/ 967740512 h 595"/>
                <a:gd name="T44" fmla="*/ 1590219946 w 695"/>
                <a:gd name="T45" fmla="*/ 912297068 h 595"/>
                <a:gd name="T46" fmla="*/ 1522174927 w 695"/>
                <a:gd name="T47" fmla="*/ 874495513 h 595"/>
                <a:gd name="T48" fmla="*/ 1509574938 w 695"/>
                <a:gd name="T49" fmla="*/ 846772998 h 595"/>
                <a:gd name="T50" fmla="*/ 1439010556 w 695"/>
                <a:gd name="T51" fmla="*/ 814011558 h 595"/>
                <a:gd name="T52" fmla="*/ 1388607426 w 695"/>
                <a:gd name="T53" fmla="*/ 763608427 h 595"/>
                <a:gd name="T54" fmla="*/ 1413808991 w 695"/>
                <a:gd name="T55" fmla="*/ 672882791 h 595"/>
                <a:gd name="T56" fmla="*/ 1426408980 w 695"/>
                <a:gd name="T57" fmla="*/ 612399034 h 595"/>
                <a:gd name="T58" fmla="*/ 1444050869 w 695"/>
                <a:gd name="T59" fmla="*/ 567036216 h 595"/>
                <a:gd name="T60" fmla="*/ 1393647739 w 695"/>
                <a:gd name="T61" fmla="*/ 536794337 h 595"/>
                <a:gd name="T62" fmla="*/ 1335683345 w 695"/>
                <a:gd name="T63" fmla="*/ 549394326 h 595"/>
                <a:gd name="T64" fmla="*/ 1300401154 w 695"/>
                <a:gd name="T65" fmla="*/ 536794337 h 595"/>
                <a:gd name="T66" fmla="*/ 1282760853 w 695"/>
                <a:gd name="T67" fmla="*/ 456149328 h 595"/>
                <a:gd name="T68" fmla="*/ 1237398035 w 695"/>
                <a:gd name="T69" fmla="*/ 398184834 h 595"/>
                <a:gd name="T70" fmla="*/ 1184473955 w 695"/>
                <a:gd name="T71" fmla="*/ 352822016 h 595"/>
                <a:gd name="T72" fmla="*/ 1113909573 w 695"/>
                <a:gd name="T73" fmla="*/ 282257633 h 595"/>
                <a:gd name="T74" fmla="*/ 1088708008 w 695"/>
                <a:gd name="T75" fmla="*/ 224294826 h 595"/>
                <a:gd name="T76" fmla="*/ 1073587069 w 695"/>
                <a:gd name="T77" fmla="*/ 131048190 h 595"/>
                <a:gd name="T78" fmla="*/ 1073587069 w 695"/>
                <a:gd name="T79" fmla="*/ 60483782 h 595"/>
                <a:gd name="T80" fmla="*/ 1015624263 w 695"/>
                <a:gd name="T81" fmla="*/ 0 h 595"/>
                <a:gd name="T82" fmla="*/ 768648727 w 695"/>
                <a:gd name="T83" fmla="*/ 12601580 h 595"/>
                <a:gd name="T84" fmla="*/ 441028381 w 695"/>
                <a:gd name="T85" fmla="*/ 20161259 h 595"/>
                <a:gd name="T86" fmla="*/ 143649764 w 695"/>
                <a:gd name="T87" fmla="*/ 22682209 h 595"/>
                <a:gd name="T88" fmla="*/ 12601579 w 695"/>
                <a:gd name="T89" fmla="*/ 47883781 h 595"/>
                <a:gd name="T90" fmla="*/ 52924105 w 695"/>
                <a:gd name="T91" fmla="*/ 123488514 h 595"/>
                <a:gd name="T92" fmla="*/ 95765972 w 695"/>
                <a:gd name="T93" fmla="*/ 178931958 h 595"/>
                <a:gd name="T94" fmla="*/ 141128814 w 695"/>
                <a:gd name="T95" fmla="*/ 241935128 h 595"/>
                <a:gd name="T96" fmla="*/ 194052894 w 695"/>
                <a:gd name="T97" fmla="*/ 249496391 h 595"/>
                <a:gd name="T98" fmla="*/ 221773872 w 695"/>
                <a:gd name="T99" fmla="*/ 287297946 h 595"/>
                <a:gd name="T100" fmla="*/ 201612570 w 695"/>
                <a:gd name="T101" fmla="*/ 315020462 h 595"/>
                <a:gd name="T102" fmla="*/ 168851329 w 695"/>
                <a:gd name="T103" fmla="*/ 372983269 h 595"/>
                <a:gd name="T104" fmla="*/ 221773872 w 695"/>
                <a:gd name="T105" fmla="*/ 423386499 h 595"/>
                <a:gd name="T106" fmla="*/ 264617326 w 695"/>
                <a:gd name="T107" fmla="*/ 488910569 h 595"/>
                <a:gd name="T108" fmla="*/ 299899517 w 695"/>
                <a:gd name="T109" fmla="*/ 504031508 h 595"/>
                <a:gd name="T110" fmla="*/ 299899517 w 695"/>
                <a:gd name="T111" fmla="*/ 751006850 h 595"/>
                <a:gd name="T112" fmla="*/ 297378567 w 695"/>
                <a:gd name="T113" fmla="*/ 1088708026 h 595"/>
                <a:gd name="T114" fmla="*/ 299899517 w 695"/>
                <a:gd name="T115" fmla="*/ 1313002753 h 595"/>
                <a:gd name="T116" fmla="*/ 501512137 w 695"/>
                <a:gd name="T117" fmla="*/ 1370965560 h 595"/>
                <a:gd name="T118" fmla="*/ 652721527 w 695"/>
                <a:gd name="T119" fmla="*/ 1368446197 h 595"/>
                <a:gd name="T120" fmla="*/ 962700182 w 695"/>
                <a:gd name="T121" fmla="*/ 1358365571 h 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5"/>
                <a:gd name="T184" fmla="*/ 0 h 595"/>
                <a:gd name="T185" fmla="*/ 695 w 695"/>
                <a:gd name="T186" fmla="*/ 595 h 5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5" h="595">
                  <a:moveTo>
                    <a:pt x="429" y="536"/>
                  </a:moveTo>
                  <a:lnTo>
                    <a:pt x="450" y="536"/>
                  </a:lnTo>
                  <a:lnTo>
                    <a:pt x="452" y="536"/>
                  </a:lnTo>
                  <a:lnTo>
                    <a:pt x="455" y="536"/>
                  </a:lnTo>
                  <a:lnTo>
                    <a:pt x="485" y="534"/>
                  </a:lnTo>
                  <a:lnTo>
                    <a:pt x="522" y="531"/>
                  </a:lnTo>
                  <a:lnTo>
                    <a:pt x="543" y="530"/>
                  </a:lnTo>
                  <a:lnTo>
                    <a:pt x="581" y="528"/>
                  </a:lnTo>
                  <a:lnTo>
                    <a:pt x="586" y="528"/>
                  </a:lnTo>
                  <a:lnTo>
                    <a:pt x="589" y="533"/>
                  </a:lnTo>
                  <a:lnTo>
                    <a:pt x="592" y="539"/>
                  </a:lnTo>
                  <a:lnTo>
                    <a:pt x="594" y="541"/>
                  </a:lnTo>
                  <a:lnTo>
                    <a:pt x="597" y="543"/>
                  </a:lnTo>
                  <a:lnTo>
                    <a:pt x="599" y="548"/>
                  </a:lnTo>
                  <a:lnTo>
                    <a:pt x="597" y="557"/>
                  </a:lnTo>
                  <a:lnTo>
                    <a:pt x="594" y="559"/>
                  </a:lnTo>
                  <a:lnTo>
                    <a:pt x="592" y="565"/>
                  </a:lnTo>
                  <a:lnTo>
                    <a:pt x="587" y="569"/>
                  </a:lnTo>
                  <a:lnTo>
                    <a:pt x="587" y="570"/>
                  </a:lnTo>
                  <a:lnTo>
                    <a:pt x="579" y="579"/>
                  </a:lnTo>
                  <a:lnTo>
                    <a:pt x="568" y="593"/>
                  </a:lnTo>
                  <a:lnTo>
                    <a:pt x="568" y="595"/>
                  </a:lnTo>
                  <a:lnTo>
                    <a:pt x="576" y="595"/>
                  </a:lnTo>
                  <a:lnTo>
                    <a:pt x="612" y="593"/>
                  </a:lnTo>
                  <a:lnTo>
                    <a:pt x="630" y="592"/>
                  </a:lnTo>
                  <a:lnTo>
                    <a:pt x="635" y="592"/>
                  </a:lnTo>
                  <a:lnTo>
                    <a:pt x="638" y="590"/>
                  </a:lnTo>
                  <a:lnTo>
                    <a:pt x="638" y="587"/>
                  </a:lnTo>
                  <a:lnTo>
                    <a:pt x="641" y="583"/>
                  </a:lnTo>
                  <a:lnTo>
                    <a:pt x="644" y="582"/>
                  </a:lnTo>
                  <a:lnTo>
                    <a:pt x="646" y="579"/>
                  </a:lnTo>
                  <a:lnTo>
                    <a:pt x="649" y="572"/>
                  </a:lnTo>
                  <a:lnTo>
                    <a:pt x="649" y="567"/>
                  </a:lnTo>
                  <a:lnTo>
                    <a:pt x="648" y="565"/>
                  </a:lnTo>
                  <a:lnTo>
                    <a:pt x="641" y="562"/>
                  </a:lnTo>
                  <a:lnTo>
                    <a:pt x="639" y="561"/>
                  </a:lnTo>
                  <a:lnTo>
                    <a:pt x="641" y="557"/>
                  </a:lnTo>
                  <a:lnTo>
                    <a:pt x="648" y="557"/>
                  </a:lnTo>
                  <a:lnTo>
                    <a:pt x="651" y="557"/>
                  </a:lnTo>
                  <a:lnTo>
                    <a:pt x="652" y="556"/>
                  </a:lnTo>
                  <a:lnTo>
                    <a:pt x="652" y="554"/>
                  </a:lnTo>
                  <a:lnTo>
                    <a:pt x="646" y="548"/>
                  </a:lnTo>
                  <a:lnTo>
                    <a:pt x="646" y="546"/>
                  </a:lnTo>
                  <a:lnTo>
                    <a:pt x="648" y="544"/>
                  </a:lnTo>
                  <a:lnTo>
                    <a:pt x="651" y="543"/>
                  </a:lnTo>
                  <a:lnTo>
                    <a:pt x="654" y="543"/>
                  </a:lnTo>
                  <a:lnTo>
                    <a:pt x="656" y="541"/>
                  </a:lnTo>
                  <a:lnTo>
                    <a:pt x="656" y="539"/>
                  </a:lnTo>
                  <a:lnTo>
                    <a:pt x="652" y="533"/>
                  </a:lnTo>
                  <a:lnTo>
                    <a:pt x="652" y="526"/>
                  </a:lnTo>
                  <a:lnTo>
                    <a:pt x="654" y="525"/>
                  </a:lnTo>
                  <a:lnTo>
                    <a:pt x="654" y="521"/>
                  </a:lnTo>
                  <a:lnTo>
                    <a:pt x="652" y="520"/>
                  </a:lnTo>
                  <a:lnTo>
                    <a:pt x="649" y="518"/>
                  </a:lnTo>
                  <a:lnTo>
                    <a:pt x="651" y="515"/>
                  </a:lnTo>
                  <a:lnTo>
                    <a:pt x="654" y="513"/>
                  </a:lnTo>
                  <a:lnTo>
                    <a:pt x="657" y="517"/>
                  </a:lnTo>
                  <a:lnTo>
                    <a:pt x="659" y="520"/>
                  </a:lnTo>
                  <a:lnTo>
                    <a:pt x="659" y="528"/>
                  </a:lnTo>
                  <a:lnTo>
                    <a:pt x="662" y="530"/>
                  </a:lnTo>
                  <a:lnTo>
                    <a:pt x="664" y="528"/>
                  </a:lnTo>
                  <a:lnTo>
                    <a:pt x="666" y="523"/>
                  </a:lnTo>
                  <a:lnTo>
                    <a:pt x="672" y="505"/>
                  </a:lnTo>
                  <a:lnTo>
                    <a:pt x="677" y="508"/>
                  </a:lnTo>
                  <a:lnTo>
                    <a:pt x="682" y="513"/>
                  </a:lnTo>
                  <a:lnTo>
                    <a:pt x="685" y="515"/>
                  </a:lnTo>
                  <a:lnTo>
                    <a:pt x="688" y="513"/>
                  </a:lnTo>
                  <a:lnTo>
                    <a:pt x="690" y="510"/>
                  </a:lnTo>
                  <a:lnTo>
                    <a:pt x="690" y="505"/>
                  </a:lnTo>
                  <a:lnTo>
                    <a:pt x="690" y="502"/>
                  </a:lnTo>
                  <a:lnTo>
                    <a:pt x="692" y="499"/>
                  </a:lnTo>
                  <a:lnTo>
                    <a:pt x="693" y="494"/>
                  </a:lnTo>
                  <a:lnTo>
                    <a:pt x="693" y="490"/>
                  </a:lnTo>
                  <a:lnTo>
                    <a:pt x="695" y="489"/>
                  </a:lnTo>
                  <a:lnTo>
                    <a:pt x="693" y="486"/>
                  </a:lnTo>
                  <a:lnTo>
                    <a:pt x="693" y="484"/>
                  </a:lnTo>
                  <a:lnTo>
                    <a:pt x="692" y="482"/>
                  </a:lnTo>
                  <a:lnTo>
                    <a:pt x="690" y="481"/>
                  </a:lnTo>
                  <a:lnTo>
                    <a:pt x="692" y="477"/>
                  </a:lnTo>
                  <a:lnTo>
                    <a:pt x="695" y="471"/>
                  </a:lnTo>
                  <a:lnTo>
                    <a:pt x="695" y="464"/>
                  </a:lnTo>
                  <a:lnTo>
                    <a:pt x="695" y="461"/>
                  </a:lnTo>
                  <a:lnTo>
                    <a:pt x="693" y="458"/>
                  </a:lnTo>
                  <a:lnTo>
                    <a:pt x="690" y="458"/>
                  </a:lnTo>
                  <a:lnTo>
                    <a:pt x="685" y="456"/>
                  </a:lnTo>
                  <a:lnTo>
                    <a:pt x="683" y="453"/>
                  </a:lnTo>
                  <a:lnTo>
                    <a:pt x="679" y="448"/>
                  </a:lnTo>
                  <a:lnTo>
                    <a:pt x="675" y="445"/>
                  </a:lnTo>
                  <a:lnTo>
                    <a:pt x="674" y="446"/>
                  </a:lnTo>
                  <a:lnTo>
                    <a:pt x="674" y="450"/>
                  </a:lnTo>
                  <a:lnTo>
                    <a:pt x="677" y="455"/>
                  </a:lnTo>
                  <a:lnTo>
                    <a:pt x="675" y="458"/>
                  </a:lnTo>
                  <a:lnTo>
                    <a:pt x="672" y="458"/>
                  </a:lnTo>
                  <a:lnTo>
                    <a:pt x="670" y="456"/>
                  </a:lnTo>
                  <a:lnTo>
                    <a:pt x="667" y="453"/>
                  </a:lnTo>
                  <a:lnTo>
                    <a:pt x="662" y="448"/>
                  </a:lnTo>
                  <a:lnTo>
                    <a:pt x="662" y="443"/>
                  </a:lnTo>
                  <a:lnTo>
                    <a:pt x="661" y="440"/>
                  </a:lnTo>
                  <a:lnTo>
                    <a:pt x="656" y="435"/>
                  </a:lnTo>
                  <a:lnTo>
                    <a:pt x="654" y="430"/>
                  </a:lnTo>
                  <a:lnTo>
                    <a:pt x="652" y="425"/>
                  </a:lnTo>
                  <a:lnTo>
                    <a:pt x="649" y="424"/>
                  </a:lnTo>
                  <a:lnTo>
                    <a:pt x="648" y="422"/>
                  </a:lnTo>
                  <a:lnTo>
                    <a:pt x="649" y="417"/>
                  </a:lnTo>
                  <a:lnTo>
                    <a:pt x="652" y="414"/>
                  </a:lnTo>
                  <a:lnTo>
                    <a:pt x="656" y="411"/>
                  </a:lnTo>
                  <a:lnTo>
                    <a:pt x="657" y="409"/>
                  </a:lnTo>
                  <a:lnTo>
                    <a:pt x="654" y="402"/>
                  </a:lnTo>
                  <a:lnTo>
                    <a:pt x="648" y="389"/>
                  </a:lnTo>
                  <a:lnTo>
                    <a:pt x="644" y="384"/>
                  </a:lnTo>
                  <a:lnTo>
                    <a:pt x="644" y="383"/>
                  </a:lnTo>
                  <a:lnTo>
                    <a:pt x="646" y="375"/>
                  </a:lnTo>
                  <a:lnTo>
                    <a:pt x="644" y="371"/>
                  </a:lnTo>
                  <a:lnTo>
                    <a:pt x="641" y="370"/>
                  </a:lnTo>
                  <a:lnTo>
                    <a:pt x="631" y="362"/>
                  </a:lnTo>
                  <a:lnTo>
                    <a:pt x="630" y="358"/>
                  </a:lnTo>
                  <a:lnTo>
                    <a:pt x="628" y="355"/>
                  </a:lnTo>
                  <a:lnTo>
                    <a:pt x="622" y="354"/>
                  </a:lnTo>
                  <a:lnTo>
                    <a:pt x="608" y="345"/>
                  </a:lnTo>
                  <a:lnTo>
                    <a:pt x="604" y="347"/>
                  </a:lnTo>
                  <a:lnTo>
                    <a:pt x="600" y="345"/>
                  </a:lnTo>
                  <a:lnTo>
                    <a:pt x="595" y="342"/>
                  </a:lnTo>
                  <a:lnTo>
                    <a:pt x="594" y="340"/>
                  </a:lnTo>
                  <a:lnTo>
                    <a:pt x="599" y="337"/>
                  </a:lnTo>
                  <a:lnTo>
                    <a:pt x="599" y="336"/>
                  </a:lnTo>
                  <a:lnTo>
                    <a:pt x="597" y="334"/>
                  </a:lnTo>
                  <a:lnTo>
                    <a:pt x="592" y="336"/>
                  </a:lnTo>
                  <a:lnTo>
                    <a:pt x="579" y="329"/>
                  </a:lnTo>
                  <a:lnTo>
                    <a:pt x="576" y="324"/>
                  </a:lnTo>
                  <a:lnTo>
                    <a:pt x="571" y="323"/>
                  </a:lnTo>
                  <a:lnTo>
                    <a:pt x="571" y="321"/>
                  </a:lnTo>
                  <a:lnTo>
                    <a:pt x="566" y="318"/>
                  </a:lnTo>
                  <a:lnTo>
                    <a:pt x="560" y="311"/>
                  </a:lnTo>
                  <a:lnTo>
                    <a:pt x="553" y="306"/>
                  </a:lnTo>
                  <a:lnTo>
                    <a:pt x="551" y="303"/>
                  </a:lnTo>
                  <a:lnTo>
                    <a:pt x="550" y="292"/>
                  </a:lnTo>
                  <a:lnTo>
                    <a:pt x="551" y="283"/>
                  </a:lnTo>
                  <a:lnTo>
                    <a:pt x="555" y="280"/>
                  </a:lnTo>
                  <a:lnTo>
                    <a:pt x="558" y="277"/>
                  </a:lnTo>
                  <a:lnTo>
                    <a:pt x="561" y="267"/>
                  </a:lnTo>
                  <a:lnTo>
                    <a:pt x="563" y="262"/>
                  </a:lnTo>
                  <a:lnTo>
                    <a:pt x="568" y="257"/>
                  </a:lnTo>
                  <a:lnTo>
                    <a:pt x="569" y="252"/>
                  </a:lnTo>
                  <a:lnTo>
                    <a:pt x="568" y="248"/>
                  </a:lnTo>
                  <a:lnTo>
                    <a:pt x="566" y="243"/>
                  </a:lnTo>
                  <a:lnTo>
                    <a:pt x="568" y="236"/>
                  </a:lnTo>
                  <a:lnTo>
                    <a:pt x="568" y="231"/>
                  </a:lnTo>
                  <a:lnTo>
                    <a:pt x="571" y="230"/>
                  </a:lnTo>
                  <a:lnTo>
                    <a:pt x="574" y="228"/>
                  </a:lnTo>
                  <a:lnTo>
                    <a:pt x="573" y="225"/>
                  </a:lnTo>
                  <a:lnTo>
                    <a:pt x="571" y="220"/>
                  </a:lnTo>
                  <a:lnTo>
                    <a:pt x="566" y="217"/>
                  </a:lnTo>
                  <a:lnTo>
                    <a:pt x="560" y="213"/>
                  </a:lnTo>
                  <a:lnTo>
                    <a:pt x="556" y="212"/>
                  </a:lnTo>
                  <a:lnTo>
                    <a:pt x="553" y="213"/>
                  </a:lnTo>
                  <a:lnTo>
                    <a:pt x="546" y="210"/>
                  </a:lnTo>
                  <a:lnTo>
                    <a:pt x="543" y="208"/>
                  </a:lnTo>
                  <a:lnTo>
                    <a:pt x="538" y="208"/>
                  </a:lnTo>
                  <a:lnTo>
                    <a:pt x="533" y="213"/>
                  </a:lnTo>
                  <a:lnTo>
                    <a:pt x="530" y="218"/>
                  </a:lnTo>
                  <a:lnTo>
                    <a:pt x="529" y="221"/>
                  </a:lnTo>
                  <a:lnTo>
                    <a:pt x="524" y="223"/>
                  </a:lnTo>
                  <a:lnTo>
                    <a:pt x="520" y="220"/>
                  </a:lnTo>
                  <a:lnTo>
                    <a:pt x="517" y="217"/>
                  </a:lnTo>
                  <a:lnTo>
                    <a:pt x="516" y="213"/>
                  </a:lnTo>
                  <a:lnTo>
                    <a:pt x="514" y="205"/>
                  </a:lnTo>
                  <a:lnTo>
                    <a:pt x="511" y="199"/>
                  </a:lnTo>
                  <a:lnTo>
                    <a:pt x="512" y="190"/>
                  </a:lnTo>
                  <a:lnTo>
                    <a:pt x="511" y="187"/>
                  </a:lnTo>
                  <a:lnTo>
                    <a:pt x="509" y="181"/>
                  </a:lnTo>
                  <a:lnTo>
                    <a:pt x="509" y="177"/>
                  </a:lnTo>
                  <a:lnTo>
                    <a:pt x="507" y="174"/>
                  </a:lnTo>
                  <a:lnTo>
                    <a:pt x="506" y="171"/>
                  </a:lnTo>
                  <a:lnTo>
                    <a:pt x="499" y="166"/>
                  </a:lnTo>
                  <a:lnTo>
                    <a:pt x="491" y="158"/>
                  </a:lnTo>
                  <a:lnTo>
                    <a:pt x="486" y="153"/>
                  </a:lnTo>
                  <a:lnTo>
                    <a:pt x="483" y="153"/>
                  </a:lnTo>
                  <a:lnTo>
                    <a:pt x="476" y="148"/>
                  </a:lnTo>
                  <a:lnTo>
                    <a:pt x="473" y="148"/>
                  </a:lnTo>
                  <a:lnTo>
                    <a:pt x="470" y="140"/>
                  </a:lnTo>
                  <a:lnTo>
                    <a:pt x="463" y="133"/>
                  </a:lnTo>
                  <a:lnTo>
                    <a:pt x="460" y="130"/>
                  </a:lnTo>
                  <a:lnTo>
                    <a:pt x="450" y="119"/>
                  </a:lnTo>
                  <a:lnTo>
                    <a:pt x="445" y="115"/>
                  </a:lnTo>
                  <a:lnTo>
                    <a:pt x="442" y="112"/>
                  </a:lnTo>
                  <a:lnTo>
                    <a:pt x="442" y="109"/>
                  </a:lnTo>
                  <a:lnTo>
                    <a:pt x="439" y="104"/>
                  </a:lnTo>
                  <a:lnTo>
                    <a:pt x="432" y="98"/>
                  </a:lnTo>
                  <a:lnTo>
                    <a:pt x="431" y="94"/>
                  </a:lnTo>
                  <a:lnTo>
                    <a:pt x="432" y="89"/>
                  </a:lnTo>
                  <a:lnTo>
                    <a:pt x="434" y="86"/>
                  </a:lnTo>
                  <a:lnTo>
                    <a:pt x="431" y="78"/>
                  </a:lnTo>
                  <a:lnTo>
                    <a:pt x="427" y="73"/>
                  </a:lnTo>
                  <a:lnTo>
                    <a:pt x="426" y="58"/>
                  </a:lnTo>
                  <a:lnTo>
                    <a:pt x="426" y="52"/>
                  </a:lnTo>
                  <a:lnTo>
                    <a:pt x="426" y="45"/>
                  </a:lnTo>
                  <a:lnTo>
                    <a:pt x="427" y="42"/>
                  </a:lnTo>
                  <a:lnTo>
                    <a:pt x="431" y="32"/>
                  </a:lnTo>
                  <a:lnTo>
                    <a:pt x="432" y="29"/>
                  </a:lnTo>
                  <a:lnTo>
                    <a:pt x="426" y="24"/>
                  </a:lnTo>
                  <a:lnTo>
                    <a:pt x="421" y="18"/>
                  </a:lnTo>
                  <a:lnTo>
                    <a:pt x="414" y="13"/>
                  </a:lnTo>
                  <a:lnTo>
                    <a:pt x="411" y="5"/>
                  </a:lnTo>
                  <a:lnTo>
                    <a:pt x="406" y="5"/>
                  </a:lnTo>
                  <a:lnTo>
                    <a:pt x="403" y="0"/>
                  </a:lnTo>
                  <a:lnTo>
                    <a:pt x="380" y="0"/>
                  </a:lnTo>
                  <a:lnTo>
                    <a:pt x="357" y="1"/>
                  </a:lnTo>
                  <a:lnTo>
                    <a:pt x="339" y="3"/>
                  </a:lnTo>
                  <a:lnTo>
                    <a:pt x="312" y="5"/>
                  </a:lnTo>
                  <a:lnTo>
                    <a:pt x="305" y="5"/>
                  </a:lnTo>
                  <a:lnTo>
                    <a:pt x="264" y="6"/>
                  </a:lnTo>
                  <a:lnTo>
                    <a:pt x="238" y="6"/>
                  </a:lnTo>
                  <a:lnTo>
                    <a:pt x="219" y="6"/>
                  </a:lnTo>
                  <a:lnTo>
                    <a:pt x="197" y="8"/>
                  </a:lnTo>
                  <a:lnTo>
                    <a:pt x="175" y="8"/>
                  </a:lnTo>
                  <a:lnTo>
                    <a:pt x="152" y="9"/>
                  </a:lnTo>
                  <a:lnTo>
                    <a:pt x="127" y="9"/>
                  </a:lnTo>
                  <a:lnTo>
                    <a:pt x="113" y="9"/>
                  </a:lnTo>
                  <a:lnTo>
                    <a:pt x="85" y="9"/>
                  </a:lnTo>
                  <a:lnTo>
                    <a:pt x="57" y="9"/>
                  </a:lnTo>
                  <a:lnTo>
                    <a:pt x="39" y="9"/>
                  </a:lnTo>
                  <a:lnTo>
                    <a:pt x="2" y="8"/>
                  </a:lnTo>
                  <a:lnTo>
                    <a:pt x="0" y="11"/>
                  </a:lnTo>
                  <a:lnTo>
                    <a:pt x="2" y="14"/>
                  </a:lnTo>
                  <a:lnTo>
                    <a:pt x="5" y="19"/>
                  </a:lnTo>
                  <a:lnTo>
                    <a:pt x="8" y="23"/>
                  </a:lnTo>
                  <a:lnTo>
                    <a:pt x="13" y="31"/>
                  </a:lnTo>
                  <a:lnTo>
                    <a:pt x="15" y="39"/>
                  </a:lnTo>
                  <a:lnTo>
                    <a:pt x="15" y="45"/>
                  </a:lnTo>
                  <a:lnTo>
                    <a:pt x="21" y="49"/>
                  </a:lnTo>
                  <a:lnTo>
                    <a:pt x="23" y="52"/>
                  </a:lnTo>
                  <a:lnTo>
                    <a:pt x="30" y="53"/>
                  </a:lnTo>
                  <a:lnTo>
                    <a:pt x="31" y="60"/>
                  </a:lnTo>
                  <a:lnTo>
                    <a:pt x="36" y="65"/>
                  </a:lnTo>
                  <a:lnTo>
                    <a:pt x="38" y="71"/>
                  </a:lnTo>
                  <a:lnTo>
                    <a:pt x="38" y="78"/>
                  </a:lnTo>
                  <a:lnTo>
                    <a:pt x="44" y="86"/>
                  </a:lnTo>
                  <a:lnTo>
                    <a:pt x="47" y="86"/>
                  </a:lnTo>
                  <a:lnTo>
                    <a:pt x="52" y="93"/>
                  </a:lnTo>
                  <a:lnTo>
                    <a:pt x="56" y="96"/>
                  </a:lnTo>
                  <a:lnTo>
                    <a:pt x="61" y="99"/>
                  </a:lnTo>
                  <a:lnTo>
                    <a:pt x="64" y="104"/>
                  </a:lnTo>
                  <a:lnTo>
                    <a:pt x="74" y="102"/>
                  </a:lnTo>
                  <a:lnTo>
                    <a:pt x="75" y="101"/>
                  </a:lnTo>
                  <a:lnTo>
                    <a:pt x="77" y="99"/>
                  </a:lnTo>
                  <a:lnTo>
                    <a:pt x="80" y="98"/>
                  </a:lnTo>
                  <a:lnTo>
                    <a:pt x="83" y="104"/>
                  </a:lnTo>
                  <a:lnTo>
                    <a:pt x="88" y="106"/>
                  </a:lnTo>
                  <a:lnTo>
                    <a:pt x="88" y="109"/>
                  </a:lnTo>
                  <a:lnTo>
                    <a:pt x="88" y="114"/>
                  </a:lnTo>
                  <a:lnTo>
                    <a:pt x="85" y="115"/>
                  </a:lnTo>
                  <a:lnTo>
                    <a:pt x="91" y="120"/>
                  </a:lnTo>
                  <a:lnTo>
                    <a:pt x="87" y="120"/>
                  </a:lnTo>
                  <a:lnTo>
                    <a:pt x="80" y="120"/>
                  </a:lnTo>
                  <a:lnTo>
                    <a:pt x="80" y="125"/>
                  </a:lnTo>
                  <a:lnTo>
                    <a:pt x="74" y="130"/>
                  </a:lnTo>
                  <a:lnTo>
                    <a:pt x="72" y="135"/>
                  </a:lnTo>
                  <a:lnTo>
                    <a:pt x="70" y="140"/>
                  </a:lnTo>
                  <a:lnTo>
                    <a:pt x="67" y="146"/>
                  </a:lnTo>
                  <a:lnTo>
                    <a:pt x="67" y="148"/>
                  </a:lnTo>
                  <a:lnTo>
                    <a:pt x="72" y="153"/>
                  </a:lnTo>
                  <a:lnTo>
                    <a:pt x="80" y="158"/>
                  </a:lnTo>
                  <a:lnTo>
                    <a:pt x="82" y="163"/>
                  </a:lnTo>
                  <a:lnTo>
                    <a:pt x="83" y="166"/>
                  </a:lnTo>
                  <a:lnTo>
                    <a:pt x="88" y="168"/>
                  </a:lnTo>
                  <a:lnTo>
                    <a:pt x="88" y="174"/>
                  </a:lnTo>
                  <a:lnTo>
                    <a:pt x="91" y="182"/>
                  </a:lnTo>
                  <a:lnTo>
                    <a:pt x="98" y="190"/>
                  </a:lnTo>
                  <a:lnTo>
                    <a:pt x="101" y="192"/>
                  </a:lnTo>
                  <a:lnTo>
                    <a:pt x="105" y="194"/>
                  </a:lnTo>
                  <a:lnTo>
                    <a:pt x="111" y="194"/>
                  </a:lnTo>
                  <a:lnTo>
                    <a:pt x="114" y="197"/>
                  </a:lnTo>
                  <a:lnTo>
                    <a:pt x="118" y="197"/>
                  </a:lnTo>
                  <a:lnTo>
                    <a:pt x="121" y="199"/>
                  </a:lnTo>
                  <a:lnTo>
                    <a:pt x="119" y="200"/>
                  </a:lnTo>
                  <a:lnTo>
                    <a:pt x="118" y="212"/>
                  </a:lnTo>
                  <a:lnTo>
                    <a:pt x="118" y="238"/>
                  </a:lnTo>
                  <a:lnTo>
                    <a:pt x="118" y="252"/>
                  </a:lnTo>
                  <a:lnTo>
                    <a:pt x="118" y="287"/>
                  </a:lnTo>
                  <a:lnTo>
                    <a:pt x="119" y="298"/>
                  </a:lnTo>
                  <a:lnTo>
                    <a:pt x="118" y="340"/>
                  </a:lnTo>
                  <a:lnTo>
                    <a:pt x="118" y="344"/>
                  </a:lnTo>
                  <a:lnTo>
                    <a:pt x="118" y="391"/>
                  </a:lnTo>
                  <a:lnTo>
                    <a:pt x="118" y="394"/>
                  </a:lnTo>
                  <a:lnTo>
                    <a:pt x="118" y="432"/>
                  </a:lnTo>
                  <a:lnTo>
                    <a:pt x="118" y="435"/>
                  </a:lnTo>
                  <a:lnTo>
                    <a:pt x="118" y="471"/>
                  </a:lnTo>
                  <a:lnTo>
                    <a:pt x="119" y="477"/>
                  </a:lnTo>
                  <a:lnTo>
                    <a:pt x="119" y="508"/>
                  </a:lnTo>
                  <a:lnTo>
                    <a:pt x="119" y="521"/>
                  </a:lnTo>
                  <a:lnTo>
                    <a:pt x="121" y="544"/>
                  </a:lnTo>
                  <a:lnTo>
                    <a:pt x="176" y="544"/>
                  </a:lnTo>
                  <a:lnTo>
                    <a:pt x="178" y="544"/>
                  </a:lnTo>
                  <a:lnTo>
                    <a:pt x="197" y="544"/>
                  </a:lnTo>
                  <a:lnTo>
                    <a:pt x="199" y="544"/>
                  </a:lnTo>
                  <a:lnTo>
                    <a:pt x="228" y="543"/>
                  </a:lnTo>
                  <a:lnTo>
                    <a:pt x="228" y="544"/>
                  </a:lnTo>
                  <a:lnTo>
                    <a:pt x="256" y="543"/>
                  </a:lnTo>
                  <a:lnTo>
                    <a:pt x="258" y="543"/>
                  </a:lnTo>
                  <a:lnTo>
                    <a:pt x="259" y="543"/>
                  </a:lnTo>
                  <a:lnTo>
                    <a:pt x="307" y="541"/>
                  </a:lnTo>
                  <a:lnTo>
                    <a:pt x="315" y="541"/>
                  </a:lnTo>
                  <a:lnTo>
                    <a:pt x="338" y="541"/>
                  </a:lnTo>
                  <a:lnTo>
                    <a:pt x="379" y="539"/>
                  </a:lnTo>
                  <a:lnTo>
                    <a:pt x="382" y="539"/>
                  </a:lnTo>
                  <a:lnTo>
                    <a:pt x="429" y="536"/>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Freeform 56"/>
            <p:cNvSpPr>
              <a:spLocks/>
            </p:cNvSpPr>
            <p:nvPr/>
          </p:nvSpPr>
          <p:spPr bwMode="auto">
            <a:xfrm>
              <a:off x="1953093" y="1393084"/>
              <a:ext cx="1453257" cy="914609"/>
            </a:xfrm>
            <a:custGeom>
              <a:avLst/>
              <a:gdLst>
                <a:gd name="T0" fmla="*/ 1350803126 w 1063"/>
                <a:gd name="T1" fmla="*/ 1544857135 h 669"/>
                <a:gd name="T2" fmla="*/ 1582657326 w 1063"/>
                <a:gd name="T3" fmla="*/ 1580139327 h 669"/>
                <a:gd name="T4" fmla="*/ 1804431305 w 1063"/>
                <a:gd name="T5" fmla="*/ 1602819942 h 669"/>
                <a:gd name="T6" fmla="*/ 2058966100 w 1063"/>
                <a:gd name="T7" fmla="*/ 1633061820 h 669"/>
                <a:gd name="T8" fmla="*/ 2147483647 w 1063"/>
                <a:gd name="T9" fmla="*/ 1655744022 h 669"/>
                <a:gd name="T10" fmla="*/ 2147483647 w 1063"/>
                <a:gd name="T11" fmla="*/ 1665825045 h 669"/>
                <a:gd name="T12" fmla="*/ 2147483647 w 1063"/>
                <a:gd name="T13" fmla="*/ 1680945984 h 669"/>
                <a:gd name="T14" fmla="*/ 2147483647 w 1063"/>
                <a:gd name="T15" fmla="*/ 1381046168 h 669"/>
                <a:gd name="T16" fmla="*/ 2147483647 w 1063"/>
                <a:gd name="T17" fmla="*/ 929938945 h 669"/>
                <a:gd name="T18" fmla="*/ 2147483647 w 1063"/>
                <a:gd name="T19" fmla="*/ 511592765 h 669"/>
                <a:gd name="T20" fmla="*/ 2147483647 w 1063"/>
                <a:gd name="T21" fmla="*/ 378023577 h 669"/>
                <a:gd name="T22" fmla="*/ 2147483647 w 1063"/>
                <a:gd name="T23" fmla="*/ 362902638 h 669"/>
                <a:gd name="T24" fmla="*/ 2147483647 w 1063"/>
                <a:gd name="T25" fmla="*/ 350302649 h 669"/>
                <a:gd name="T26" fmla="*/ 2061485461 w 1063"/>
                <a:gd name="T27" fmla="*/ 330141397 h 669"/>
                <a:gd name="T28" fmla="*/ 1935477744 w 1063"/>
                <a:gd name="T29" fmla="*/ 317539820 h 669"/>
                <a:gd name="T30" fmla="*/ 1761587888 w 1063"/>
                <a:gd name="T31" fmla="*/ 292338255 h 669"/>
                <a:gd name="T32" fmla="*/ 1524692982 w 1063"/>
                <a:gd name="T33" fmla="*/ 264617327 h 669"/>
                <a:gd name="T34" fmla="*/ 1265117878 w 1063"/>
                <a:gd name="T35" fmla="*/ 221773873 h 669"/>
                <a:gd name="T36" fmla="*/ 1103828000 w 1063"/>
                <a:gd name="T37" fmla="*/ 194052895 h 669"/>
                <a:gd name="T38" fmla="*/ 919855939 w 1063"/>
                <a:gd name="T39" fmla="*/ 166330380 h 669"/>
                <a:gd name="T40" fmla="*/ 599796933 w 1063"/>
                <a:gd name="T41" fmla="*/ 108367574 h 669"/>
                <a:gd name="T42" fmla="*/ 435986106 w 1063"/>
                <a:gd name="T43" fmla="*/ 78125671 h 669"/>
                <a:gd name="T44" fmla="*/ 189010832 w 1063"/>
                <a:gd name="T45" fmla="*/ 25201571 h 669"/>
                <a:gd name="T46" fmla="*/ 12599981 w 1063"/>
                <a:gd name="T47" fmla="*/ 244456075 h 669"/>
                <a:gd name="T48" fmla="*/ 25201550 w 1063"/>
                <a:gd name="T49" fmla="*/ 378023577 h 669"/>
                <a:gd name="T50" fmla="*/ 40322482 w 1063"/>
                <a:gd name="T51" fmla="*/ 441028383 h 669"/>
                <a:gd name="T52" fmla="*/ 47882151 w 1063"/>
                <a:gd name="T53" fmla="*/ 498991189 h 669"/>
                <a:gd name="T54" fmla="*/ 65524038 w 1063"/>
                <a:gd name="T55" fmla="*/ 546874956 h 669"/>
                <a:gd name="T56" fmla="*/ 131048076 w 1063"/>
                <a:gd name="T57" fmla="*/ 637600591 h 669"/>
                <a:gd name="T58" fmla="*/ 168849597 w 1063"/>
                <a:gd name="T59" fmla="*/ 710684336 h 669"/>
                <a:gd name="T60" fmla="*/ 196572089 w 1063"/>
                <a:gd name="T61" fmla="*/ 773689043 h 669"/>
                <a:gd name="T62" fmla="*/ 226813990 w 1063"/>
                <a:gd name="T63" fmla="*/ 786289032 h 669"/>
                <a:gd name="T64" fmla="*/ 241934916 w 1063"/>
                <a:gd name="T65" fmla="*/ 814011547 h 669"/>
                <a:gd name="T66" fmla="*/ 292338003 w 1063"/>
                <a:gd name="T67" fmla="*/ 821571223 h 669"/>
                <a:gd name="T68" fmla="*/ 267136460 w 1063"/>
                <a:gd name="T69" fmla="*/ 889616441 h 669"/>
                <a:gd name="T70" fmla="*/ 234373660 w 1063"/>
                <a:gd name="T71" fmla="*/ 967740499 h 669"/>
                <a:gd name="T72" fmla="*/ 221773682 w 1063"/>
                <a:gd name="T73" fmla="*/ 1000503328 h 669"/>
                <a:gd name="T74" fmla="*/ 226813990 w 1063"/>
                <a:gd name="T75" fmla="*/ 1048385508 h 669"/>
                <a:gd name="T76" fmla="*/ 183970523 w 1063"/>
                <a:gd name="T77" fmla="*/ 1093748325 h 669"/>
                <a:gd name="T78" fmla="*/ 171370545 w 1063"/>
                <a:gd name="T79" fmla="*/ 1139111142 h 669"/>
                <a:gd name="T80" fmla="*/ 214212425 w 1063"/>
                <a:gd name="T81" fmla="*/ 1202115849 h 669"/>
                <a:gd name="T82" fmla="*/ 282257386 w 1063"/>
                <a:gd name="T83" fmla="*/ 1164312708 h 669"/>
                <a:gd name="T84" fmla="*/ 327620164 w 1063"/>
                <a:gd name="T85" fmla="*/ 1166833658 h 669"/>
                <a:gd name="T86" fmla="*/ 345260451 w 1063"/>
                <a:gd name="T87" fmla="*/ 1204635212 h 669"/>
                <a:gd name="T88" fmla="*/ 347781399 w 1063"/>
                <a:gd name="T89" fmla="*/ 1277720545 h 669"/>
                <a:gd name="T90" fmla="*/ 385582920 w 1063"/>
                <a:gd name="T91" fmla="*/ 1398688057 h 669"/>
                <a:gd name="T92" fmla="*/ 398184486 w 1063"/>
                <a:gd name="T93" fmla="*/ 1451610551 h 669"/>
                <a:gd name="T94" fmla="*/ 443547363 w 1063"/>
                <a:gd name="T95" fmla="*/ 1476812116 h 669"/>
                <a:gd name="T96" fmla="*/ 456147341 w 1063"/>
                <a:gd name="T97" fmla="*/ 1575099014 h 669"/>
                <a:gd name="T98" fmla="*/ 496469811 w 1063"/>
                <a:gd name="T99" fmla="*/ 1612900568 h 669"/>
                <a:gd name="T100" fmla="*/ 587195367 w 1063"/>
                <a:gd name="T101" fmla="*/ 1595260266 h 669"/>
                <a:gd name="T102" fmla="*/ 640119402 w 1063"/>
                <a:gd name="T103" fmla="*/ 1575099014 h 669"/>
                <a:gd name="T104" fmla="*/ 725804650 w 1063"/>
                <a:gd name="T105" fmla="*/ 1595260266 h 669"/>
                <a:gd name="T106" fmla="*/ 793848024 w 1063"/>
                <a:gd name="T107" fmla="*/ 1602819942 h 669"/>
                <a:gd name="T108" fmla="*/ 816530206 w 1063"/>
                <a:gd name="T109" fmla="*/ 1575099014 h 669"/>
                <a:gd name="T110" fmla="*/ 836691640 w 1063"/>
                <a:gd name="T111" fmla="*/ 1557457124 h 669"/>
                <a:gd name="T112" fmla="*/ 871973800 w 1063"/>
                <a:gd name="T113" fmla="*/ 1582658689 h 669"/>
                <a:gd name="T114" fmla="*/ 894654396 w 1063"/>
                <a:gd name="T115" fmla="*/ 1628021507 h 669"/>
                <a:gd name="T116" fmla="*/ 940017174 w 1063"/>
                <a:gd name="T117" fmla="*/ 1489413692 h 6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3"/>
                <a:gd name="T178" fmla="*/ 0 h 669"/>
                <a:gd name="T179" fmla="*/ 1063 w 1063"/>
                <a:gd name="T180" fmla="*/ 669 h 6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3" h="669">
                  <a:moveTo>
                    <a:pt x="487" y="607"/>
                  </a:moveTo>
                  <a:lnTo>
                    <a:pt x="494" y="607"/>
                  </a:lnTo>
                  <a:lnTo>
                    <a:pt x="517" y="612"/>
                  </a:lnTo>
                  <a:lnTo>
                    <a:pt x="536" y="613"/>
                  </a:lnTo>
                  <a:lnTo>
                    <a:pt x="562" y="618"/>
                  </a:lnTo>
                  <a:lnTo>
                    <a:pt x="580" y="620"/>
                  </a:lnTo>
                  <a:lnTo>
                    <a:pt x="597" y="623"/>
                  </a:lnTo>
                  <a:lnTo>
                    <a:pt x="628" y="627"/>
                  </a:lnTo>
                  <a:lnTo>
                    <a:pt x="662" y="631"/>
                  </a:lnTo>
                  <a:lnTo>
                    <a:pt x="673" y="631"/>
                  </a:lnTo>
                  <a:lnTo>
                    <a:pt x="691" y="635"/>
                  </a:lnTo>
                  <a:lnTo>
                    <a:pt x="716" y="636"/>
                  </a:lnTo>
                  <a:lnTo>
                    <a:pt x="743" y="641"/>
                  </a:lnTo>
                  <a:lnTo>
                    <a:pt x="774" y="644"/>
                  </a:lnTo>
                  <a:lnTo>
                    <a:pt x="805" y="648"/>
                  </a:lnTo>
                  <a:lnTo>
                    <a:pt x="817" y="648"/>
                  </a:lnTo>
                  <a:lnTo>
                    <a:pt x="836" y="651"/>
                  </a:lnTo>
                  <a:lnTo>
                    <a:pt x="846" y="651"/>
                  </a:lnTo>
                  <a:lnTo>
                    <a:pt x="867" y="654"/>
                  </a:lnTo>
                  <a:lnTo>
                    <a:pt x="897" y="657"/>
                  </a:lnTo>
                  <a:lnTo>
                    <a:pt x="913" y="659"/>
                  </a:lnTo>
                  <a:lnTo>
                    <a:pt x="923" y="661"/>
                  </a:lnTo>
                  <a:lnTo>
                    <a:pt x="928" y="659"/>
                  </a:lnTo>
                  <a:lnTo>
                    <a:pt x="938" y="661"/>
                  </a:lnTo>
                  <a:lnTo>
                    <a:pt x="951" y="662"/>
                  </a:lnTo>
                  <a:lnTo>
                    <a:pt x="970" y="664"/>
                  </a:lnTo>
                  <a:lnTo>
                    <a:pt x="991" y="666"/>
                  </a:lnTo>
                  <a:lnTo>
                    <a:pt x="1009" y="667"/>
                  </a:lnTo>
                  <a:lnTo>
                    <a:pt x="1019" y="669"/>
                  </a:lnTo>
                  <a:lnTo>
                    <a:pt x="1021" y="641"/>
                  </a:lnTo>
                  <a:lnTo>
                    <a:pt x="1029" y="556"/>
                  </a:lnTo>
                  <a:lnTo>
                    <a:pt x="1029" y="548"/>
                  </a:lnTo>
                  <a:lnTo>
                    <a:pt x="1034" y="504"/>
                  </a:lnTo>
                  <a:lnTo>
                    <a:pt x="1037" y="472"/>
                  </a:lnTo>
                  <a:lnTo>
                    <a:pt x="1037" y="457"/>
                  </a:lnTo>
                  <a:lnTo>
                    <a:pt x="1045" y="369"/>
                  </a:lnTo>
                  <a:lnTo>
                    <a:pt x="1045" y="361"/>
                  </a:lnTo>
                  <a:lnTo>
                    <a:pt x="1053" y="286"/>
                  </a:lnTo>
                  <a:lnTo>
                    <a:pt x="1057" y="234"/>
                  </a:lnTo>
                  <a:lnTo>
                    <a:pt x="1060" y="203"/>
                  </a:lnTo>
                  <a:lnTo>
                    <a:pt x="1063" y="155"/>
                  </a:lnTo>
                  <a:lnTo>
                    <a:pt x="1047" y="154"/>
                  </a:lnTo>
                  <a:lnTo>
                    <a:pt x="1024" y="152"/>
                  </a:lnTo>
                  <a:lnTo>
                    <a:pt x="1003" y="150"/>
                  </a:lnTo>
                  <a:lnTo>
                    <a:pt x="985" y="149"/>
                  </a:lnTo>
                  <a:lnTo>
                    <a:pt x="977" y="147"/>
                  </a:lnTo>
                  <a:lnTo>
                    <a:pt x="967" y="147"/>
                  </a:lnTo>
                  <a:lnTo>
                    <a:pt x="947" y="144"/>
                  </a:lnTo>
                  <a:lnTo>
                    <a:pt x="926" y="142"/>
                  </a:lnTo>
                  <a:lnTo>
                    <a:pt x="907" y="141"/>
                  </a:lnTo>
                  <a:lnTo>
                    <a:pt x="893" y="139"/>
                  </a:lnTo>
                  <a:lnTo>
                    <a:pt x="885" y="139"/>
                  </a:lnTo>
                  <a:lnTo>
                    <a:pt x="874" y="137"/>
                  </a:lnTo>
                  <a:lnTo>
                    <a:pt x="856" y="136"/>
                  </a:lnTo>
                  <a:lnTo>
                    <a:pt x="838" y="132"/>
                  </a:lnTo>
                  <a:lnTo>
                    <a:pt x="818" y="131"/>
                  </a:lnTo>
                  <a:lnTo>
                    <a:pt x="802" y="129"/>
                  </a:lnTo>
                  <a:lnTo>
                    <a:pt x="791" y="128"/>
                  </a:lnTo>
                  <a:lnTo>
                    <a:pt x="783" y="128"/>
                  </a:lnTo>
                  <a:lnTo>
                    <a:pt x="768" y="126"/>
                  </a:lnTo>
                  <a:lnTo>
                    <a:pt x="747" y="123"/>
                  </a:lnTo>
                  <a:lnTo>
                    <a:pt x="730" y="121"/>
                  </a:lnTo>
                  <a:lnTo>
                    <a:pt x="712" y="118"/>
                  </a:lnTo>
                  <a:lnTo>
                    <a:pt x="699" y="116"/>
                  </a:lnTo>
                  <a:lnTo>
                    <a:pt x="677" y="115"/>
                  </a:lnTo>
                  <a:lnTo>
                    <a:pt x="650" y="111"/>
                  </a:lnTo>
                  <a:lnTo>
                    <a:pt x="626" y="106"/>
                  </a:lnTo>
                  <a:lnTo>
                    <a:pt x="605" y="105"/>
                  </a:lnTo>
                  <a:lnTo>
                    <a:pt x="592" y="101"/>
                  </a:lnTo>
                  <a:lnTo>
                    <a:pt x="569" y="98"/>
                  </a:lnTo>
                  <a:lnTo>
                    <a:pt x="535" y="93"/>
                  </a:lnTo>
                  <a:lnTo>
                    <a:pt x="502" y="88"/>
                  </a:lnTo>
                  <a:lnTo>
                    <a:pt x="483" y="85"/>
                  </a:lnTo>
                  <a:lnTo>
                    <a:pt x="469" y="84"/>
                  </a:lnTo>
                  <a:lnTo>
                    <a:pt x="450" y="80"/>
                  </a:lnTo>
                  <a:lnTo>
                    <a:pt x="438" y="77"/>
                  </a:lnTo>
                  <a:lnTo>
                    <a:pt x="427" y="77"/>
                  </a:lnTo>
                  <a:lnTo>
                    <a:pt x="409" y="74"/>
                  </a:lnTo>
                  <a:lnTo>
                    <a:pt x="386" y="70"/>
                  </a:lnTo>
                  <a:lnTo>
                    <a:pt x="365" y="66"/>
                  </a:lnTo>
                  <a:lnTo>
                    <a:pt x="357" y="64"/>
                  </a:lnTo>
                  <a:lnTo>
                    <a:pt x="328" y="59"/>
                  </a:lnTo>
                  <a:lnTo>
                    <a:pt x="279" y="51"/>
                  </a:lnTo>
                  <a:lnTo>
                    <a:pt x="238" y="43"/>
                  </a:lnTo>
                  <a:lnTo>
                    <a:pt x="209" y="36"/>
                  </a:lnTo>
                  <a:lnTo>
                    <a:pt x="196" y="35"/>
                  </a:lnTo>
                  <a:lnTo>
                    <a:pt x="186" y="33"/>
                  </a:lnTo>
                  <a:lnTo>
                    <a:pt x="173" y="31"/>
                  </a:lnTo>
                  <a:lnTo>
                    <a:pt x="150" y="26"/>
                  </a:lnTo>
                  <a:lnTo>
                    <a:pt x="140" y="23"/>
                  </a:lnTo>
                  <a:lnTo>
                    <a:pt x="116" y="18"/>
                  </a:lnTo>
                  <a:lnTo>
                    <a:pt x="75" y="10"/>
                  </a:lnTo>
                  <a:lnTo>
                    <a:pt x="42" y="4"/>
                  </a:lnTo>
                  <a:lnTo>
                    <a:pt x="26" y="0"/>
                  </a:lnTo>
                  <a:lnTo>
                    <a:pt x="13" y="64"/>
                  </a:lnTo>
                  <a:lnTo>
                    <a:pt x="5" y="97"/>
                  </a:lnTo>
                  <a:lnTo>
                    <a:pt x="0" y="124"/>
                  </a:lnTo>
                  <a:lnTo>
                    <a:pt x="0" y="129"/>
                  </a:lnTo>
                  <a:lnTo>
                    <a:pt x="6" y="146"/>
                  </a:lnTo>
                  <a:lnTo>
                    <a:pt x="10" y="150"/>
                  </a:lnTo>
                  <a:lnTo>
                    <a:pt x="10" y="159"/>
                  </a:lnTo>
                  <a:lnTo>
                    <a:pt x="14" y="160"/>
                  </a:lnTo>
                  <a:lnTo>
                    <a:pt x="18" y="170"/>
                  </a:lnTo>
                  <a:lnTo>
                    <a:pt x="16" y="175"/>
                  </a:lnTo>
                  <a:lnTo>
                    <a:pt x="19" y="180"/>
                  </a:lnTo>
                  <a:lnTo>
                    <a:pt x="16" y="185"/>
                  </a:lnTo>
                  <a:lnTo>
                    <a:pt x="13" y="188"/>
                  </a:lnTo>
                  <a:lnTo>
                    <a:pt x="19" y="198"/>
                  </a:lnTo>
                  <a:lnTo>
                    <a:pt x="18" y="199"/>
                  </a:lnTo>
                  <a:lnTo>
                    <a:pt x="10" y="203"/>
                  </a:lnTo>
                  <a:lnTo>
                    <a:pt x="23" y="212"/>
                  </a:lnTo>
                  <a:lnTo>
                    <a:pt x="26" y="217"/>
                  </a:lnTo>
                  <a:lnTo>
                    <a:pt x="28" y="224"/>
                  </a:lnTo>
                  <a:lnTo>
                    <a:pt x="42" y="232"/>
                  </a:lnTo>
                  <a:lnTo>
                    <a:pt x="44" y="238"/>
                  </a:lnTo>
                  <a:lnTo>
                    <a:pt x="52" y="253"/>
                  </a:lnTo>
                  <a:lnTo>
                    <a:pt x="59" y="266"/>
                  </a:lnTo>
                  <a:lnTo>
                    <a:pt x="60" y="273"/>
                  </a:lnTo>
                  <a:lnTo>
                    <a:pt x="67" y="279"/>
                  </a:lnTo>
                  <a:lnTo>
                    <a:pt x="67" y="282"/>
                  </a:lnTo>
                  <a:lnTo>
                    <a:pt x="67" y="289"/>
                  </a:lnTo>
                  <a:lnTo>
                    <a:pt x="68" y="296"/>
                  </a:lnTo>
                  <a:lnTo>
                    <a:pt x="73" y="297"/>
                  </a:lnTo>
                  <a:lnTo>
                    <a:pt x="78" y="307"/>
                  </a:lnTo>
                  <a:lnTo>
                    <a:pt x="75" y="312"/>
                  </a:lnTo>
                  <a:lnTo>
                    <a:pt x="78" y="312"/>
                  </a:lnTo>
                  <a:lnTo>
                    <a:pt x="86" y="309"/>
                  </a:lnTo>
                  <a:lnTo>
                    <a:pt x="90" y="312"/>
                  </a:lnTo>
                  <a:lnTo>
                    <a:pt x="88" y="317"/>
                  </a:lnTo>
                  <a:lnTo>
                    <a:pt x="88" y="322"/>
                  </a:lnTo>
                  <a:lnTo>
                    <a:pt x="91" y="323"/>
                  </a:lnTo>
                  <a:lnTo>
                    <a:pt x="96" y="323"/>
                  </a:lnTo>
                  <a:lnTo>
                    <a:pt x="104" y="325"/>
                  </a:lnTo>
                  <a:lnTo>
                    <a:pt x="109" y="323"/>
                  </a:lnTo>
                  <a:lnTo>
                    <a:pt x="114" y="323"/>
                  </a:lnTo>
                  <a:lnTo>
                    <a:pt x="116" y="326"/>
                  </a:lnTo>
                  <a:lnTo>
                    <a:pt x="111" y="336"/>
                  </a:lnTo>
                  <a:lnTo>
                    <a:pt x="109" y="343"/>
                  </a:lnTo>
                  <a:lnTo>
                    <a:pt x="104" y="344"/>
                  </a:lnTo>
                  <a:lnTo>
                    <a:pt x="106" y="353"/>
                  </a:lnTo>
                  <a:lnTo>
                    <a:pt x="96" y="371"/>
                  </a:lnTo>
                  <a:lnTo>
                    <a:pt x="93" y="374"/>
                  </a:lnTo>
                  <a:lnTo>
                    <a:pt x="94" y="379"/>
                  </a:lnTo>
                  <a:lnTo>
                    <a:pt x="93" y="384"/>
                  </a:lnTo>
                  <a:lnTo>
                    <a:pt x="86" y="384"/>
                  </a:lnTo>
                  <a:lnTo>
                    <a:pt x="86" y="388"/>
                  </a:lnTo>
                  <a:lnTo>
                    <a:pt x="90" y="393"/>
                  </a:lnTo>
                  <a:lnTo>
                    <a:pt x="88" y="397"/>
                  </a:lnTo>
                  <a:lnTo>
                    <a:pt x="85" y="400"/>
                  </a:lnTo>
                  <a:lnTo>
                    <a:pt x="86" y="406"/>
                  </a:lnTo>
                  <a:lnTo>
                    <a:pt x="91" y="410"/>
                  </a:lnTo>
                  <a:lnTo>
                    <a:pt x="90" y="416"/>
                  </a:lnTo>
                  <a:lnTo>
                    <a:pt x="91" y="423"/>
                  </a:lnTo>
                  <a:lnTo>
                    <a:pt x="81" y="424"/>
                  </a:lnTo>
                  <a:lnTo>
                    <a:pt x="76" y="428"/>
                  </a:lnTo>
                  <a:lnTo>
                    <a:pt x="73" y="434"/>
                  </a:lnTo>
                  <a:lnTo>
                    <a:pt x="75" y="439"/>
                  </a:lnTo>
                  <a:lnTo>
                    <a:pt x="75" y="444"/>
                  </a:lnTo>
                  <a:lnTo>
                    <a:pt x="75" y="449"/>
                  </a:lnTo>
                  <a:lnTo>
                    <a:pt x="68" y="452"/>
                  </a:lnTo>
                  <a:lnTo>
                    <a:pt x="68" y="459"/>
                  </a:lnTo>
                  <a:lnTo>
                    <a:pt x="75" y="462"/>
                  </a:lnTo>
                  <a:lnTo>
                    <a:pt x="75" y="465"/>
                  </a:lnTo>
                  <a:lnTo>
                    <a:pt x="85" y="477"/>
                  </a:lnTo>
                  <a:lnTo>
                    <a:pt x="91" y="475"/>
                  </a:lnTo>
                  <a:lnTo>
                    <a:pt x="96" y="468"/>
                  </a:lnTo>
                  <a:lnTo>
                    <a:pt x="103" y="470"/>
                  </a:lnTo>
                  <a:lnTo>
                    <a:pt x="112" y="462"/>
                  </a:lnTo>
                  <a:lnTo>
                    <a:pt x="122" y="450"/>
                  </a:lnTo>
                  <a:lnTo>
                    <a:pt x="127" y="452"/>
                  </a:lnTo>
                  <a:lnTo>
                    <a:pt x="130" y="460"/>
                  </a:lnTo>
                  <a:lnTo>
                    <a:pt x="130" y="463"/>
                  </a:lnTo>
                  <a:lnTo>
                    <a:pt x="137" y="467"/>
                  </a:lnTo>
                  <a:lnTo>
                    <a:pt x="137" y="470"/>
                  </a:lnTo>
                  <a:lnTo>
                    <a:pt x="134" y="475"/>
                  </a:lnTo>
                  <a:lnTo>
                    <a:pt x="137" y="478"/>
                  </a:lnTo>
                  <a:lnTo>
                    <a:pt x="138" y="483"/>
                  </a:lnTo>
                  <a:lnTo>
                    <a:pt x="137" y="486"/>
                  </a:lnTo>
                  <a:lnTo>
                    <a:pt x="137" y="501"/>
                  </a:lnTo>
                  <a:lnTo>
                    <a:pt x="138" y="507"/>
                  </a:lnTo>
                  <a:lnTo>
                    <a:pt x="147" y="530"/>
                  </a:lnTo>
                  <a:lnTo>
                    <a:pt x="150" y="534"/>
                  </a:lnTo>
                  <a:lnTo>
                    <a:pt x="155" y="543"/>
                  </a:lnTo>
                  <a:lnTo>
                    <a:pt x="153" y="555"/>
                  </a:lnTo>
                  <a:lnTo>
                    <a:pt x="148" y="558"/>
                  </a:lnTo>
                  <a:lnTo>
                    <a:pt x="150" y="566"/>
                  </a:lnTo>
                  <a:lnTo>
                    <a:pt x="155" y="573"/>
                  </a:lnTo>
                  <a:lnTo>
                    <a:pt x="158" y="576"/>
                  </a:lnTo>
                  <a:lnTo>
                    <a:pt x="156" y="579"/>
                  </a:lnTo>
                  <a:lnTo>
                    <a:pt x="161" y="579"/>
                  </a:lnTo>
                  <a:lnTo>
                    <a:pt x="169" y="576"/>
                  </a:lnTo>
                  <a:lnTo>
                    <a:pt x="176" y="586"/>
                  </a:lnTo>
                  <a:lnTo>
                    <a:pt x="181" y="604"/>
                  </a:lnTo>
                  <a:lnTo>
                    <a:pt x="178" y="607"/>
                  </a:lnTo>
                  <a:lnTo>
                    <a:pt x="182" y="618"/>
                  </a:lnTo>
                  <a:lnTo>
                    <a:pt x="181" y="625"/>
                  </a:lnTo>
                  <a:lnTo>
                    <a:pt x="184" y="633"/>
                  </a:lnTo>
                  <a:lnTo>
                    <a:pt x="191" y="635"/>
                  </a:lnTo>
                  <a:lnTo>
                    <a:pt x="194" y="641"/>
                  </a:lnTo>
                  <a:lnTo>
                    <a:pt x="197" y="640"/>
                  </a:lnTo>
                  <a:lnTo>
                    <a:pt x="197" y="635"/>
                  </a:lnTo>
                  <a:lnTo>
                    <a:pt x="202" y="628"/>
                  </a:lnTo>
                  <a:lnTo>
                    <a:pt x="209" y="625"/>
                  </a:lnTo>
                  <a:lnTo>
                    <a:pt x="233" y="633"/>
                  </a:lnTo>
                  <a:lnTo>
                    <a:pt x="236" y="638"/>
                  </a:lnTo>
                  <a:lnTo>
                    <a:pt x="243" y="638"/>
                  </a:lnTo>
                  <a:lnTo>
                    <a:pt x="244" y="628"/>
                  </a:lnTo>
                  <a:lnTo>
                    <a:pt x="254" y="625"/>
                  </a:lnTo>
                  <a:lnTo>
                    <a:pt x="259" y="631"/>
                  </a:lnTo>
                  <a:lnTo>
                    <a:pt x="266" y="631"/>
                  </a:lnTo>
                  <a:lnTo>
                    <a:pt x="271" y="633"/>
                  </a:lnTo>
                  <a:lnTo>
                    <a:pt x="288" y="633"/>
                  </a:lnTo>
                  <a:lnTo>
                    <a:pt x="293" y="638"/>
                  </a:lnTo>
                  <a:lnTo>
                    <a:pt x="308" y="636"/>
                  </a:lnTo>
                  <a:lnTo>
                    <a:pt x="311" y="636"/>
                  </a:lnTo>
                  <a:lnTo>
                    <a:pt x="315" y="636"/>
                  </a:lnTo>
                  <a:lnTo>
                    <a:pt x="324" y="640"/>
                  </a:lnTo>
                  <a:lnTo>
                    <a:pt x="326" y="640"/>
                  </a:lnTo>
                  <a:lnTo>
                    <a:pt x="323" y="630"/>
                  </a:lnTo>
                  <a:lnTo>
                    <a:pt x="324" y="625"/>
                  </a:lnTo>
                  <a:lnTo>
                    <a:pt x="328" y="623"/>
                  </a:lnTo>
                  <a:lnTo>
                    <a:pt x="328" y="618"/>
                  </a:lnTo>
                  <a:lnTo>
                    <a:pt x="328" y="617"/>
                  </a:lnTo>
                  <a:lnTo>
                    <a:pt x="332" y="618"/>
                  </a:lnTo>
                  <a:lnTo>
                    <a:pt x="336" y="615"/>
                  </a:lnTo>
                  <a:lnTo>
                    <a:pt x="337" y="613"/>
                  </a:lnTo>
                  <a:lnTo>
                    <a:pt x="341" y="617"/>
                  </a:lnTo>
                  <a:lnTo>
                    <a:pt x="346" y="628"/>
                  </a:lnTo>
                  <a:lnTo>
                    <a:pt x="349" y="633"/>
                  </a:lnTo>
                  <a:lnTo>
                    <a:pt x="347" y="635"/>
                  </a:lnTo>
                  <a:lnTo>
                    <a:pt x="349" y="640"/>
                  </a:lnTo>
                  <a:lnTo>
                    <a:pt x="355" y="646"/>
                  </a:lnTo>
                  <a:lnTo>
                    <a:pt x="357" y="651"/>
                  </a:lnTo>
                  <a:lnTo>
                    <a:pt x="359" y="653"/>
                  </a:lnTo>
                  <a:lnTo>
                    <a:pt x="362" y="654"/>
                  </a:lnTo>
                  <a:lnTo>
                    <a:pt x="373" y="591"/>
                  </a:lnTo>
                  <a:lnTo>
                    <a:pt x="469" y="605"/>
                  </a:lnTo>
                  <a:lnTo>
                    <a:pt x="487" y="607"/>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Freeform 58"/>
            <p:cNvSpPr>
              <a:spLocks/>
            </p:cNvSpPr>
            <p:nvPr/>
          </p:nvSpPr>
          <p:spPr bwMode="auto">
            <a:xfrm>
              <a:off x="3281942" y="2661779"/>
              <a:ext cx="1174363" cy="582397"/>
            </a:xfrm>
            <a:custGeom>
              <a:avLst/>
              <a:gdLst>
                <a:gd name="T0" fmla="*/ 2028724461 w 859"/>
                <a:gd name="T1" fmla="*/ 698084073 h 426"/>
                <a:gd name="T2" fmla="*/ 2021164791 w 859"/>
                <a:gd name="T3" fmla="*/ 657761585 h 426"/>
                <a:gd name="T4" fmla="*/ 2021164791 w 859"/>
                <a:gd name="T5" fmla="*/ 637598753 h 426"/>
                <a:gd name="T6" fmla="*/ 2016124482 w 859"/>
                <a:gd name="T7" fmla="*/ 617437509 h 426"/>
                <a:gd name="T8" fmla="*/ 1995963245 w 859"/>
                <a:gd name="T9" fmla="*/ 584676281 h 426"/>
                <a:gd name="T10" fmla="*/ 1975802008 w 859"/>
                <a:gd name="T11" fmla="*/ 564515037 h 426"/>
                <a:gd name="T12" fmla="*/ 1980842317 w 859"/>
                <a:gd name="T13" fmla="*/ 539313481 h 426"/>
                <a:gd name="T14" fmla="*/ 1968240750 w 859"/>
                <a:gd name="T15" fmla="*/ 509071615 h 426"/>
                <a:gd name="T16" fmla="*/ 1968240750 w 859"/>
                <a:gd name="T17" fmla="*/ 461189454 h 426"/>
                <a:gd name="T18" fmla="*/ 1960681080 w 859"/>
                <a:gd name="T19" fmla="*/ 418346016 h 426"/>
                <a:gd name="T20" fmla="*/ 1935479534 w 859"/>
                <a:gd name="T21" fmla="*/ 395665311 h 426"/>
                <a:gd name="T22" fmla="*/ 1915318297 w 859"/>
                <a:gd name="T23" fmla="*/ 362902495 h 426"/>
                <a:gd name="T24" fmla="*/ 1915318297 w 859"/>
                <a:gd name="T25" fmla="*/ 332660629 h 426"/>
                <a:gd name="T26" fmla="*/ 1897676421 w 859"/>
                <a:gd name="T27" fmla="*/ 287297829 h 426"/>
                <a:gd name="T28" fmla="*/ 1902716730 w 859"/>
                <a:gd name="T29" fmla="*/ 264617223 h 426"/>
                <a:gd name="T30" fmla="*/ 1877515184 w 859"/>
                <a:gd name="T31" fmla="*/ 259576912 h 426"/>
                <a:gd name="T32" fmla="*/ 1852313638 w 859"/>
                <a:gd name="T33" fmla="*/ 246975341 h 426"/>
                <a:gd name="T34" fmla="*/ 1832152401 w 859"/>
                <a:gd name="T35" fmla="*/ 221773786 h 426"/>
                <a:gd name="T36" fmla="*/ 1806950855 w 859"/>
                <a:gd name="T37" fmla="*/ 189012508 h 426"/>
                <a:gd name="T38" fmla="*/ 1774189639 w 859"/>
                <a:gd name="T39" fmla="*/ 176410937 h 426"/>
                <a:gd name="T40" fmla="*/ 1754028402 w 859"/>
                <a:gd name="T41" fmla="*/ 168851264 h 426"/>
                <a:gd name="T42" fmla="*/ 1716225289 w 859"/>
                <a:gd name="T43" fmla="*/ 151209381 h 426"/>
                <a:gd name="T44" fmla="*/ 1701104362 w 859"/>
                <a:gd name="T45" fmla="*/ 141128759 h 426"/>
                <a:gd name="T46" fmla="*/ 1673383455 w 859"/>
                <a:gd name="T47" fmla="*/ 128528775 h 426"/>
                <a:gd name="T48" fmla="*/ 1630539636 w 859"/>
                <a:gd name="T49" fmla="*/ 131048137 h 426"/>
                <a:gd name="T50" fmla="*/ 1590217162 w 859"/>
                <a:gd name="T51" fmla="*/ 141128759 h 426"/>
                <a:gd name="T52" fmla="*/ 1552415636 w 859"/>
                <a:gd name="T53" fmla="*/ 131048137 h 426"/>
                <a:gd name="T54" fmla="*/ 1524693142 w 859"/>
                <a:gd name="T55" fmla="*/ 161290003 h 426"/>
                <a:gd name="T56" fmla="*/ 1471770689 w 859"/>
                <a:gd name="T57" fmla="*/ 131048137 h 426"/>
                <a:gd name="T58" fmla="*/ 1433967576 w 859"/>
                <a:gd name="T59" fmla="*/ 115927204 h 426"/>
                <a:gd name="T60" fmla="*/ 1406246669 w 859"/>
                <a:gd name="T61" fmla="*/ 90725624 h 426"/>
                <a:gd name="T62" fmla="*/ 1212193970 w 859"/>
                <a:gd name="T63" fmla="*/ 70564380 h 426"/>
                <a:gd name="T64" fmla="*/ 534272976 w 859"/>
                <a:gd name="T65" fmla="*/ 37801552 h 426"/>
                <a:gd name="T66" fmla="*/ 57962787 w 859"/>
                <a:gd name="T67" fmla="*/ 0 h 426"/>
                <a:gd name="T68" fmla="*/ 15120934 w 859"/>
                <a:gd name="T69" fmla="*/ 473789438 h 426"/>
                <a:gd name="T70" fmla="*/ 171370563 w 859"/>
                <a:gd name="T71" fmla="*/ 665321258 h 426"/>
                <a:gd name="T72" fmla="*/ 488910193 w 859"/>
                <a:gd name="T73" fmla="*/ 776208101 h 426"/>
                <a:gd name="T74" fmla="*/ 481348935 w 859"/>
                <a:gd name="T75" fmla="*/ 909777336 h 426"/>
                <a:gd name="T76" fmla="*/ 801409364 w 859"/>
                <a:gd name="T77" fmla="*/ 1040825424 h 426"/>
                <a:gd name="T78" fmla="*/ 1199593991 w 859"/>
                <a:gd name="T79" fmla="*/ 1060986668 h 426"/>
                <a:gd name="T80" fmla="*/ 1426407906 w 859"/>
                <a:gd name="T81" fmla="*/ 1063506030 h 426"/>
                <a:gd name="T82" fmla="*/ 1771668691 w 859"/>
                <a:gd name="T83" fmla="*/ 1068546341 h 426"/>
                <a:gd name="T84" fmla="*/ 1993442296 w 859"/>
                <a:gd name="T85" fmla="*/ 1073586652 h 426"/>
                <a:gd name="T86" fmla="*/ 2147483647 w 859"/>
                <a:gd name="T87" fmla="*/ 1048385096 h 426"/>
                <a:gd name="T88" fmla="*/ 2129530645 w 859"/>
                <a:gd name="T89" fmla="*/ 985382002 h 426"/>
                <a:gd name="T90" fmla="*/ 2091729120 w 859"/>
                <a:gd name="T91" fmla="*/ 950099825 h 426"/>
                <a:gd name="T92" fmla="*/ 2058966316 w 859"/>
                <a:gd name="T93" fmla="*/ 887095143 h 426"/>
                <a:gd name="T94" fmla="*/ 2053926007 w 859"/>
                <a:gd name="T95" fmla="*/ 864414537 h 426"/>
                <a:gd name="T96" fmla="*/ 2028724461 w 859"/>
                <a:gd name="T97" fmla="*/ 826611212 h 426"/>
                <a:gd name="T98" fmla="*/ 2041326028 w 859"/>
                <a:gd name="T99" fmla="*/ 773688739 h 426"/>
                <a:gd name="T100" fmla="*/ 2028724461 w 859"/>
                <a:gd name="T101" fmla="*/ 735885613 h 4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9"/>
                <a:gd name="T154" fmla="*/ 0 h 426"/>
                <a:gd name="T155" fmla="*/ 859 w 859"/>
                <a:gd name="T156" fmla="*/ 426 h 4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9" h="426">
                  <a:moveTo>
                    <a:pt x="805" y="289"/>
                  </a:moveTo>
                  <a:lnTo>
                    <a:pt x="805" y="286"/>
                  </a:lnTo>
                  <a:lnTo>
                    <a:pt x="807" y="282"/>
                  </a:lnTo>
                  <a:lnTo>
                    <a:pt x="805" y="277"/>
                  </a:lnTo>
                  <a:lnTo>
                    <a:pt x="804" y="274"/>
                  </a:lnTo>
                  <a:lnTo>
                    <a:pt x="804" y="272"/>
                  </a:lnTo>
                  <a:lnTo>
                    <a:pt x="802" y="266"/>
                  </a:lnTo>
                  <a:lnTo>
                    <a:pt x="802" y="261"/>
                  </a:lnTo>
                  <a:lnTo>
                    <a:pt x="805" y="258"/>
                  </a:lnTo>
                  <a:lnTo>
                    <a:pt x="805" y="255"/>
                  </a:lnTo>
                  <a:lnTo>
                    <a:pt x="805" y="253"/>
                  </a:lnTo>
                  <a:lnTo>
                    <a:pt x="802" y="253"/>
                  </a:lnTo>
                  <a:lnTo>
                    <a:pt x="800" y="251"/>
                  </a:lnTo>
                  <a:lnTo>
                    <a:pt x="800" y="250"/>
                  </a:lnTo>
                  <a:lnTo>
                    <a:pt x="800" y="248"/>
                  </a:lnTo>
                  <a:lnTo>
                    <a:pt x="800" y="245"/>
                  </a:lnTo>
                  <a:lnTo>
                    <a:pt x="800" y="240"/>
                  </a:lnTo>
                  <a:lnTo>
                    <a:pt x="799" y="238"/>
                  </a:lnTo>
                  <a:lnTo>
                    <a:pt x="799" y="235"/>
                  </a:lnTo>
                  <a:lnTo>
                    <a:pt x="792" y="232"/>
                  </a:lnTo>
                  <a:lnTo>
                    <a:pt x="792" y="230"/>
                  </a:lnTo>
                  <a:lnTo>
                    <a:pt x="791" y="225"/>
                  </a:lnTo>
                  <a:lnTo>
                    <a:pt x="789" y="225"/>
                  </a:lnTo>
                  <a:lnTo>
                    <a:pt x="784" y="224"/>
                  </a:lnTo>
                  <a:lnTo>
                    <a:pt x="786" y="222"/>
                  </a:lnTo>
                  <a:lnTo>
                    <a:pt x="787" y="217"/>
                  </a:lnTo>
                  <a:lnTo>
                    <a:pt x="787" y="214"/>
                  </a:lnTo>
                  <a:lnTo>
                    <a:pt x="786" y="214"/>
                  </a:lnTo>
                  <a:lnTo>
                    <a:pt x="784" y="214"/>
                  </a:lnTo>
                  <a:lnTo>
                    <a:pt x="781" y="212"/>
                  </a:lnTo>
                  <a:lnTo>
                    <a:pt x="781" y="209"/>
                  </a:lnTo>
                  <a:lnTo>
                    <a:pt x="781" y="202"/>
                  </a:lnTo>
                  <a:lnTo>
                    <a:pt x="784" y="197"/>
                  </a:lnTo>
                  <a:lnTo>
                    <a:pt x="784" y="194"/>
                  </a:lnTo>
                  <a:lnTo>
                    <a:pt x="784" y="188"/>
                  </a:lnTo>
                  <a:lnTo>
                    <a:pt x="781" y="183"/>
                  </a:lnTo>
                  <a:lnTo>
                    <a:pt x="778" y="176"/>
                  </a:lnTo>
                  <a:lnTo>
                    <a:pt x="778" y="171"/>
                  </a:lnTo>
                  <a:lnTo>
                    <a:pt x="778" y="168"/>
                  </a:lnTo>
                  <a:lnTo>
                    <a:pt x="778" y="166"/>
                  </a:lnTo>
                  <a:lnTo>
                    <a:pt x="776" y="165"/>
                  </a:lnTo>
                  <a:lnTo>
                    <a:pt x="771" y="165"/>
                  </a:lnTo>
                  <a:lnTo>
                    <a:pt x="771" y="160"/>
                  </a:lnTo>
                  <a:lnTo>
                    <a:pt x="768" y="157"/>
                  </a:lnTo>
                  <a:lnTo>
                    <a:pt x="766" y="155"/>
                  </a:lnTo>
                  <a:lnTo>
                    <a:pt x="765" y="149"/>
                  </a:lnTo>
                  <a:lnTo>
                    <a:pt x="761" y="145"/>
                  </a:lnTo>
                  <a:lnTo>
                    <a:pt x="760" y="144"/>
                  </a:lnTo>
                  <a:lnTo>
                    <a:pt x="760" y="142"/>
                  </a:lnTo>
                  <a:lnTo>
                    <a:pt x="763" y="139"/>
                  </a:lnTo>
                  <a:lnTo>
                    <a:pt x="763" y="137"/>
                  </a:lnTo>
                  <a:lnTo>
                    <a:pt x="760" y="132"/>
                  </a:lnTo>
                  <a:lnTo>
                    <a:pt x="760" y="131"/>
                  </a:lnTo>
                  <a:lnTo>
                    <a:pt x="753" y="122"/>
                  </a:lnTo>
                  <a:lnTo>
                    <a:pt x="753" y="118"/>
                  </a:lnTo>
                  <a:lnTo>
                    <a:pt x="753" y="114"/>
                  </a:lnTo>
                  <a:lnTo>
                    <a:pt x="755" y="113"/>
                  </a:lnTo>
                  <a:lnTo>
                    <a:pt x="756" y="109"/>
                  </a:lnTo>
                  <a:lnTo>
                    <a:pt x="756" y="108"/>
                  </a:lnTo>
                  <a:lnTo>
                    <a:pt x="755" y="105"/>
                  </a:lnTo>
                  <a:lnTo>
                    <a:pt x="752" y="103"/>
                  </a:lnTo>
                  <a:lnTo>
                    <a:pt x="750" y="101"/>
                  </a:lnTo>
                  <a:lnTo>
                    <a:pt x="747" y="103"/>
                  </a:lnTo>
                  <a:lnTo>
                    <a:pt x="745" y="103"/>
                  </a:lnTo>
                  <a:lnTo>
                    <a:pt x="743" y="101"/>
                  </a:lnTo>
                  <a:lnTo>
                    <a:pt x="740" y="100"/>
                  </a:lnTo>
                  <a:lnTo>
                    <a:pt x="739" y="96"/>
                  </a:lnTo>
                  <a:lnTo>
                    <a:pt x="735" y="98"/>
                  </a:lnTo>
                  <a:lnTo>
                    <a:pt x="730" y="98"/>
                  </a:lnTo>
                  <a:lnTo>
                    <a:pt x="732" y="91"/>
                  </a:lnTo>
                  <a:lnTo>
                    <a:pt x="730" y="90"/>
                  </a:lnTo>
                  <a:lnTo>
                    <a:pt x="727" y="88"/>
                  </a:lnTo>
                  <a:lnTo>
                    <a:pt x="725" y="85"/>
                  </a:lnTo>
                  <a:lnTo>
                    <a:pt x="724" y="82"/>
                  </a:lnTo>
                  <a:lnTo>
                    <a:pt x="722" y="77"/>
                  </a:lnTo>
                  <a:lnTo>
                    <a:pt x="717" y="75"/>
                  </a:lnTo>
                  <a:lnTo>
                    <a:pt x="716" y="74"/>
                  </a:lnTo>
                  <a:lnTo>
                    <a:pt x="712" y="72"/>
                  </a:lnTo>
                  <a:lnTo>
                    <a:pt x="709" y="72"/>
                  </a:lnTo>
                  <a:lnTo>
                    <a:pt x="704" y="70"/>
                  </a:lnTo>
                  <a:lnTo>
                    <a:pt x="701" y="70"/>
                  </a:lnTo>
                  <a:lnTo>
                    <a:pt x="699" y="70"/>
                  </a:lnTo>
                  <a:lnTo>
                    <a:pt x="698" y="67"/>
                  </a:lnTo>
                  <a:lnTo>
                    <a:pt x="696" y="67"/>
                  </a:lnTo>
                  <a:lnTo>
                    <a:pt x="691" y="65"/>
                  </a:lnTo>
                  <a:lnTo>
                    <a:pt x="688" y="65"/>
                  </a:lnTo>
                  <a:lnTo>
                    <a:pt x="683" y="62"/>
                  </a:lnTo>
                  <a:lnTo>
                    <a:pt x="681" y="60"/>
                  </a:lnTo>
                  <a:lnTo>
                    <a:pt x="680" y="59"/>
                  </a:lnTo>
                  <a:lnTo>
                    <a:pt x="677" y="59"/>
                  </a:lnTo>
                  <a:lnTo>
                    <a:pt x="675" y="57"/>
                  </a:lnTo>
                  <a:lnTo>
                    <a:pt x="675" y="56"/>
                  </a:lnTo>
                  <a:lnTo>
                    <a:pt x="675" y="54"/>
                  </a:lnTo>
                  <a:lnTo>
                    <a:pt x="668" y="52"/>
                  </a:lnTo>
                  <a:lnTo>
                    <a:pt x="665" y="51"/>
                  </a:lnTo>
                  <a:lnTo>
                    <a:pt x="664" y="51"/>
                  </a:lnTo>
                  <a:lnTo>
                    <a:pt x="659" y="52"/>
                  </a:lnTo>
                  <a:lnTo>
                    <a:pt x="655" y="54"/>
                  </a:lnTo>
                  <a:lnTo>
                    <a:pt x="652" y="54"/>
                  </a:lnTo>
                  <a:lnTo>
                    <a:pt x="647" y="52"/>
                  </a:lnTo>
                  <a:lnTo>
                    <a:pt x="641" y="54"/>
                  </a:lnTo>
                  <a:lnTo>
                    <a:pt x="637" y="54"/>
                  </a:lnTo>
                  <a:lnTo>
                    <a:pt x="634" y="54"/>
                  </a:lnTo>
                  <a:lnTo>
                    <a:pt x="631" y="56"/>
                  </a:lnTo>
                  <a:lnTo>
                    <a:pt x="628" y="52"/>
                  </a:lnTo>
                  <a:lnTo>
                    <a:pt x="624" y="54"/>
                  </a:lnTo>
                  <a:lnTo>
                    <a:pt x="621" y="54"/>
                  </a:lnTo>
                  <a:lnTo>
                    <a:pt x="616" y="52"/>
                  </a:lnTo>
                  <a:lnTo>
                    <a:pt x="615" y="54"/>
                  </a:lnTo>
                  <a:lnTo>
                    <a:pt x="611" y="59"/>
                  </a:lnTo>
                  <a:lnTo>
                    <a:pt x="608" y="62"/>
                  </a:lnTo>
                  <a:lnTo>
                    <a:pt x="605" y="64"/>
                  </a:lnTo>
                  <a:lnTo>
                    <a:pt x="598" y="62"/>
                  </a:lnTo>
                  <a:lnTo>
                    <a:pt x="593" y="60"/>
                  </a:lnTo>
                  <a:lnTo>
                    <a:pt x="588" y="57"/>
                  </a:lnTo>
                  <a:lnTo>
                    <a:pt x="584" y="52"/>
                  </a:lnTo>
                  <a:lnTo>
                    <a:pt x="579" y="51"/>
                  </a:lnTo>
                  <a:lnTo>
                    <a:pt x="574" y="46"/>
                  </a:lnTo>
                  <a:lnTo>
                    <a:pt x="572" y="47"/>
                  </a:lnTo>
                  <a:lnTo>
                    <a:pt x="569" y="46"/>
                  </a:lnTo>
                  <a:lnTo>
                    <a:pt x="564" y="41"/>
                  </a:lnTo>
                  <a:lnTo>
                    <a:pt x="562" y="39"/>
                  </a:lnTo>
                  <a:lnTo>
                    <a:pt x="558" y="38"/>
                  </a:lnTo>
                  <a:lnTo>
                    <a:pt x="558" y="36"/>
                  </a:lnTo>
                  <a:lnTo>
                    <a:pt x="556" y="33"/>
                  </a:lnTo>
                  <a:lnTo>
                    <a:pt x="554" y="31"/>
                  </a:lnTo>
                  <a:lnTo>
                    <a:pt x="553" y="31"/>
                  </a:lnTo>
                  <a:lnTo>
                    <a:pt x="481" y="28"/>
                  </a:lnTo>
                  <a:lnTo>
                    <a:pt x="455" y="28"/>
                  </a:lnTo>
                  <a:lnTo>
                    <a:pt x="391" y="25"/>
                  </a:lnTo>
                  <a:lnTo>
                    <a:pt x="293" y="20"/>
                  </a:lnTo>
                  <a:lnTo>
                    <a:pt x="212" y="15"/>
                  </a:lnTo>
                  <a:lnTo>
                    <a:pt x="145" y="10"/>
                  </a:lnTo>
                  <a:lnTo>
                    <a:pt x="124" y="8"/>
                  </a:lnTo>
                  <a:lnTo>
                    <a:pt x="75" y="3"/>
                  </a:lnTo>
                  <a:lnTo>
                    <a:pt x="23" y="0"/>
                  </a:lnTo>
                  <a:lnTo>
                    <a:pt x="18" y="51"/>
                  </a:lnTo>
                  <a:lnTo>
                    <a:pt x="13" y="131"/>
                  </a:lnTo>
                  <a:lnTo>
                    <a:pt x="8" y="168"/>
                  </a:lnTo>
                  <a:lnTo>
                    <a:pt x="6" y="188"/>
                  </a:lnTo>
                  <a:lnTo>
                    <a:pt x="5" y="209"/>
                  </a:lnTo>
                  <a:lnTo>
                    <a:pt x="0" y="259"/>
                  </a:lnTo>
                  <a:lnTo>
                    <a:pt x="49" y="263"/>
                  </a:lnTo>
                  <a:lnTo>
                    <a:pt x="68" y="264"/>
                  </a:lnTo>
                  <a:lnTo>
                    <a:pt x="138" y="271"/>
                  </a:lnTo>
                  <a:lnTo>
                    <a:pt x="142" y="271"/>
                  </a:lnTo>
                  <a:lnTo>
                    <a:pt x="197" y="274"/>
                  </a:lnTo>
                  <a:lnTo>
                    <a:pt x="194" y="308"/>
                  </a:lnTo>
                  <a:lnTo>
                    <a:pt x="194" y="313"/>
                  </a:lnTo>
                  <a:lnTo>
                    <a:pt x="194" y="315"/>
                  </a:lnTo>
                  <a:lnTo>
                    <a:pt x="192" y="349"/>
                  </a:lnTo>
                  <a:lnTo>
                    <a:pt x="191" y="361"/>
                  </a:lnTo>
                  <a:lnTo>
                    <a:pt x="189" y="405"/>
                  </a:lnTo>
                  <a:lnTo>
                    <a:pt x="253" y="409"/>
                  </a:lnTo>
                  <a:lnTo>
                    <a:pt x="262" y="409"/>
                  </a:lnTo>
                  <a:lnTo>
                    <a:pt x="318" y="413"/>
                  </a:lnTo>
                  <a:lnTo>
                    <a:pt x="321" y="413"/>
                  </a:lnTo>
                  <a:lnTo>
                    <a:pt x="375" y="416"/>
                  </a:lnTo>
                  <a:lnTo>
                    <a:pt x="430" y="418"/>
                  </a:lnTo>
                  <a:lnTo>
                    <a:pt x="476" y="421"/>
                  </a:lnTo>
                  <a:lnTo>
                    <a:pt x="486" y="421"/>
                  </a:lnTo>
                  <a:lnTo>
                    <a:pt x="522" y="421"/>
                  </a:lnTo>
                  <a:lnTo>
                    <a:pt x="541" y="422"/>
                  </a:lnTo>
                  <a:lnTo>
                    <a:pt x="566" y="422"/>
                  </a:lnTo>
                  <a:lnTo>
                    <a:pt x="598" y="422"/>
                  </a:lnTo>
                  <a:lnTo>
                    <a:pt x="611" y="424"/>
                  </a:lnTo>
                  <a:lnTo>
                    <a:pt x="655" y="424"/>
                  </a:lnTo>
                  <a:lnTo>
                    <a:pt x="703" y="424"/>
                  </a:lnTo>
                  <a:lnTo>
                    <a:pt x="711" y="424"/>
                  </a:lnTo>
                  <a:lnTo>
                    <a:pt x="747" y="426"/>
                  </a:lnTo>
                  <a:lnTo>
                    <a:pt x="770" y="426"/>
                  </a:lnTo>
                  <a:lnTo>
                    <a:pt x="791" y="426"/>
                  </a:lnTo>
                  <a:lnTo>
                    <a:pt x="814" y="426"/>
                  </a:lnTo>
                  <a:lnTo>
                    <a:pt x="858" y="424"/>
                  </a:lnTo>
                  <a:lnTo>
                    <a:pt x="859" y="424"/>
                  </a:lnTo>
                  <a:lnTo>
                    <a:pt x="853" y="416"/>
                  </a:lnTo>
                  <a:lnTo>
                    <a:pt x="853" y="409"/>
                  </a:lnTo>
                  <a:lnTo>
                    <a:pt x="851" y="403"/>
                  </a:lnTo>
                  <a:lnTo>
                    <a:pt x="846" y="398"/>
                  </a:lnTo>
                  <a:lnTo>
                    <a:pt x="845" y="391"/>
                  </a:lnTo>
                  <a:lnTo>
                    <a:pt x="838" y="390"/>
                  </a:lnTo>
                  <a:lnTo>
                    <a:pt x="836" y="387"/>
                  </a:lnTo>
                  <a:lnTo>
                    <a:pt x="830" y="383"/>
                  </a:lnTo>
                  <a:lnTo>
                    <a:pt x="830" y="377"/>
                  </a:lnTo>
                  <a:lnTo>
                    <a:pt x="828" y="369"/>
                  </a:lnTo>
                  <a:lnTo>
                    <a:pt x="823" y="361"/>
                  </a:lnTo>
                  <a:lnTo>
                    <a:pt x="820" y="357"/>
                  </a:lnTo>
                  <a:lnTo>
                    <a:pt x="817" y="352"/>
                  </a:lnTo>
                  <a:lnTo>
                    <a:pt x="815" y="349"/>
                  </a:lnTo>
                  <a:lnTo>
                    <a:pt x="817" y="346"/>
                  </a:lnTo>
                  <a:lnTo>
                    <a:pt x="817" y="347"/>
                  </a:lnTo>
                  <a:lnTo>
                    <a:pt x="815" y="343"/>
                  </a:lnTo>
                  <a:lnTo>
                    <a:pt x="814" y="339"/>
                  </a:lnTo>
                  <a:lnTo>
                    <a:pt x="809" y="336"/>
                  </a:lnTo>
                  <a:lnTo>
                    <a:pt x="807" y="333"/>
                  </a:lnTo>
                  <a:lnTo>
                    <a:pt x="805" y="328"/>
                  </a:lnTo>
                  <a:lnTo>
                    <a:pt x="805" y="326"/>
                  </a:lnTo>
                  <a:lnTo>
                    <a:pt x="809" y="320"/>
                  </a:lnTo>
                  <a:lnTo>
                    <a:pt x="807" y="315"/>
                  </a:lnTo>
                  <a:lnTo>
                    <a:pt x="810" y="307"/>
                  </a:lnTo>
                  <a:lnTo>
                    <a:pt x="810" y="303"/>
                  </a:lnTo>
                  <a:lnTo>
                    <a:pt x="810" y="302"/>
                  </a:lnTo>
                  <a:lnTo>
                    <a:pt x="809" y="299"/>
                  </a:lnTo>
                  <a:lnTo>
                    <a:pt x="805" y="292"/>
                  </a:lnTo>
                  <a:lnTo>
                    <a:pt x="805" y="289"/>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Freeform 59"/>
            <p:cNvSpPr>
              <a:spLocks/>
            </p:cNvSpPr>
            <p:nvPr/>
          </p:nvSpPr>
          <p:spPr bwMode="auto">
            <a:xfrm>
              <a:off x="1080865" y="2477217"/>
              <a:ext cx="905039" cy="1386268"/>
            </a:xfrm>
            <a:custGeom>
              <a:avLst/>
              <a:gdLst>
                <a:gd name="T0" fmla="*/ 415826521 w 662"/>
                <a:gd name="T1" fmla="*/ 1582658141 h 1014"/>
                <a:gd name="T2" fmla="*/ 808970850 w 662"/>
                <a:gd name="T3" fmla="*/ 2147483647 h 1014"/>
                <a:gd name="T4" fmla="*/ 1073586563 w 662"/>
                <a:gd name="T5" fmla="*/ 2147483647 h 1014"/>
                <a:gd name="T6" fmla="*/ 1088707495 w 662"/>
                <a:gd name="T7" fmla="*/ 2147483647 h 1014"/>
                <a:gd name="T8" fmla="*/ 1101307478 w 662"/>
                <a:gd name="T9" fmla="*/ 2147483647 h 1014"/>
                <a:gd name="T10" fmla="*/ 1101307478 w 662"/>
                <a:gd name="T11" fmla="*/ 2147483647 h 1014"/>
                <a:gd name="T12" fmla="*/ 1093747806 w 662"/>
                <a:gd name="T13" fmla="*/ 2147483647 h 1014"/>
                <a:gd name="T14" fmla="*/ 1101307478 w 662"/>
                <a:gd name="T15" fmla="*/ 2147483647 h 1014"/>
                <a:gd name="T16" fmla="*/ 1101307478 w 662"/>
                <a:gd name="T17" fmla="*/ 2147483647 h 1014"/>
                <a:gd name="T18" fmla="*/ 1106347789 w 662"/>
                <a:gd name="T19" fmla="*/ 2147483647 h 1014"/>
                <a:gd name="T20" fmla="*/ 1108868738 w 662"/>
                <a:gd name="T21" fmla="*/ 2147483647 h 1014"/>
                <a:gd name="T22" fmla="*/ 1113909049 w 662"/>
                <a:gd name="T23" fmla="*/ 2147483647 h 1014"/>
                <a:gd name="T24" fmla="*/ 1118949359 w 662"/>
                <a:gd name="T25" fmla="*/ 2147483647 h 1014"/>
                <a:gd name="T26" fmla="*/ 1144150912 w 662"/>
                <a:gd name="T27" fmla="*/ 2147483647 h 1014"/>
                <a:gd name="T28" fmla="*/ 1184473398 w 662"/>
                <a:gd name="T29" fmla="*/ 2147483647 h 1014"/>
                <a:gd name="T30" fmla="*/ 1224795883 w 662"/>
                <a:gd name="T31" fmla="*/ 2147483647 h 1014"/>
                <a:gd name="T32" fmla="*/ 1237395866 w 662"/>
                <a:gd name="T33" fmla="*/ 2147483647 h 1014"/>
                <a:gd name="T34" fmla="*/ 1270158678 w 662"/>
                <a:gd name="T35" fmla="*/ 2147483647 h 1014"/>
                <a:gd name="T36" fmla="*/ 1290319921 w 662"/>
                <a:gd name="T37" fmla="*/ 2147483647 h 1014"/>
                <a:gd name="T38" fmla="*/ 1343243976 w 662"/>
                <a:gd name="T39" fmla="*/ 1995964063 h 1014"/>
                <a:gd name="T40" fmla="*/ 1393647083 w 662"/>
                <a:gd name="T41" fmla="*/ 1748988810 h 1014"/>
                <a:gd name="T42" fmla="*/ 1454130811 w 662"/>
                <a:gd name="T43" fmla="*/ 1433969752 h 1014"/>
                <a:gd name="T44" fmla="*/ 1517133900 w 662"/>
                <a:gd name="T45" fmla="*/ 1126510763 h 1014"/>
                <a:gd name="T46" fmla="*/ 1554937023 w 662"/>
                <a:gd name="T47" fmla="*/ 932457985 h 1014"/>
                <a:gd name="T48" fmla="*/ 1668343616 w 662"/>
                <a:gd name="T49" fmla="*/ 325100971 h 1014"/>
                <a:gd name="T50" fmla="*/ 1426408308 w 662"/>
                <a:gd name="T51" fmla="*/ 274697858 h 1014"/>
                <a:gd name="T52" fmla="*/ 677922773 w 662"/>
                <a:gd name="T53" fmla="*/ 105846587 h 1014"/>
                <a:gd name="T54" fmla="*/ 398184640 w 662"/>
                <a:gd name="T55" fmla="*/ 40322503 h 1014"/>
                <a:gd name="T56" fmla="*/ 181451233 w 662"/>
                <a:gd name="T57" fmla="*/ 259576924 h 1014"/>
                <a:gd name="T58" fmla="*/ 37801548 w 662"/>
                <a:gd name="T59" fmla="*/ 821570938 h 1014"/>
                <a:gd name="T60" fmla="*/ 12601573 w 662"/>
                <a:gd name="T61" fmla="*/ 907256428 h 1014"/>
                <a:gd name="T62" fmla="*/ 5040312 w 662"/>
                <a:gd name="T63" fmla="*/ 937498296 h 1014"/>
                <a:gd name="T64" fmla="*/ 25201559 w 662"/>
                <a:gd name="T65" fmla="*/ 997982032 h 1014"/>
                <a:gd name="T66" fmla="*/ 128527177 w 662"/>
                <a:gd name="T67" fmla="*/ 1154231681 h 1014"/>
                <a:gd name="T68" fmla="*/ 304938099 w 662"/>
                <a:gd name="T69" fmla="*/ 1416327868 h 10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2"/>
                <a:gd name="T106" fmla="*/ 0 h 1014"/>
                <a:gd name="T107" fmla="*/ 662 w 662"/>
                <a:gd name="T108" fmla="*/ 1014 h 10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2" h="1014">
                  <a:moveTo>
                    <a:pt x="121" y="562"/>
                  </a:moveTo>
                  <a:lnTo>
                    <a:pt x="165" y="628"/>
                  </a:lnTo>
                  <a:lnTo>
                    <a:pt x="219" y="706"/>
                  </a:lnTo>
                  <a:lnTo>
                    <a:pt x="321" y="861"/>
                  </a:lnTo>
                  <a:lnTo>
                    <a:pt x="339" y="887"/>
                  </a:lnTo>
                  <a:lnTo>
                    <a:pt x="426" y="1014"/>
                  </a:lnTo>
                  <a:lnTo>
                    <a:pt x="427" y="1003"/>
                  </a:lnTo>
                  <a:lnTo>
                    <a:pt x="432" y="1001"/>
                  </a:lnTo>
                  <a:lnTo>
                    <a:pt x="437" y="994"/>
                  </a:lnTo>
                  <a:lnTo>
                    <a:pt x="437" y="988"/>
                  </a:lnTo>
                  <a:lnTo>
                    <a:pt x="437" y="981"/>
                  </a:lnTo>
                  <a:lnTo>
                    <a:pt x="437" y="972"/>
                  </a:lnTo>
                  <a:lnTo>
                    <a:pt x="437" y="965"/>
                  </a:lnTo>
                  <a:lnTo>
                    <a:pt x="434" y="959"/>
                  </a:lnTo>
                  <a:lnTo>
                    <a:pt x="436" y="952"/>
                  </a:lnTo>
                  <a:lnTo>
                    <a:pt x="437" y="946"/>
                  </a:lnTo>
                  <a:lnTo>
                    <a:pt x="437" y="937"/>
                  </a:lnTo>
                  <a:lnTo>
                    <a:pt x="437" y="931"/>
                  </a:lnTo>
                  <a:lnTo>
                    <a:pt x="437" y="923"/>
                  </a:lnTo>
                  <a:lnTo>
                    <a:pt x="439" y="913"/>
                  </a:lnTo>
                  <a:lnTo>
                    <a:pt x="442" y="902"/>
                  </a:lnTo>
                  <a:lnTo>
                    <a:pt x="440" y="898"/>
                  </a:lnTo>
                  <a:lnTo>
                    <a:pt x="440" y="892"/>
                  </a:lnTo>
                  <a:lnTo>
                    <a:pt x="442" y="885"/>
                  </a:lnTo>
                  <a:lnTo>
                    <a:pt x="440" y="879"/>
                  </a:lnTo>
                  <a:lnTo>
                    <a:pt x="444" y="872"/>
                  </a:lnTo>
                  <a:lnTo>
                    <a:pt x="447" y="872"/>
                  </a:lnTo>
                  <a:lnTo>
                    <a:pt x="454" y="871"/>
                  </a:lnTo>
                  <a:lnTo>
                    <a:pt x="463" y="871"/>
                  </a:lnTo>
                  <a:lnTo>
                    <a:pt x="470" y="874"/>
                  </a:lnTo>
                  <a:lnTo>
                    <a:pt x="480" y="875"/>
                  </a:lnTo>
                  <a:lnTo>
                    <a:pt x="486" y="880"/>
                  </a:lnTo>
                  <a:lnTo>
                    <a:pt x="486" y="890"/>
                  </a:lnTo>
                  <a:lnTo>
                    <a:pt x="491" y="893"/>
                  </a:lnTo>
                  <a:lnTo>
                    <a:pt x="498" y="895"/>
                  </a:lnTo>
                  <a:lnTo>
                    <a:pt x="504" y="893"/>
                  </a:lnTo>
                  <a:lnTo>
                    <a:pt x="507" y="887"/>
                  </a:lnTo>
                  <a:lnTo>
                    <a:pt x="512" y="882"/>
                  </a:lnTo>
                  <a:lnTo>
                    <a:pt x="517" y="874"/>
                  </a:lnTo>
                  <a:lnTo>
                    <a:pt x="533" y="792"/>
                  </a:lnTo>
                  <a:lnTo>
                    <a:pt x="538" y="773"/>
                  </a:lnTo>
                  <a:lnTo>
                    <a:pt x="553" y="694"/>
                  </a:lnTo>
                  <a:lnTo>
                    <a:pt x="566" y="624"/>
                  </a:lnTo>
                  <a:lnTo>
                    <a:pt x="577" y="569"/>
                  </a:lnTo>
                  <a:lnTo>
                    <a:pt x="579" y="557"/>
                  </a:lnTo>
                  <a:lnTo>
                    <a:pt x="602" y="447"/>
                  </a:lnTo>
                  <a:lnTo>
                    <a:pt x="612" y="399"/>
                  </a:lnTo>
                  <a:lnTo>
                    <a:pt x="617" y="370"/>
                  </a:lnTo>
                  <a:lnTo>
                    <a:pt x="638" y="257"/>
                  </a:lnTo>
                  <a:lnTo>
                    <a:pt x="662" y="129"/>
                  </a:lnTo>
                  <a:lnTo>
                    <a:pt x="638" y="124"/>
                  </a:lnTo>
                  <a:lnTo>
                    <a:pt x="566" y="109"/>
                  </a:lnTo>
                  <a:lnTo>
                    <a:pt x="380" y="70"/>
                  </a:lnTo>
                  <a:lnTo>
                    <a:pt x="269" y="42"/>
                  </a:lnTo>
                  <a:lnTo>
                    <a:pt x="165" y="18"/>
                  </a:lnTo>
                  <a:lnTo>
                    <a:pt x="158" y="16"/>
                  </a:lnTo>
                  <a:lnTo>
                    <a:pt x="98" y="0"/>
                  </a:lnTo>
                  <a:lnTo>
                    <a:pt x="72" y="103"/>
                  </a:lnTo>
                  <a:lnTo>
                    <a:pt x="23" y="292"/>
                  </a:lnTo>
                  <a:lnTo>
                    <a:pt x="15" y="326"/>
                  </a:lnTo>
                  <a:lnTo>
                    <a:pt x="10" y="342"/>
                  </a:lnTo>
                  <a:lnTo>
                    <a:pt x="5" y="360"/>
                  </a:lnTo>
                  <a:lnTo>
                    <a:pt x="3" y="367"/>
                  </a:lnTo>
                  <a:lnTo>
                    <a:pt x="2" y="372"/>
                  </a:lnTo>
                  <a:lnTo>
                    <a:pt x="0" y="383"/>
                  </a:lnTo>
                  <a:lnTo>
                    <a:pt x="10" y="396"/>
                  </a:lnTo>
                  <a:lnTo>
                    <a:pt x="33" y="430"/>
                  </a:lnTo>
                  <a:lnTo>
                    <a:pt x="51" y="458"/>
                  </a:lnTo>
                  <a:lnTo>
                    <a:pt x="65" y="479"/>
                  </a:lnTo>
                  <a:lnTo>
                    <a:pt x="121" y="562"/>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 name="Freeform 60"/>
            <p:cNvSpPr>
              <a:spLocks/>
            </p:cNvSpPr>
            <p:nvPr/>
          </p:nvSpPr>
          <p:spPr bwMode="auto">
            <a:xfrm>
              <a:off x="1080865" y="2477217"/>
              <a:ext cx="905039" cy="1386268"/>
            </a:xfrm>
            <a:custGeom>
              <a:avLst/>
              <a:gdLst>
                <a:gd name="T0" fmla="*/ 415826521 w 662"/>
                <a:gd name="T1" fmla="*/ 1582658141 h 1014"/>
                <a:gd name="T2" fmla="*/ 808970850 w 662"/>
                <a:gd name="T3" fmla="*/ 2147483647 h 1014"/>
                <a:gd name="T4" fmla="*/ 1073586563 w 662"/>
                <a:gd name="T5" fmla="*/ 2147483647 h 1014"/>
                <a:gd name="T6" fmla="*/ 1088707495 w 662"/>
                <a:gd name="T7" fmla="*/ 2147483647 h 1014"/>
                <a:gd name="T8" fmla="*/ 1101307478 w 662"/>
                <a:gd name="T9" fmla="*/ 2147483647 h 1014"/>
                <a:gd name="T10" fmla="*/ 1101307478 w 662"/>
                <a:gd name="T11" fmla="*/ 2147483647 h 1014"/>
                <a:gd name="T12" fmla="*/ 1093747806 w 662"/>
                <a:gd name="T13" fmla="*/ 2147483647 h 1014"/>
                <a:gd name="T14" fmla="*/ 1101307478 w 662"/>
                <a:gd name="T15" fmla="*/ 2147483647 h 1014"/>
                <a:gd name="T16" fmla="*/ 1101307478 w 662"/>
                <a:gd name="T17" fmla="*/ 2147483647 h 1014"/>
                <a:gd name="T18" fmla="*/ 1106347789 w 662"/>
                <a:gd name="T19" fmla="*/ 2147483647 h 1014"/>
                <a:gd name="T20" fmla="*/ 1108868738 w 662"/>
                <a:gd name="T21" fmla="*/ 2147483647 h 1014"/>
                <a:gd name="T22" fmla="*/ 1113909049 w 662"/>
                <a:gd name="T23" fmla="*/ 2147483647 h 1014"/>
                <a:gd name="T24" fmla="*/ 1118949359 w 662"/>
                <a:gd name="T25" fmla="*/ 2147483647 h 1014"/>
                <a:gd name="T26" fmla="*/ 1144150912 w 662"/>
                <a:gd name="T27" fmla="*/ 2147483647 h 1014"/>
                <a:gd name="T28" fmla="*/ 1184473398 w 662"/>
                <a:gd name="T29" fmla="*/ 2147483647 h 1014"/>
                <a:gd name="T30" fmla="*/ 1224795883 w 662"/>
                <a:gd name="T31" fmla="*/ 2147483647 h 1014"/>
                <a:gd name="T32" fmla="*/ 1237395866 w 662"/>
                <a:gd name="T33" fmla="*/ 2147483647 h 1014"/>
                <a:gd name="T34" fmla="*/ 1270158678 w 662"/>
                <a:gd name="T35" fmla="*/ 2147483647 h 1014"/>
                <a:gd name="T36" fmla="*/ 1290319921 w 662"/>
                <a:gd name="T37" fmla="*/ 2147483647 h 1014"/>
                <a:gd name="T38" fmla="*/ 1343243976 w 662"/>
                <a:gd name="T39" fmla="*/ 1995964063 h 1014"/>
                <a:gd name="T40" fmla="*/ 1393647083 w 662"/>
                <a:gd name="T41" fmla="*/ 1748988810 h 1014"/>
                <a:gd name="T42" fmla="*/ 1454130811 w 662"/>
                <a:gd name="T43" fmla="*/ 1433969752 h 1014"/>
                <a:gd name="T44" fmla="*/ 1517133900 w 662"/>
                <a:gd name="T45" fmla="*/ 1126510763 h 1014"/>
                <a:gd name="T46" fmla="*/ 1554937023 w 662"/>
                <a:gd name="T47" fmla="*/ 932457985 h 1014"/>
                <a:gd name="T48" fmla="*/ 1668343616 w 662"/>
                <a:gd name="T49" fmla="*/ 325100971 h 1014"/>
                <a:gd name="T50" fmla="*/ 1426408308 w 662"/>
                <a:gd name="T51" fmla="*/ 274697858 h 1014"/>
                <a:gd name="T52" fmla="*/ 677922773 w 662"/>
                <a:gd name="T53" fmla="*/ 105846587 h 1014"/>
                <a:gd name="T54" fmla="*/ 398184640 w 662"/>
                <a:gd name="T55" fmla="*/ 40322503 h 1014"/>
                <a:gd name="T56" fmla="*/ 181451233 w 662"/>
                <a:gd name="T57" fmla="*/ 259576924 h 1014"/>
                <a:gd name="T58" fmla="*/ 37801548 w 662"/>
                <a:gd name="T59" fmla="*/ 821570938 h 1014"/>
                <a:gd name="T60" fmla="*/ 12601573 w 662"/>
                <a:gd name="T61" fmla="*/ 907256428 h 1014"/>
                <a:gd name="T62" fmla="*/ 5040312 w 662"/>
                <a:gd name="T63" fmla="*/ 937498296 h 1014"/>
                <a:gd name="T64" fmla="*/ 25201559 w 662"/>
                <a:gd name="T65" fmla="*/ 997982032 h 1014"/>
                <a:gd name="T66" fmla="*/ 128527177 w 662"/>
                <a:gd name="T67" fmla="*/ 1154231681 h 1014"/>
                <a:gd name="T68" fmla="*/ 304938099 w 662"/>
                <a:gd name="T69" fmla="*/ 1416327868 h 10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2"/>
                <a:gd name="T106" fmla="*/ 0 h 1014"/>
                <a:gd name="T107" fmla="*/ 662 w 662"/>
                <a:gd name="T108" fmla="*/ 1014 h 10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2" h="1014">
                  <a:moveTo>
                    <a:pt x="121" y="562"/>
                  </a:moveTo>
                  <a:lnTo>
                    <a:pt x="165" y="628"/>
                  </a:lnTo>
                  <a:lnTo>
                    <a:pt x="219" y="706"/>
                  </a:lnTo>
                  <a:lnTo>
                    <a:pt x="321" y="861"/>
                  </a:lnTo>
                  <a:lnTo>
                    <a:pt x="339" y="887"/>
                  </a:lnTo>
                  <a:lnTo>
                    <a:pt x="426" y="1014"/>
                  </a:lnTo>
                  <a:lnTo>
                    <a:pt x="427" y="1003"/>
                  </a:lnTo>
                  <a:lnTo>
                    <a:pt x="432" y="1001"/>
                  </a:lnTo>
                  <a:lnTo>
                    <a:pt x="437" y="994"/>
                  </a:lnTo>
                  <a:lnTo>
                    <a:pt x="437" y="988"/>
                  </a:lnTo>
                  <a:lnTo>
                    <a:pt x="437" y="981"/>
                  </a:lnTo>
                  <a:lnTo>
                    <a:pt x="437" y="972"/>
                  </a:lnTo>
                  <a:lnTo>
                    <a:pt x="437" y="965"/>
                  </a:lnTo>
                  <a:lnTo>
                    <a:pt x="434" y="959"/>
                  </a:lnTo>
                  <a:lnTo>
                    <a:pt x="436" y="952"/>
                  </a:lnTo>
                  <a:lnTo>
                    <a:pt x="437" y="946"/>
                  </a:lnTo>
                  <a:lnTo>
                    <a:pt x="437" y="937"/>
                  </a:lnTo>
                  <a:lnTo>
                    <a:pt x="437" y="931"/>
                  </a:lnTo>
                  <a:lnTo>
                    <a:pt x="437" y="923"/>
                  </a:lnTo>
                  <a:lnTo>
                    <a:pt x="439" y="913"/>
                  </a:lnTo>
                  <a:lnTo>
                    <a:pt x="442" y="902"/>
                  </a:lnTo>
                  <a:lnTo>
                    <a:pt x="440" y="898"/>
                  </a:lnTo>
                  <a:lnTo>
                    <a:pt x="440" y="892"/>
                  </a:lnTo>
                  <a:lnTo>
                    <a:pt x="442" y="885"/>
                  </a:lnTo>
                  <a:lnTo>
                    <a:pt x="440" y="879"/>
                  </a:lnTo>
                  <a:lnTo>
                    <a:pt x="444" y="872"/>
                  </a:lnTo>
                  <a:lnTo>
                    <a:pt x="447" y="872"/>
                  </a:lnTo>
                  <a:lnTo>
                    <a:pt x="454" y="871"/>
                  </a:lnTo>
                  <a:lnTo>
                    <a:pt x="463" y="871"/>
                  </a:lnTo>
                  <a:lnTo>
                    <a:pt x="470" y="874"/>
                  </a:lnTo>
                  <a:lnTo>
                    <a:pt x="480" y="875"/>
                  </a:lnTo>
                  <a:lnTo>
                    <a:pt x="486" y="880"/>
                  </a:lnTo>
                  <a:lnTo>
                    <a:pt x="486" y="890"/>
                  </a:lnTo>
                  <a:lnTo>
                    <a:pt x="491" y="893"/>
                  </a:lnTo>
                  <a:lnTo>
                    <a:pt x="498" y="895"/>
                  </a:lnTo>
                  <a:lnTo>
                    <a:pt x="504" y="893"/>
                  </a:lnTo>
                  <a:lnTo>
                    <a:pt x="507" y="887"/>
                  </a:lnTo>
                  <a:lnTo>
                    <a:pt x="512" y="882"/>
                  </a:lnTo>
                  <a:lnTo>
                    <a:pt x="517" y="874"/>
                  </a:lnTo>
                  <a:lnTo>
                    <a:pt x="533" y="792"/>
                  </a:lnTo>
                  <a:lnTo>
                    <a:pt x="538" y="773"/>
                  </a:lnTo>
                  <a:lnTo>
                    <a:pt x="553" y="694"/>
                  </a:lnTo>
                  <a:lnTo>
                    <a:pt x="566" y="624"/>
                  </a:lnTo>
                  <a:lnTo>
                    <a:pt x="577" y="569"/>
                  </a:lnTo>
                  <a:lnTo>
                    <a:pt x="579" y="557"/>
                  </a:lnTo>
                  <a:lnTo>
                    <a:pt x="602" y="447"/>
                  </a:lnTo>
                  <a:lnTo>
                    <a:pt x="612" y="399"/>
                  </a:lnTo>
                  <a:lnTo>
                    <a:pt x="617" y="370"/>
                  </a:lnTo>
                  <a:lnTo>
                    <a:pt x="638" y="257"/>
                  </a:lnTo>
                  <a:lnTo>
                    <a:pt x="662" y="129"/>
                  </a:lnTo>
                  <a:lnTo>
                    <a:pt x="638" y="124"/>
                  </a:lnTo>
                  <a:lnTo>
                    <a:pt x="566" y="109"/>
                  </a:lnTo>
                  <a:lnTo>
                    <a:pt x="380" y="70"/>
                  </a:lnTo>
                  <a:lnTo>
                    <a:pt x="269" y="42"/>
                  </a:lnTo>
                  <a:lnTo>
                    <a:pt x="165" y="18"/>
                  </a:lnTo>
                  <a:lnTo>
                    <a:pt x="158" y="16"/>
                  </a:lnTo>
                  <a:lnTo>
                    <a:pt x="98" y="0"/>
                  </a:lnTo>
                  <a:lnTo>
                    <a:pt x="72" y="103"/>
                  </a:lnTo>
                  <a:lnTo>
                    <a:pt x="23" y="292"/>
                  </a:lnTo>
                  <a:lnTo>
                    <a:pt x="15" y="326"/>
                  </a:lnTo>
                  <a:lnTo>
                    <a:pt x="10" y="342"/>
                  </a:lnTo>
                  <a:lnTo>
                    <a:pt x="5" y="360"/>
                  </a:lnTo>
                  <a:lnTo>
                    <a:pt x="3" y="367"/>
                  </a:lnTo>
                  <a:lnTo>
                    <a:pt x="2" y="372"/>
                  </a:lnTo>
                  <a:lnTo>
                    <a:pt x="0" y="383"/>
                  </a:lnTo>
                  <a:lnTo>
                    <a:pt x="10" y="396"/>
                  </a:lnTo>
                  <a:lnTo>
                    <a:pt x="33" y="430"/>
                  </a:lnTo>
                  <a:lnTo>
                    <a:pt x="51" y="458"/>
                  </a:lnTo>
                  <a:lnTo>
                    <a:pt x="65" y="479"/>
                  </a:lnTo>
                  <a:lnTo>
                    <a:pt x="121" y="562"/>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 name="Freeform 61"/>
            <p:cNvSpPr>
              <a:spLocks/>
            </p:cNvSpPr>
            <p:nvPr/>
          </p:nvSpPr>
          <p:spPr bwMode="auto">
            <a:xfrm>
              <a:off x="7401099" y="1893453"/>
              <a:ext cx="232412" cy="489432"/>
            </a:xfrm>
            <a:custGeom>
              <a:avLst/>
              <a:gdLst>
                <a:gd name="T0" fmla="*/ 0 w 170"/>
                <a:gd name="T1" fmla="*/ 627518097 h 358"/>
                <a:gd name="T2" fmla="*/ 5040312 w 170"/>
                <a:gd name="T3" fmla="*/ 677922792 h 358"/>
                <a:gd name="T4" fmla="*/ 10080624 w 170"/>
                <a:gd name="T5" fmla="*/ 725804951 h 358"/>
                <a:gd name="T6" fmla="*/ 17640300 w 170"/>
                <a:gd name="T7" fmla="*/ 771167748 h 358"/>
                <a:gd name="T8" fmla="*/ 22682198 w 170"/>
                <a:gd name="T9" fmla="*/ 791328991 h 358"/>
                <a:gd name="T10" fmla="*/ 25201560 w 170"/>
                <a:gd name="T11" fmla="*/ 808970873 h 358"/>
                <a:gd name="T12" fmla="*/ 22682198 w 170"/>
                <a:gd name="T13" fmla="*/ 829132116 h 358"/>
                <a:gd name="T14" fmla="*/ 17640300 w 170"/>
                <a:gd name="T15" fmla="*/ 849293557 h 358"/>
                <a:gd name="T16" fmla="*/ 25201560 w 170"/>
                <a:gd name="T17" fmla="*/ 887095094 h 358"/>
                <a:gd name="T18" fmla="*/ 42843447 w 170"/>
                <a:gd name="T19" fmla="*/ 902216027 h 358"/>
                <a:gd name="T20" fmla="*/ 173891562 w 170"/>
                <a:gd name="T21" fmla="*/ 874495111 h 358"/>
                <a:gd name="T22" fmla="*/ 219252821 w 170"/>
                <a:gd name="T23" fmla="*/ 866933851 h 358"/>
                <a:gd name="T24" fmla="*/ 322579983 w 170"/>
                <a:gd name="T25" fmla="*/ 841732297 h 358"/>
                <a:gd name="T26" fmla="*/ 330141243 w 170"/>
                <a:gd name="T27" fmla="*/ 829132116 h 358"/>
                <a:gd name="T28" fmla="*/ 337700915 w 170"/>
                <a:gd name="T29" fmla="*/ 824091805 h 358"/>
                <a:gd name="T30" fmla="*/ 342741226 w 170"/>
                <a:gd name="T31" fmla="*/ 816530545 h 358"/>
                <a:gd name="T32" fmla="*/ 342741226 w 170"/>
                <a:gd name="T33" fmla="*/ 801409613 h 358"/>
                <a:gd name="T34" fmla="*/ 362902469 w 170"/>
                <a:gd name="T35" fmla="*/ 791328991 h 358"/>
                <a:gd name="T36" fmla="*/ 370463729 w 170"/>
                <a:gd name="T37" fmla="*/ 776208059 h 358"/>
                <a:gd name="T38" fmla="*/ 400705593 w 170"/>
                <a:gd name="T39" fmla="*/ 758567765 h 358"/>
                <a:gd name="T40" fmla="*/ 415826525 w 170"/>
                <a:gd name="T41" fmla="*/ 763608076 h 358"/>
                <a:gd name="T42" fmla="*/ 428426607 w 170"/>
                <a:gd name="T43" fmla="*/ 710684019 h 358"/>
                <a:gd name="T44" fmla="*/ 423386296 w 170"/>
                <a:gd name="T45" fmla="*/ 698084035 h 358"/>
                <a:gd name="T46" fmla="*/ 420866935 w 170"/>
                <a:gd name="T47" fmla="*/ 680442154 h 358"/>
                <a:gd name="T48" fmla="*/ 403224954 w 170"/>
                <a:gd name="T49" fmla="*/ 677922792 h 358"/>
                <a:gd name="T50" fmla="*/ 395665282 w 170"/>
                <a:gd name="T51" fmla="*/ 665321222 h 358"/>
                <a:gd name="T52" fmla="*/ 388104022 w 170"/>
                <a:gd name="T53" fmla="*/ 640119668 h 358"/>
                <a:gd name="T54" fmla="*/ 375504039 w 170"/>
                <a:gd name="T55" fmla="*/ 632558408 h 358"/>
                <a:gd name="T56" fmla="*/ 342741226 w 170"/>
                <a:gd name="T57" fmla="*/ 602316543 h 358"/>
                <a:gd name="T58" fmla="*/ 335181554 w 170"/>
                <a:gd name="T59" fmla="*/ 569555317 h 358"/>
                <a:gd name="T60" fmla="*/ 330141243 w 170"/>
                <a:gd name="T61" fmla="*/ 544353763 h 358"/>
                <a:gd name="T62" fmla="*/ 304938102 w 170"/>
                <a:gd name="T63" fmla="*/ 476308774 h 358"/>
                <a:gd name="T64" fmla="*/ 153728732 w 170"/>
                <a:gd name="T65" fmla="*/ 0 h 358"/>
                <a:gd name="T66" fmla="*/ 141128749 w 170"/>
                <a:gd name="T67" fmla="*/ 15120939 h 358"/>
                <a:gd name="T68" fmla="*/ 123486868 w 170"/>
                <a:gd name="T69" fmla="*/ 20161249 h 358"/>
                <a:gd name="T70" fmla="*/ 108365936 w 170"/>
                <a:gd name="T71" fmla="*/ 12601574 h 358"/>
                <a:gd name="T72" fmla="*/ 95765928 w 170"/>
                <a:gd name="T73" fmla="*/ 32761239 h 358"/>
                <a:gd name="T74" fmla="*/ 78124047 w 170"/>
                <a:gd name="T75" fmla="*/ 40322499 h 358"/>
                <a:gd name="T76" fmla="*/ 90725617 w 170"/>
                <a:gd name="T77" fmla="*/ 55443443 h 358"/>
                <a:gd name="T78" fmla="*/ 83165945 w 170"/>
                <a:gd name="T79" fmla="*/ 100806240 h 358"/>
                <a:gd name="T80" fmla="*/ 83165945 w 170"/>
                <a:gd name="T81" fmla="*/ 118446559 h 358"/>
                <a:gd name="T82" fmla="*/ 75604685 w 170"/>
                <a:gd name="T83" fmla="*/ 131048130 h 358"/>
                <a:gd name="T84" fmla="*/ 88206256 w 170"/>
                <a:gd name="T85" fmla="*/ 158769045 h 358"/>
                <a:gd name="T86" fmla="*/ 78124047 w 170"/>
                <a:gd name="T87" fmla="*/ 209173790 h 358"/>
                <a:gd name="T88" fmla="*/ 108365936 w 170"/>
                <a:gd name="T89" fmla="*/ 254535000 h 358"/>
                <a:gd name="T90" fmla="*/ 103327188 w 170"/>
                <a:gd name="T91" fmla="*/ 269655932 h 358"/>
                <a:gd name="T92" fmla="*/ 103327188 w 170"/>
                <a:gd name="T93" fmla="*/ 289817175 h 358"/>
                <a:gd name="T94" fmla="*/ 88206256 w 170"/>
                <a:gd name="T95" fmla="*/ 320059040 h 358"/>
                <a:gd name="T96" fmla="*/ 75604685 w 170"/>
                <a:gd name="T97" fmla="*/ 332660611 h 358"/>
                <a:gd name="T98" fmla="*/ 63003115 w 170"/>
                <a:gd name="T99" fmla="*/ 352821854 h 358"/>
                <a:gd name="T100" fmla="*/ 35282187 w 170"/>
                <a:gd name="T101" fmla="*/ 360383114 h 358"/>
                <a:gd name="T102" fmla="*/ 25201560 w 170"/>
                <a:gd name="T103" fmla="*/ 378023408 h 358"/>
                <a:gd name="T104" fmla="*/ 25201560 w 170"/>
                <a:gd name="T105" fmla="*/ 405745911 h 358"/>
                <a:gd name="T106" fmla="*/ 35282187 w 170"/>
                <a:gd name="T107" fmla="*/ 425907253 h 358"/>
                <a:gd name="T108" fmla="*/ 35282187 w 170"/>
                <a:gd name="T109" fmla="*/ 451108807 h 358"/>
                <a:gd name="T110" fmla="*/ 30241877 w 170"/>
                <a:gd name="T111" fmla="*/ 476308774 h 358"/>
                <a:gd name="T112" fmla="*/ 30241877 w 170"/>
                <a:gd name="T113" fmla="*/ 488910344 h 358"/>
                <a:gd name="T114" fmla="*/ 22682198 w 170"/>
                <a:gd name="T115" fmla="*/ 524192520 h 358"/>
                <a:gd name="T116" fmla="*/ 25201560 w 170"/>
                <a:gd name="T117" fmla="*/ 544353763 h 358"/>
                <a:gd name="T118" fmla="*/ 17640300 w 170"/>
                <a:gd name="T119" fmla="*/ 567034368 h 358"/>
                <a:gd name="T120" fmla="*/ 10080624 w 170"/>
                <a:gd name="T121" fmla="*/ 587195611 h 358"/>
                <a:gd name="T122" fmla="*/ 10080624 w 170"/>
                <a:gd name="T123" fmla="*/ 607356854 h 3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358"/>
                <a:gd name="T188" fmla="*/ 170 w 170"/>
                <a:gd name="T189" fmla="*/ 358 h 3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358">
                  <a:moveTo>
                    <a:pt x="2" y="246"/>
                  </a:moveTo>
                  <a:lnTo>
                    <a:pt x="0" y="249"/>
                  </a:lnTo>
                  <a:lnTo>
                    <a:pt x="0" y="252"/>
                  </a:lnTo>
                  <a:lnTo>
                    <a:pt x="2" y="269"/>
                  </a:lnTo>
                  <a:lnTo>
                    <a:pt x="4" y="282"/>
                  </a:lnTo>
                  <a:lnTo>
                    <a:pt x="4" y="288"/>
                  </a:lnTo>
                  <a:lnTo>
                    <a:pt x="4" y="295"/>
                  </a:lnTo>
                  <a:lnTo>
                    <a:pt x="7" y="306"/>
                  </a:lnTo>
                  <a:lnTo>
                    <a:pt x="9" y="309"/>
                  </a:lnTo>
                  <a:lnTo>
                    <a:pt x="9" y="314"/>
                  </a:lnTo>
                  <a:lnTo>
                    <a:pt x="9" y="318"/>
                  </a:lnTo>
                  <a:lnTo>
                    <a:pt x="10" y="321"/>
                  </a:lnTo>
                  <a:lnTo>
                    <a:pt x="10" y="324"/>
                  </a:lnTo>
                  <a:lnTo>
                    <a:pt x="9" y="329"/>
                  </a:lnTo>
                  <a:lnTo>
                    <a:pt x="7" y="332"/>
                  </a:lnTo>
                  <a:lnTo>
                    <a:pt x="7" y="337"/>
                  </a:lnTo>
                  <a:lnTo>
                    <a:pt x="5" y="342"/>
                  </a:lnTo>
                  <a:lnTo>
                    <a:pt x="10" y="352"/>
                  </a:lnTo>
                  <a:lnTo>
                    <a:pt x="14" y="353"/>
                  </a:lnTo>
                  <a:lnTo>
                    <a:pt x="17" y="358"/>
                  </a:lnTo>
                  <a:lnTo>
                    <a:pt x="36" y="353"/>
                  </a:lnTo>
                  <a:lnTo>
                    <a:pt x="69" y="347"/>
                  </a:lnTo>
                  <a:lnTo>
                    <a:pt x="71" y="347"/>
                  </a:lnTo>
                  <a:lnTo>
                    <a:pt x="87" y="344"/>
                  </a:lnTo>
                  <a:lnTo>
                    <a:pt x="124" y="336"/>
                  </a:lnTo>
                  <a:lnTo>
                    <a:pt x="128" y="334"/>
                  </a:lnTo>
                  <a:lnTo>
                    <a:pt x="129" y="331"/>
                  </a:lnTo>
                  <a:lnTo>
                    <a:pt x="131" y="329"/>
                  </a:lnTo>
                  <a:lnTo>
                    <a:pt x="133" y="329"/>
                  </a:lnTo>
                  <a:lnTo>
                    <a:pt x="134" y="327"/>
                  </a:lnTo>
                  <a:lnTo>
                    <a:pt x="137" y="326"/>
                  </a:lnTo>
                  <a:lnTo>
                    <a:pt x="136" y="324"/>
                  </a:lnTo>
                  <a:lnTo>
                    <a:pt x="136" y="319"/>
                  </a:lnTo>
                  <a:lnTo>
                    <a:pt x="136" y="318"/>
                  </a:lnTo>
                  <a:lnTo>
                    <a:pt x="139" y="316"/>
                  </a:lnTo>
                  <a:lnTo>
                    <a:pt x="144" y="314"/>
                  </a:lnTo>
                  <a:lnTo>
                    <a:pt x="146" y="314"/>
                  </a:lnTo>
                  <a:lnTo>
                    <a:pt x="147" y="308"/>
                  </a:lnTo>
                  <a:lnTo>
                    <a:pt x="149" y="306"/>
                  </a:lnTo>
                  <a:lnTo>
                    <a:pt x="159" y="301"/>
                  </a:lnTo>
                  <a:lnTo>
                    <a:pt x="160" y="301"/>
                  </a:lnTo>
                  <a:lnTo>
                    <a:pt x="165" y="303"/>
                  </a:lnTo>
                  <a:lnTo>
                    <a:pt x="168" y="287"/>
                  </a:lnTo>
                  <a:lnTo>
                    <a:pt x="170" y="282"/>
                  </a:lnTo>
                  <a:lnTo>
                    <a:pt x="170" y="278"/>
                  </a:lnTo>
                  <a:lnTo>
                    <a:pt x="168" y="277"/>
                  </a:lnTo>
                  <a:lnTo>
                    <a:pt x="167" y="275"/>
                  </a:lnTo>
                  <a:lnTo>
                    <a:pt x="167" y="270"/>
                  </a:lnTo>
                  <a:lnTo>
                    <a:pt x="164" y="270"/>
                  </a:lnTo>
                  <a:lnTo>
                    <a:pt x="160" y="269"/>
                  </a:lnTo>
                  <a:lnTo>
                    <a:pt x="159" y="267"/>
                  </a:lnTo>
                  <a:lnTo>
                    <a:pt x="157" y="264"/>
                  </a:lnTo>
                  <a:lnTo>
                    <a:pt x="155" y="259"/>
                  </a:lnTo>
                  <a:lnTo>
                    <a:pt x="154" y="254"/>
                  </a:lnTo>
                  <a:lnTo>
                    <a:pt x="154" y="252"/>
                  </a:lnTo>
                  <a:lnTo>
                    <a:pt x="149" y="251"/>
                  </a:lnTo>
                  <a:lnTo>
                    <a:pt x="141" y="244"/>
                  </a:lnTo>
                  <a:lnTo>
                    <a:pt x="136" y="239"/>
                  </a:lnTo>
                  <a:lnTo>
                    <a:pt x="134" y="234"/>
                  </a:lnTo>
                  <a:lnTo>
                    <a:pt x="133" y="226"/>
                  </a:lnTo>
                  <a:lnTo>
                    <a:pt x="133" y="223"/>
                  </a:lnTo>
                  <a:lnTo>
                    <a:pt x="131" y="216"/>
                  </a:lnTo>
                  <a:lnTo>
                    <a:pt x="129" y="213"/>
                  </a:lnTo>
                  <a:lnTo>
                    <a:pt x="121" y="189"/>
                  </a:lnTo>
                  <a:lnTo>
                    <a:pt x="100" y="125"/>
                  </a:lnTo>
                  <a:lnTo>
                    <a:pt x="61" y="0"/>
                  </a:lnTo>
                  <a:lnTo>
                    <a:pt x="58" y="1"/>
                  </a:lnTo>
                  <a:lnTo>
                    <a:pt x="56" y="6"/>
                  </a:lnTo>
                  <a:lnTo>
                    <a:pt x="53" y="8"/>
                  </a:lnTo>
                  <a:lnTo>
                    <a:pt x="49" y="8"/>
                  </a:lnTo>
                  <a:lnTo>
                    <a:pt x="45" y="5"/>
                  </a:lnTo>
                  <a:lnTo>
                    <a:pt x="43" y="5"/>
                  </a:lnTo>
                  <a:lnTo>
                    <a:pt x="40" y="8"/>
                  </a:lnTo>
                  <a:lnTo>
                    <a:pt x="38" y="13"/>
                  </a:lnTo>
                  <a:lnTo>
                    <a:pt x="35" y="14"/>
                  </a:lnTo>
                  <a:lnTo>
                    <a:pt x="31" y="16"/>
                  </a:lnTo>
                  <a:lnTo>
                    <a:pt x="35" y="19"/>
                  </a:lnTo>
                  <a:lnTo>
                    <a:pt x="36" y="22"/>
                  </a:lnTo>
                  <a:lnTo>
                    <a:pt x="35" y="31"/>
                  </a:lnTo>
                  <a:lnTo>
                    <a:pt x="33" y="40"/>
                  </a:lnTo>
                  <a:lnTo>
                    <a:pt x="33" y="42"/>
                  </a:lnTo>
                  <a:lnTo>
                    <a:pt x="33" y="47"/>
                  </a:lnTo>
                  <a:lnTo>
                    <a:pt x="31" y="50"/>
                  </a:lnTo>
                  <a:lnTo>
                    <a:pt x="30" y="52"/>
                  </a:lnTo>
                  <a:lnTo>
                    <a:pt x="33" y="60"/>
                  </a:lnTo>
                  <a:lnTo>
                    <a:pt x="35" y="63"/>
                  </a:lnTo>
                  <a:lnTo>
                    <a:pt x="31" y="76"/>
                  </a:lnTo>
                  <a:lnTo>
                    <a:pt x="31" y="83"/>
                  </a:lnTo>
                  <a:lnTo>
                    <a:pt x="40" y="96"/>
                  </a:lnTo>
                  <a:lnTo>
                    <a:pt x="43" y="101"/>
                  </a:lnTo>
                  <a:lnTo>
                    <a:pt x="43" y="104"/>
                  </a:lnTo>
                  <a:lnTo>
                    <a:pt x="41" y="107"/>
                  </a:lnTo>
                  <a:lnTo>
                    <a:pt x="41" y="112"/>
                  </a:lnTo>
                  <a:lnTo>
                    <a:pt x="41" y="115"/>
                  </a:lnTo>
                  <a:lnTo>
                    <a:pt x="38" y="122"/>
                  </a:lnTo>
                  <a:lnTo>
                    <a:pt x="35" y="127"/>
                  </a:lnTo>
                  <a:lnTo>
                    <a:pt x="31" y="130"/>
                  </a:lnTo>
                  <a:lnTo>
                    <a:pt x="30" y="132"/>
                  </a:lnTo>
                  <a:lnTo>
                    <a:pt x="27" y="137"/>
                  </a:lnTo>
                  <a:lnTo>
                    <a:pt x="25" y="140"/>
                  </a:lnTo>
                  <a:lnTo>
                    <a:pt x="22" y="141"/>
                  </a:lnTo>
                  <a:lnTo>
                    <a:pt x="14" y="143"/>
                  </a:lnTo>
                  <a:lnTo>
                    <a:pt x="12" y="146"/>
                  </a:lnTo>
                  <a:lnTo>
                    <a:pt x="10" y="150"/>
                  </a:lnTo>
                  <a:lnTo>
                    <a:pt x="10" y="155"/>
                  </a:lnTo>
                  <a:lnTo>
                    <a:pt x="10" y="161"/>
                  </a:lnTo>
                  <a:lnTo>
                    <a:pt x="12" y="166"/>
                  </a:lnTo>
                  <a:lnTo>
                    <a:pt x="14" y="169"/>
                  </a:lnTo>
                  <a:lnTo>
                    <a:pt x="14" y="177"/>
                  </a:lnTo>
                  <a:lnTo>
                    <a:pt x="14" y="179"/>
                  </a:lnTo>
                  <a:lnTo>
                    <a:pt x="12" y="184"/>
                  </a:lnTo>
                  <a:lnTo>
                    <a:pt x="12" y="189"/>
                  </a:lnTo>
                  <a:lnTo>
                    <a:pt x="12" y="190"/>
                  </a:lnTo>
                  <a:lnTo>
                    <a:pt x="12" y="194"/>
                  </a:lnTo>
                  <a:lnTo>
                    <a:pt x="10" y="199"/>
                  </a:lnTo>
                  <a:lnTo>
                    <a:pt x="9" y="208"/>
                  </a:lnTo>
                  <a:lnTo>
                    <a:pt x="10" y="213"/>
                  </a:lnTo>
                  <a:lnTo>
                    <a:pt x="10" y="216"/>
                  </a:lnTo>
                  <a:lnTo>
                    <a:pt x="9" y="220"/>
                  </a:lnTo>
                  <a:lnTo>
                    <a:pt x="7" y="225"/>
                  </a:lnTo>
                  <a:lnTo>
                    <a:pt x="4" y="230"/>
                  </a:lnTo>
                  <a:lnTo>
                    <a:pt x="4" y="233"/>
                  </a:lnTo>
                  <a:lnTo>
                    <a:pt x="4" y="239"/>
                  </a:lnTo>
                  <a:lnTo>
                    <a:pt x="4" y="241"/>
                  </a:lnTo>
                  <a:lnTo>
                    <a:pt x="2" y="246"/>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 name="Freeform 62"/>
            <p:cNvSpPr>
              <a:spLocks/>
            </p:cNvSpPr>
            <p:nvPr/>
          </p:nvSpPr>
          <p:spPr bwMode="auto">
            <a:xfrm>
              <a:off x="7401099" y="1893453"/>
              <a:ext cx="232412" cy="489432"/>
            </a:xfrm>
            <a:custGeom>
              <a:avLst/>
              <a:gdLst>
                <a:gd name="T0" fmla="*/ 0 w 170"/>
                <a:gd name="T1" fmla="*/ 627518097 h 358"/>
                <a:gd name="T2" fmla="*/ 5040312 w 170"/>
                <a:gd name="T3" fmla="*/ 677922792 h 358"/>
                <a:gd name="T4" fmla="*/ 10080624 w 170"/>
                <a:gd name="T5" fmla="*/ 725804951 h 358"/>
                <a:gd name="T6" fmla="*/ 17640300 w 170"/>
                <a:gd name="T7" fmla="*/ 771167748 h 358"/>
                <a:gd name="T8" fmla="*/ 22682198 w 170"/>
                <a:gd name="T9" fmla="*/ 791328991 h 358"/>
                <a:gd name="T10" fmla="*/ 25201560 w 170"/>
                <a:gd name="T11" fmla="*/ 808970873 h 358"/>
                <a:gd name="T12" fmla="*/ 22682198 w 170"/>
                <a:gd name="T13" fmla="*/ 829132116 h 358"/>
                <a:gd name="T14" fmla="*/ 17640300 w 170"/>
                <a:gd name="T15" fmla="*/ 849293557 h 358"/>
                <a:gd name="T16" fmla="*/ 25201560 w 170"/>
                <a:gd name="T17" fmla="*/ 887095094 h 358"/>
                <a:gd name="T18" fmla="*/ 42843447 w 170"/>
                <a:gd name="T19" fmla="*/ 902216027 h 358"/>
                <a:gd name="T20" fmla="*/ 173891562 w 170"/>
                <a:gd name="T21" fmla="*/ 874495111 h 358"/>
                <a:gd name="T22" fmla="*/ 219252821 w 170"/>
                <a:gd name="T23" fmla="*/ 866933851 h 358"/>
                <a:gd name="T24" fmla="*/ 322579983 w 170"/>
                <a:gd name="T25" fmla="*/ 841732297 h 358"/>
                <a:gd name="T26" fmla="*/ 330141243 w 170"/>
                <a:gd name="T27" fmla="*/ 829132116 h 358"/>
                <a:gd name="T28" fmla="*/ 337700915 w 170"/>
                <a:gd name="T29" fmla="*/ 824091805 h 358"/>
                <a:gd name="T30" fmla="*/ 342741226 w 170"/>
                <a:gd name="T31" fmla="*/ 816530545 h 358"/>
                <a:gd name="T32" fmla="*/ 342741226 w 170"/>
                <a:gd name="T33" fmla="*/ 801409613 h 358"/>
                <a:gd name="T34" fmla="*/ 362902469 w 170"/>
                <a:gd name="T35" fmla="*/ 791328991 h 358"/>
                <a:gd name="T36" fmla="*/ 370463729 w 170"/>
                <a:gd name="T37" fmla="*/ 776208059 h 358"/>
                <a:gd name="T38" fmla="*/ 400705593 w 170"/>
                <a:gd name="T39" fmla="*/ 758567765 h 358"/>
                <a:gd name="T40" fmla="*/ 415826525 w 170"/>
                <a:gd name="T41" fmla="*/ 763608076 h 358"/>
                <a:gd name="T42" fmla="*/ 428426607 w 170"/>
                <a:gd name="T43" fmla="*/ 710684019 h 358"/>
                <a:gd name="T44" fmla="*/ 423386296 w 170"/>
                <a:gd name="T45" fmla="*/ 698084035 h 358"/>
                <a:gd name="T46" fmla="*/ 420866935 w 170"/>
                <a:gd name="T47" fmla="*/ 680442154 h 358"/>
                <a:gd name="T48" fmla="*/ 403224954 w 170"/>
                <a:gd name="T49" fmla="*/ 677922792 h 358"/>
                <a:gd name="T50" fmla="*/ 395665282 w 170"/>
                <a:gd name="T51" fmla="*/ 665321222 h 358"/>
                <a:gd name="T52" fmla="*/ 388104022 w 170"/>
                <a:gd name="T53" fmla="*/ 640119668 h 358"/>
                <a:gd name="T54" fmla="*/ 375504039 w 170"/>
                <a:gd name="T55" fmla="*/ 632558408 h 358"/>
                <a:gd name="T56" fmla="*/ 342741226 w 170"/>
                <a:gd name="T57" fmla="*/ 602316543 h 358"/>
                <a:gd name="T58" fmla="*/ 335181554 w 170"/>
                <a:gd name="T59" fmla="*/ 569555317 h 358"/>
                <a:gd name="T60" fmla="*/ 330141243 w 170"/>
                <a:gd name="T61" fmla="*/ 544353763 h 358"/>
                <a:gd name="T62" fmla="*/ 304938102 w 170"/>
                <a:gd name="T63" fmla="*/ 476308774 h 358"/>
                <a:gd name="T64" fmla="*/ 153728732 w 170"/>
                <a:gd name="T65" fmla="*/ 0 h 358"/>
                <a:gd name="T66" fmla="*/ 141128749 w 170"/>
                <a:gd name="T67" fmla="*/ 15120939 h 358"/>
                <a:gd name="T68" fmla="*/ 123486868 w 170"/>
                <a:gd name="T69" fmla="*/ 20161249 h 358"/>
                <a:gd name="T70" fmla="*/ 108365936 w 170"/>
                <a:gd name="T71" fmla="*/ 12601574 h 358"/>
                <a:gd name="T72" fmla="*/ 95765928 w 170"/>
                <a:gd name="T73" fmla="*/ 32761239 h 358"/>
                <a:gd name="T74" fmla="*/ 78124047 w 170"/>
                <a:gd name="T75" fmla="*/ 40322499 h 358"/>
                <a:gd name="T76" fmla="*/ 90725617 w 170"/>
                <a:gd name="T77" fmla="*/ 55443443 h 358"/>
                <a:gd name="T78" fmla="*/ 83165945 w 170"/>
                <a:gd name="T79" fmla="*/ 100806240 h 358"/>
                <a:gd name="T80" fmla="*/ 83165945 w 170"/>
                <a:gd name="T81" fmla="*/ 118446559 h 358"/>
                <a:gd name="T82" fmla="*/ 75604685 w 170"/>
                <a:gd name="T83" fmla="*/ 131048130 h 358"/>
                <a:gd name="T84" fmla="*/ 88206256 w 170"/>
                <a:gd name="T85" fmla="*/ 158769045 h 358"/>
                <a:gd name="T86" fmla="*/ 78124047 w 170"/>
                <a:gd name="T87" fmla="*/ 209173790 h 358"/>
                <a:gd name="T88" fmla="*/ 108365936 w 170"/>
                <a:gd name="T89" fmla="*/ 254535000 h 358"/>
                <a:gd name="T90" fmla="*/ 103327188 w 170"/>
                <a:gd name="T91" fmla="*/ 269655932 h 358"/>
                <a:gd name="T92" fmla="*/ 103327188 w 170"/>
                <a:gd name="T93" fmla="*/ 289817175 h 358"/>
                <a:gd name="T94" fmla="*/ 88206256 w 170"/>
                <a:gd name="T95" fmla="*/ 320059040 h 358"/>
                <a:gd name="T96" fmla="*/ 75604685 w 170"/>
                <a:gd name="T97" fmla="*/ 332660611 h 358"/>
                <a:gd name="T98" fmla="*/ 63003115 w 170"/>
                <a:gd name="T99" fmla="*/ 352821854 h 358"/>
                <a:gd name="T100" fmla="*/ 35282187 w 170"/>
                <a:gd name="T101" fmla="*/ 360383114 h 358"/>
                <a:gd name="T102" fmla="*/ 25201560 w 170"/>
                <a:gd name="T103" fmla="*/ 378023408 h 358"/>
                <a:gd name="T104" fmla="*/ 25201560 w 170"/>
                <a:gd name="T105" fmla="*/ 405745911 h 358"/>
                <a:gd name="T106" fmla="*/ 35282187 w 170"/>
                <a:gd name="T107" fmla="*/ 425907253 h 358"/>
                <a:gd name="T108" fmla="*/ 35282187 w 170"/>
                <a:gd name="T109" fmla="*/ 451108807 h 358"/>
                <a:gd name="T110" fmla="*/ 30241877 w 170"/>
                <a:gd name="T111" fmla="*/ 476308774 h 358"/>
                <a:gd name="T112" fmla="*/ 30241877 w 170"/>
                <a:gd name="T113" fmla="*/ 488910344 h 358"/>
                <a:gd name="T114" fmla="*/ 22682198 w 170"/>
                <a:gd name="T115" fmla="*/ 524192520 h 358"/>
                <a:gd name="T116" fmla="*/ 25201560 w 170"/>
                <a:gd name="T117" fmla="*/ 544353763 h 358"/>
                <a:gd name="T118" fmla="*/ 17640300 w 170"/>
                <a:gd name="T119" fmla="*/ 567034368 h 358"/>
                <a:gd name="T120" fmla="*/ 10080624 w 170"/>
                <a:gd name="T121" fmla="*/ 587195611 h 358"/>
                <a:gd name="T122" fmla="*/ 10080624 w 170"/>
                <a:gd name="T123" fmla="*/ 607356854 h 3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358"/>
                <a:gd name="T188" fmla="*/ 170 w 170"/>
                <a:gd name="T189" fmla="*/ 358 h 3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358">
                  <a:moveTo>
                    <a:pt x="2" y="246"/>
                  </a:moveTo>
                  <a:lnTo>
                    <a:pt x="0" y="249"/>
                  </a:lnTo>
                  <a:lnTo>
                    <a:pt x="0" y="252"/>
                  </a:lnTo>
                  <a:lnTo>
                    <a:pt x="2" y="269"/>
                  </a:lnTo>
                  <a:lnTo>
                    <a:pt x="4" y="282"/>
                  </a:lnTo>
                  <a:lnTo>
                    <a:pt x="4" y="288"/>
                  </a:lnTo>
                  <a:lnTo>
                    <a:pt x="4" y="295"/>
                  </a:lnTo>
                  <a:lnTo>
                    <a:pt x="7" y="306"/>
                  </a:lnTo>
                  <a:lnTo>
                    <a:pt x="9" y="309"/>
                  </a:lnTo>
                  <a:lnTo>
                    <a:pt x="9" y="314"/>
                  </a:lnTo>
                  <a:lnTo>
                    <a:pt x="9" y="318"/>
                  </a:lnTo>
                  <a:lnTo>
                    <a:pt x="10" y="321"/>
                  </a:lnTo>
                  <a:lnTo>
                    <a:pt x="10" y="324"/>
                  </a:lnTo>
                  <a:lnTo>
                    <a:pt x="9" y="329"/>
                  </a:lnTo>
                  <a:lnTo>
                    <a:pt x="7" y="332"/>
                  </a:lnTo>
                  <a:lnTo>
                    <a:pt x="7" y="337"/>
                  </a:lnTo>
                  <a:lnTo>
                    <a:pt x="5" y="342"/>
                  </a:lnTo>
                  <a:lnTo>
                    <a:pt x="10" y="352"/>
                  </a:lnTo>
                  <a:lnTo>
                    <a:pt x="14" y="353"/>
                  </a:lnTo>
                  <a:lnTo>
                    <a:pt x="17" y="358"/>
                  </a:lnTo>
                  <a:lnTo>
                    <a:pt x="36" y="353"/>
                  </a:lnTo>
                  <a:lnTo>
                    <a:pt x="69" y="347"/>
                  </a:lnTo>
                  <a:lnTo>
                    <a:pt x="71" y="347"/>
                  </a:lnTo>
                  <a:lnTo>
                    <a:pt x="87" y="344"/>
                  </a:lnTo>
                  <a:lnTo>
                    <a:pt x="124" y="336"/>
                  </a:lnTo>
                  <a:lnTo>
                    <a:pt x="128" y="334"/>
                  </a:lnTo>
                  <a:lnTo>
                    <a:pt x="129" y="331"/>
                  </a:lnTo>
                  <a:lnTo>
                    <a:pt x="131" y="329"/>
                  </a:lnTo>
                  <a:lnTo>
                    <a:pt x="133" y="329"/>
                  </a:lnTo>
                  <a:lnTo>
                    <a:pt x="134" y="327"/>
                  </a:lnTo>
                  <a:lnTo>
                    <a:pt x="137" y="326"/>
                  </a:lnTo>
                  <a:lnTo>
                    <a:pt x="136" y="324"/>
                  </a:lnTo>
                  <a:lnTo>
                    <a:pt x="136" y="319"/>
                  </a:lnTo>
                  <a:lnTo>
                    <a:pt x="136" y="318"/>
                  </a:lnTo>
                  <a:lnTo>
                    <a:pt x="139" y="316"/>
                  </a:lnTo>
                  <a:lnTo>
                    <a:pt x="144" y="314"/>
                  </a:lnTo>
                  <a:lnTo>
                    <a:pt x="146" y="314"/>
                  </a:lnTo>
                  <a:lnTo>
                    <a:pt x="147" y="308"/>
                  </a:lnTo>
                  <a:lnTo>
                    <a:pt x="149" y="306"/>
                  </a:lnTo>
                  <a:lnTo>
                    <a:pt x="159" y="301"/>
                  </a:lnTo>
                  <a:lnTo>
                    <a:pt x="160" y="301"/>
                  </a:lnTo>
                  <a:lnTo>
                    <a:pt x="165" y="303"/>
                  </a:lnTo>
                  <a:lnTo>
                    <a:pt x="168" y="287"/>
                  </a:lnTo>
                  <a:lnTo>
                    <a:pt x="170" y="282"/>
                  </a:lnTo>
                  <a:lnTo>
                    <a:pt x="170" y="278"/>
                  </a:lnTo>
                  <a:lnTo>
                    <a:pt x="168" y="277"/>
                  </a:lnTo>
                  <a:lnTo>
                    <a:pt x="167" y="275"/>
                  </a:lnTo>
                  <a:lnTo>
                    <a:pt x="167" y="270"/>
                  </a:lnTo>
                  <a:lnTo>
                    <a:pt x="164" y="270"/>
                  </a:lnTo>
                  <a:lnTo>
                    <a:pt x="160" y="269"/>
                  </a:lnTo>
                  <a:lnTo>
                    <a:pt x="159" y="267"/>
                  </a:lnTo>
                  <a:lnTo>
                    <a:pt x="157" y="264"/>
                  </a:lnTo>
                  <a:lnTo>
                    <a:pt x="155" y="259"/>
                  </a:lnTo>
                  <a:lnTo>
                    <a:pt x="154" y="254"/>
                  </a:lnTo>
                  <a:lnTo>
                    <a:pt x="154" y="252"/>
                  </a:lnTo>
                  <a:lnTo>
                    <a:pt x="149" y="251"/>
                  </a:lnTo>
                  <a:lnTo>
                    <a:pt x="141" y="244"/>
                  </a:lnTo>
                  <a:lnTo>
                    <a:pt x="136" y="239"/>
                  </a:lnTo>
                  <a:lnTo>
                    <a:pt x="134" y="234"/>
                  </a:lnTo>
                  <a:lnTo>
                    <a:pt x="133" y="226"/>
                  </a:lnTo>
                  <a:lnTo>
                    <a:pt x="133" y="223"/>
                  </a:lnTo>
                  <a:lnTo>
                    <a:pt x="131" y="216"/>
                  </a:lnTo>
                  <a:lnTo>
                    <a:pt x="129" y="213"/>
                  </a:lnTo>
                  <a:lnTo>
                    <a:pt x="121" y="189"/>
                  </a:lnTo>
                  <a:lnTo>
                    <a:pt x="100" y="125"/>
                  </a:lnTo>
                  <a:lnTo>
                    <a:pt x="61" y="0"/>
                  </a:lnTo>
                  <a:lnTo>
                    <a:pt x="58" y="1"/>
                  </a:lnTo>
                  <a:lnTo>
                    <a:pt x="56" y="6"/>
                  </a:lnTo>
                  <a:lnTo>
                    <a:pt x="53" y="8"/>
                  </a:lnTo>
                  <a:lnTo>
                    <a:pt x="49" y="8"/>
                  </a:lnTo>
                  <a:lnTo>
                    <a:pt x="45" y="5"/>
                  </a:lnTo>
                  <a:lnTo>
                    <a:pt x="43" y="5"/>
                  </a:lnTo>
                  <a:lnTo>
                    <a:pt x="40" y="8"/>
                  </a:lnTo>
                  <a:lnTo>
                    <a:pt x="38" y="13"/>
                  </a:lnTo>
                  <a:lnTo>
                    <a:pt x="35" y="14"/>
                  </a:lnTo>
                  <a:lnTo>
                    <a:pt x="31" y="16"/>
                  </a:lnTo>
                  <a:lnTo>
                    <a:pt x="35" y="19"/>
                  </a:lnTo>
                  <a:lnTo>
                    <a:pt x="36" y="22"/>
                  </a:lnTo>
                  <a:lnTo>
                    <a:pt x="35" y="31"/>
                  </a:lnTo>
                  <a:lnTo>
                    <a:pt x="33" y="40"/>
                  </a:lnTo>
                  <a:lnTo>
                    <a:pt x="33" y="42"/>
                  </a:lnTo>
                  <a:lnTo>
                    <a:pt x="33" y="47"/>
                  </a:lnTo>
                  <a:lnTo>
                    <a:pt x="31" y="50"/>
                  </a:lnTo>
                  <a:lnTo>
                    <a:pt x="30" y="52"/>
                  </a:lnTo>
                  <a:lnTo>
                    <a:pt x="33" y="60"/>
                  </a:lnTo>
                  <a:lnTo>
                    <a:pt x="35" y="63"/>
                  </a:lnTo>
                  <a:lnTo>
                    <a:pt x="31" y="76"/>
                  </a:lnTo>
                  <a:lnTo>
                    <a:pt x="31" y="83"/>
                  </a:lnTo>
                  <a:lnTo>
                    <a:pt x="40" y="96"/>
                  </a:lnTo>
                  <a:lnTo>
                    <a:pt x="43" y="101"/>
                  </a:lnTo>
                  <a:lnTo>
                    <a:pt x="43" y="104"/>
                  </a:lnTo>
                  <a:lnTo>
                    <a:pt x="41" y="107"/>
                  </a:lnTo>
                  <a:lnTo>
                    <a:pt x="41" y="112"/>
                  </a:lnTo>
                  <a:lnTo>
                    <a:pt x="41" y="115"/>
                  </a:lnTo>
                  <a:lnTo>
                    <a:pt x="38" y="122"/>
                  </a:lnTo>
                  <a:lnTo>
                    <a:pt x="35" y="127"/>
                  </a:lnTo>
                  <a:lnTo>
                    <a:pt x="31" y="130"/>
                  </a:lnTo>
                  <a:lnTo>
                    <a:pt x="30" y="132"/>
                  </a:lnTo>
                  <a:lnTo>
                    <a:pt x="27" y="137"/>
                  </a:lnTo>
                  <a:lnTo>
                    <a:pt x="25" y="140"/>
                  </a:lnTo>
                  <a:lnTo>
                    <a:pt x="22" y="141"/>
                  </a:lnTo>
                  <a:lnTo>
                    <a:pt x="14" y="143"/>
                  </a:lnTo>
                  <a:lnTo>
                    <a:pt x="12" y="146"/>
                  </a:lnTo>
                  <a:lnTo>
                    <a:pt x="10" y="150"/>
                  </a:lnTo>
                  <a:lnTo>
                    <a:pt x="10" y="155"/>
                  </a:lnTo>
                  <a:lnTo>
                    <a:pt x="10" y="161"/>
                  </a:lnTo>
                  <a:lnTo>
                    <a:pt x="12" y="166"/>
                  </a:lnTo>
                  <a:lnTo>
                    <a:pt x="14" y="169"/>
                  </a:lnTo>
                  <a:lnTo>
                    <a:pt x="14" y="177"/>
                  </a:lnTo>
                  <a:lnTo>
                    <a:pt x="14" y="179"/>
                  </a:lnTo>
                  <a:lnTo>
                    <a:pt x="12" y="184"/>
                  </a:lnTo>
                  <a:lnTo>
                    <a:pt x="12" y="189"/>
                  </a:lnTo>
                  <a:lnTo>
                    <a:pt x="12" y="190"/>
                  </a:lnTo>
                  <a:lnTo>
                    <a:pt x="12" y="194"/>
                  </a:lnTo>
                  <a:lnTo>
                    <a:pt x="10" y="199"/>
                  </a:lnTo>
                  <a:lnTo>
                    <a:pt x="9" y="208"/>
                  </a:lnTo>
                  <a:lnTo>
                    <a:pt x="10" y="213"/>
                  </a:lnTo>
                  <a:lnTo>
                    <a:pt x="10" y="216"/>
                  </a:lnTo>
                  <a:lnTo>
                    <a:pt x="9" y="220"/>
                  </a:lnTo>
                  <a:lnTo>
                    <a:pt x="7" y="225"/>
                  </a:lnTo>
                  <a:lnTo>
                    <a:pt x="4" y="230"/>
                  </a:lnTo>
                  <a:lnTo>
                    <a:pt x="4" y="233"/>
                  </a:lnTo>
                  <a:lnTo>
                    <a:pt x="4" y="239"/>
                  </a:lnTo>
                  <a:lnTo>
                    <a:pt x="4" y="241"/>
                  </a:lnTo>
                  <a:lnTo>
                    <a:pt x="2" y="246"/>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 name="Freeform 64"/>
            <p:cNvSpPr>
              <a:spLocks/>
            </p:cNvSpPr>
            <p:nvPr/>
          </p:nvSpPr>
          <p:spPr bwMode="auto">
            <a:xfrm>
              <a:off x="7149548" y="2689122"/>
              <a:ext cx="191398" cy="429278"/>
            </a:xfrm>
            <a:custGeom>
              <a:avLst/>
              <a:gdLst>
                <a:gd name="T0" fmla="*/ 148688410 w 140"/>
                <a:gd name="T1" fmla="*/ 403224942 h 314"/>
                <a:gd name="T2" fmla="*/ 110886876 w 140"/>
                <a:gd name="T3" fmla="*/ 435986266 h 314"/>
                <a:gd name="T4" fmla="*/ 83165939 w 140"/>
                <a:gd name="T5" fmla="*/ 478829700 h 314"/>
                <a:gd name="T6" fmla="*/ 65524059 w 140"/>
                <a:gd name="T7" fmla="*/ 509071563 h 314"/>
                <a:gd name="T8" fmla="*/ 30241874 w 140"/>
                <a:gd name="T9" fmla="*/ 529232805 h 314"/>
                <a:gd name="T10" fmla="*/ 0 w 140"/>
                <a:gd name="T11" fmla="*/ 582155272 h 314"/>
                <a:gd name="T12" fmla="*/ 7559675 w 140"/>
                <a:gd name="T13" fmla="*/ 614918084 h 314"/>
                <a:gd name="T14" fmla="*/ 17640299 w 140"/>
                <a:gd name="T15" fmla="*/ 640119637 h 314"/>
                <a:gd name="T16" fmla="*/ 57962800 w 140"/>
                <a:gd name="T17" fmla="*/ 677922760 h 314"/>
                <a:gd name="T18" fmla="*/ 95765921 w 140"/>
                <a:gd name="T19" fmla="*/ 693043692 h 314"/>
                <a:gd name="T20" fmla="*/ 120967497 w 140"/>
                <a:gd name="T21" fmla="*/ 705643674 h 314"/>
                <a:gd name="T22" fmla="*/ 141128738 w 140"/>
                <a:gd name="T23" fmla="*/ 718245244 h 314"/>
                <a:gd name="T24" fmla="*/ 161289979 w 140"/>
                <a:gd name="T25" fmla="*/ 710683985 h 314"/>
                <a:gd name="T26" fmla="*/ 189010892 w 140"/>
                <a:gd name="T27" fmla="*/ 718245244 h 314"/>
                <a:gd name="T28" fmla="*/ 196572151 w 140"/>
                <a:gd name="T29" fmla="*/ 751006469 h 314"/>
                <a:gd name="T30" fmla="*/ 196572151 w 140"/>
                <a:gd name="T31" fmla="*/ 791328953 h 314"/>
                <a:gd name="T32" fmla="*/ 231854373 w 140"/>
                <a:gd name="T33" fmla="*/ 771167711 h 314"/>
                <a:gd name="T34" fmla="*/ 241934994 w 140"/>
                <a:gd name="T35" fmla="*/ 710683985 h 314"/>
                <a:gd name="T36" fmla="*/ 267136545 w 140"/>
                <a:gd name="T37" fmla="*/ 652721207 h 314"/>
                <a:gd name="T38" fmla="*/ 299897768 w 140"/>
                <a:gd name="T39" fmla="*/ 602316514 h 314"/>
                <a:gd name="T40" fmla="*/ 292338097 w 140"/>
                <a:gd name="T41" fmla="*/ 567034340 h 314"/>
                <a:gd name="T42" fmla="*/ 309978389 w 140"/>
                <a:gd name="T43" fmla="*/ 554434358 h 314"/>
                <a:gd name="T44" fmla="*/ 330141218 w 140"/>
                <a:gd name="T45" fmla="*/ 516631235 h 314"/>
                <a:gd name="T46" fmla="*/ 330141218 w 140"/>
                <a:gd name="T47" fmla="*/ 463708768 h 314"/>
                <a:gd name="T48" fmla="*/ 325100907 w 140"/>
                <a:gd name="T49" fmla="*/ 413305564 h 314"/>
                <a:gd name="T50" fmla="*/ 342741200 w 140"/>
                <a:gd name="T51" fmla="*/ 430945956 h 314"/>
                <a:gd name="T52" fmla="*/ 352821820 w 140"/>
                <a:gd name="T53" fmla="*/ 468749079 h 314"/>
                <a:gd name="T54" fmla="*/ 345262149 w 140"/>
                <a:gd name="T55" fmla="*/ 385584649 h 314"/>
                <a:gd name="T56" fmla="*/ 345262149 w 140"/>
                <a:gd name="T57" fmla="*/ 307459042 h 314"/>
                <a:gd name="T58" fmla="*/ 330141218 w 140"/>
                <a:gd name="T59" fmla="*/ 257055937 h 314"/>
                <a:gd name="T60" fmla="*/ 320059010 w 140"/>
                <a:gd name="T61" fmla="*/ 267136558 h 314"/>
                <a:gd name="T62" fmla="*/ 274696217 w 140"/>
                <a:gd name="T63" fmla="*/ 269655919 h 314"/>
                <a:gd name="T64" fmla="*/ 252015614 w 140"/>
                <a:gd name="T65" fmla="*/ 257055937 h 314"/>
                <a:gd name="T66" fmla="*/ 252015614 w 140"/>
                <a:gd name="T67" fmla="*/ 234373746 h 314"/>
                <a:gd name="T68" fmla="*/ 264615596 w 140"/>
                <a:gd name="T69" fmla="*/ 196572161 h 314"/>
                <a:gd name="T70" fmla="*/ 284776838 w 140"/>
                <a:gd name="T71" fmla="*/ 158769038 h 314"/>
                <a:gd name="T72" fmla="*/ 297378407 w 140"/>
                <a:gd name="T73" fmla="*/ 123486864 h 314"/>
                <a:gd name="T74" fmla="*/ 304938079 w 140"/>
                <a:gd name="T75" fmla="*/ 73083734 h 314"/>
                <a:gd name="T76" fmla="*/ 78124041 w 140"/>
                <a:gd name="T77" fmla="*/ 0 h 314"/>
                <a:gd name="T78" fmla="*/ 52922489 w 140"/>
                <a:gd name="T79" fmla="*/ 47883756 h 314"/>
                <a:gd name="T80" fmla="*/ 32761236 w 140"/>
                <a:gd name="T81" fmla="*/ 98286874 h 314"/>
                <a:gd name="T82" fmla="*/ 7559675 w 140"/>
                <a:gd name="T83" fmla="*/ 138607796 h 314"/>
                <a:gd name="T84" fmla="*/ 20161247 w 140"/>
                <a:gd name="T85" fmla="*/ 158769038 h 314"/>
                <a:gd name="T86" fmla="*/ 25201558 w 140"/>
                <a:gd name="T87" fmla="*/ 204131833 h 314"/>
                <a:gd name="T88" fmla="*/ 7559675 w 140"/>
                <a:gd name="T89" fmla="*/ 236894695 h 314"/>
                <a:gd name="T90" fmla="*/ 17640299 w 140"/>
                <a:gd name="T91" fmla="*/ 269655919 h 314"/>
                <a:gd name="T92" fmla="*/ 50403115 w 140"/>
                <a:gd name="T93" fmla="*/ 274696230 h 314"/>
                <a:gd name="T94" fmla="*/ 65524059 w 140"/>
                <a:gd name="T95" fmla="*/ 315018714 h 314"/>
                <a:gd name="T96" fmla="*/ 103325592 w 140"/>
                <a:gd name="T97" fmla="*/ 340221854 h 314"/>
                <a:gd name="T98" fmla="*/ 131048117 w 140"/>
                <a:gd name="T99" fmla="*/ 357862148 h 3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0"/>
                <a:gd name="T151" fmla="*/ 0 h 314"/>
                <a:gd name="T152" fmla="*/ 140 w 140"/>
                <a:gd name="T153" fmla="*/ 314 h 3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0" h="314">
                  <a:moveTo>
                    <a:pt x="64" y="153"/>
                  </a:moveTo>
                  <a:lnTo>
                    <a:pt x="65" y="155"/>
                  </a:lnTo>
                  <a:lnTo>
                    <a:pt x="62" y="156"/>
                  </a:lnTo>
                  <a:lnTo>
                    <a:pt x="59" y="160"/>
                  </a:lnTo>
                  <a:lnTo>
                    <a:pt x="56" y="161"/>
                  </a:lnTo>
                  <a:lnTo>
                    <a:pt x="54" y="164"/>
                  </a:lnTo>
                  <a:lnTo>
                    <a:pt x="49" y="168"/>
                  </a:lnTo>
                  <a:lnTo>
                    <a:pt x="44" y="173"/>
                  </a:lnTo>
                  <a:lnTo>
                    <a:pt x="39" y="181"/>
                  </a:lnTo>
                  <a:lnTo>
                    <a:pt x="36" y="184"/>
                  </a:lnTo>
                  <a:lnTo>
                    <a:pt x="33" y="187"/>
                  </a:lnTo>
                  <a:lnTo>
                    <a:pt x="33" y="190"/>
                  </a:lnTo>
                  <a:lnTo>
                    <a:pt x="33" y="194"/>
                  </a:lnTo>
                  <a:lnTo>
                    <a:pt x="31" y="197"/>
                  </a:lnTo>
                  <a:lnTo>
                    <a:pt x="31" y="199"/>
                  </a:lnTo>
                  <a:lnTo>
                    <a:pt x="26" y="202"/>
                  </a:lnTo>
                  <a:lnTo>
                    <a:pt x="25" y="204"/>
                  </a:lnTo>
                  <a:lnTo>
                    <a:pt x="20" y="205"/>
                  </a:lnTo>
                  <a:lnTo>
                    <a:pt x="15" y="207"/>
                  </a:lnTo>
                  <a:lnTo>
                    <a:pt x="12" y="210"/>
                  </a:lnTo>
                  <a:lnTo>
                    <a:pt x="8" y="213"/>
                  </a:lnTo>
                  <a:lnTo>
                    <a:pt x="7" y="213"/>
                  </a:lnTo>
                  <a:lnTo>
                    <a:pt x="7" y="217"/>
                  </a:lnTo>
                  <a:lnTo>
                    <a:pt x="0" y="231"/>
                  </a:lnTo>
                  <a:lnTo>
                    <a:pt x="2" y="233"/>
                  </a:lnTo>
                  <a:lnTo>
                    <a:pt x="0" y="238"/>
                  </a:lnTo>
                  <a:lnTo>
                    <a:pt x="0" y="241"/>
                  </a:lnTo>
                  <a:lnTo>
                    <a:pt x="3" y="244"/>
                  </a:lnTo>
                  <a:lnTo>
                    <a:pt x="7" y="246"/>
                  </a:lnTo>
                  <a:lnTo>
                    <a:pt x="7" y="248"/>
                  </a:lnTo>
                  <a:lnTo>
                    <a:pt x="7" y="251"/>
                  </a:lnTo>
                  <a:lnTo>
                    <a:pt x="7" y="254"/>
                  </a:lnTo>
                  <a:lnTo>
                    <a:pt x="7" y="257"/>
                  </a:lnTo>
                  <a:lnTo>
                    <a:pt x="13" y="264"/>
                  </a:lnTo>
                  <a:lnTo>
                    <a:pt x="18" y="266"/>
                  </a:lnTo>
                  <a:lnTo>
                    <a:pt x="23" y="269"/>
                  </a:lnTo>
                  <a:lnTo>
                    <a:pt x="26" y="272"/>
                  </a:lnTo>
                  <a:lnTo>
                    <a:pt x="30" y="272"/>
                  </a:lnTo>
                  <a:lnTo>
                    <a:pt x="34" y="277"/>
                  </a:lnTo>
                  <a:lnTo>
                    <a:pt x="38" y="275"/>
                  </a:lnTo>
                  <a:lnTo>
                    <a:pt x="39" y="275"/>
                  </a:lnTo>
                  <a:lnTo>
                    <a:pt x="41" y="279"/>
                  </a:lnTo>
                  <a:lnTo>
                    <a:pt x="44" y="280"/>
                  </a:lnTo>
                  <a:lnTo>
                    <a:pt x="48" y="280"/>
                  </a:lnTo>
                  <a:lnTo>
                    <a:pt x="51" y="285"/>
                  </a:lnTo>
                  <a:lnTo>
                    <a:pt x="52" y="287"/>
                  </a:lnTo>
                  <a:lnTo>
                    <a:pt x="54" y="287"/>
                  </a:lnTo>
                  <a:lnTo>
                    <a:pt x="56" y="285"/>
                  </a:lnTo>
                  <a:lnTo>
                    <a:pt x="57" y="283"/>
                  </a:lnTo>
                  <a:lnTo>
                    <a:pt x="59" y="282"/>
                  </a:lnTo>
                  <a:lnTo>
                    <a:pt x="62" y="283"/>
                  </a:lnTo>
                  <a:lnTo>
                    <a:pt x="64" y="282"/>
                  </a:lnTo>
                  <a:lnTo>
                    <a:pt x="65" y="283"/>
                  </a:lnTo>
                  <a:lnTo>
                    <a:pt x="69" y="285"/>
                  </a:lnTo>
                  <a:lnTo>
                    <a:pt x="70" y="285"/>
                  </a:lnTo>
                  <a:lnTo>
                    <a:pt x="75" y="285"/>
                  </a:lnTo>
                  <a:lnTo>
                    <a:pt x="78" y="287"/>
                  </a:lnTo>
                  <a:lnTo>
                    <a:pt x="80" y="288"/>
                  </a:lnTo>
                  <a:lnTo>
                    <a:pt x="80" y="295"/>
                  </a:lnTo>
                  <a:lnTo>
                    <a:pt x="78" y="298"/>
                  </a:lnTo>
                  <a:lnTo>
                    <a:pt x="77" y="305"/>
                  </a:lnTo>
                  <a:lnTo>
                    <a:pt x="77" y="310"/>
                  </a:lnTo>
                  <a:lnTo>
                    <a:pt x="77" y="313"/>
                  </a:lnTo>
                  <a:lnTo>
                    <a:pt x="78" y="314"/>
                  </a:lnTo>
                  <a:lnTo>
                    <a:pt x="82" y="314"/>
                  </a:lnTo>
                  <a:lnTo>
                    <a:pt x="87" y="313"/>
                  </a:lnTo>
                  <a:lnTo>
                    <a:pt x="88" y="310"/>
                  </a:lnTo>
                  <a:lnTo>
                    <a:pt x="92" y="306"/>
                  </a:lnTo>
                  <a:lnTo>
                    <a:pt x="93" y="301"/>
                  </a:lnTo>
                  <a:lnTo>
                    <a:pt x="93" y="296"/>
                  </a:lnTo>
                  <a:lnTo>
                    <a:pt x="95" y="288"/>
                  </a:lnTo>
                  <a:lnTo>
                    <a:pt x="96" y="282"/>
                  </a:lnTo>
                  <a:lnTo>
                    <a:pt x="100" y="274"/>
                  </a:lnTo>
                  <a:lnTo>
                    <a:pt x="103" y="267"/>
                  </a:lnTo>
                  <a:lnTo>
                    <a:pt x="105" y="262"/>
                  </a:lnTo>
                  <a:lnTo>
                    <a:pt x="106" y="259"/>
                  </a:lnTo>
                  <a:lnTo>
                    <a:pt x="111" y="251"/>
                  </a:lnTo>
                  <a:lnTo>
                    <a:pt x="113" y="248"/>
                  </a:lnTo>
                  <a:lnTo>
                    <a:pt x="118" y="244"/>
                  </a:lnTo>
                  <a:lnTo>
                    <a:pt x="119" y="239"/>
                  </a:lnTo>
                  <a:lnTo>
                    <a:pt x="119" y="235"/>
                  </a:lnTo>
                  <a:lnTo>
                    <a:pt x="118" y="230"/>
                  </a:lnTo>
                  <a:lnTo>
                    <a:pt x="116" y="228"/>
                  </a:lnTo>
                  <a:lnTo>
                    <a:pt x="116" y="225"/>
                  </a:lnTo>
                  <a:lnTo>
                    <a:pt x="118" y="225"/>
                  </a:lnTo>
                  <a:lnTo>
                    <a:pt x="121" y="225"/>
                  </a:lnTo>
                  <a:lnTo>
                    <a:pt x="123" y="225"/>
                  </a:lnTo>
                  <a:lnTo>
                    <a:pt x="123" y="220"/>
                  </a:lnTo>
                  <a:lnTo>
                    <a:pt x="123" y="218"/>
                  </a:lnTo>
                  <a:lnTo>
                    <a:pt x="127" y="212"/>
                  </a:lnTo>
                  <a:lnTo>
                    <a:pt x="129" y="208"/>
                  </a:lnTo>
                  <a:lnTo>
                    <a:pt x="131" y="205"/>
                  </a:lnTo>
                  <a:lnTo>
                    <a:pt x="132" y="199"/>
                  </a:lnTo>
                  <a:lnTo>
                    <a:pt x="131" y="194"/>
                  </a:lnTo>
                  <a:lnTo>
                    <a:pt x="131" y="187"/>
                  </a:lnTo>
                  <a:lnTo>
                    <a:pt x="131" y="184"/>
                  </a:lnTo>
                  <a:lnTo>
                    <a:pt x="132" y="179"/>
                  </a:lnTo>
                  <a:lnTo>
                    <a:pt x="132" y="169"/>
                  </a:lnTo>
                  <a:lnTo>
                    <a:pt x="131" y="166"/>
                  </a:lnTo>
                  <a:lnTo>
                    <a:pt x="129" y="164"/>
                  </a:lnTo>
                  <a:lnTo>
                    <a:pt x="131" y="155"/>
                  </a:lnTo>
                  <a:lnTo>
                    <a:pt x="132" y="156"/>
                  </a:lnTo>
                  <a:lnTo>
                    <a:pt x="136" y="164"/>
                  </a:lnTo>
                  <a:lnTo>
                    <a:pt x="136" y="171"/>
                  </a:lnTo>
                  <a:lnTo>
                    <a:pt x="136" y="182"/>
                  </a:lnTo>
                  <a:lnTo>
                    <a:pt x="137" y="186"/>
                  </a:lnTo>
                  <a:lnTo>
                    <a:pt x="139" y="187"/>
                  </a:lnTo>
                  <a:lnTo>
                    <a:pt x="140" y="186"/>
                  </a:lnTo>
                  <a:lnTo>
                    <a:pt x="140" y="179"/>
                  </a:lnTo>
                  <a:lnTo>
                    <a:pt x="139" y="169"/>
                  </a:lnTo>
                  <a:lnTo>
                    <a:pt x="139" y="164"/>
                  </a:lnTo>
                  <a:lnTo>
                    <a:pt x="137" y="153"/>
                  </a:lnTo>
                  <a:lnTo>
                    <a:pt x="136" y="143"/>
                  </a:lnTo>
                  <a:lnTo>
                    <a:pt x="136" y="137"/>
                  </a:lnTo>
                  <a:lnTo>
                    <a:pt x="136" y="129"/>
                  </a:lnTo>
                  <a:lnTo>
                    <a:pt x="137" y="122"/>
                  </a:lnTo>
                  <a:lnTo>
                    <a:pt x="136" y="119"/>
                  </a:lnTo>
                  <a:lnTo>
                    <a:pt x="134" y="112"/>
                  </a:lnTo>
                  <a:lnTo>
                    <a:pt x="132" y="107"/>
                  </a:lnTo>
                  <a:lnTo>
                    <a:pt x="131" y="102"/>
                  </a:lnTo>
                  <a:lnTo>
                    <a:pt x="127" y="99"/>
                  </a:lnTo>
                  <a:lnTo>
                    <a:pt x="126" y="99"/>
                  </a:lnTo>
                  <a:lnTo>
                    <a:pt x="124" y="99"/>
                  </a:lnTo>
                  <a:lnTo>
                    <a:pt x="127" y="106"/>
                  </a:lnTo>
                  <a:lnTo>
                    <a:pt x="121" y="106"/>
                  </a:lnTo>
                  <a:lnTo>
                    <a:pt x="118" y="104"/>
                  </a:lnTo>
                  <a:lnTo>
                    <a:pt x="114" y="106"/>
                  </a:lnTo>
                  <a:lnTo>
                    <a:pt x="109" y="107"/>
                  </a:lnTo>
                  <a:lnTo>
                    <a:pt x="108" y="106"/>
                  </a:lnTo>
                  <a:lnTo>
                    <a:pt x="106" y="104"/>
                  </a:lnTo>
                  <a:lnTo>
                    <a:pt x="101" y="104"/>
                  </a:lnTo>
                  <a:lnTo>
                    <a:pt x="100" y="102"/>
                  </a:lnTo>
                  <a:lnTo>
                    <a:pt x="96" y="99"/>
                  </a:lnTo>
                  <a:lnTo>
                    <a:pt x="96" y="98"/>
                  </a:lnTo>
                  <a:lnTo>
                    <a:pt x="100" y="96"/>
                  </a:lnTo>
                  <a:lnTo>
                    <a:pt x="100" y="93"/>
                  </a:lnTo>
                  <a:lnTo>
                    <a:pt x="100" y="88"/>
                  </a:lnTo>
                  <a:lnTo>
                    <a:pt x="101" y="85"/>
                  </a:lnTo>
                  <a:lnTo>
                    <a:pt x="101" y="83"/>
                  </a:lnTo>
                  <a:lnTo>
                    <a:pt x="105" y="78"/>
                  </a:lnTo>
                  <a:lnTo>
                    <a:pt x="106" y="78"/>
                  </a:lnTo>
                  <a:lnTo>
                    <a:pt x="111" y="75"/>
                  </a:lnTo>
                  <a:lnTo>
                    <a:pt x="113" y="71"/>
                  </a:lnTo>
                  <a:lnTo>
                    <a:pt x="113" y="63"/>
                  </a:lnTo>
                  <a:lnTo>
                    <a:pt x="114" y="58"/>
                  </a:lnTo>
                  <a:lnTo>
                    <a:pt x="114" y="55"/>
                  </a:lnTo>
                  <a:lnTo>
                    <a:pt x="116" y="52"/>
                  </a:lnTo>
                  <a:lnTo>
                    <a:pt x="118" y="49"/>
                  </a:lnTo>
                  <a:lnTo>
                    <a:pt x="119" y="42"/>
                  </a:lnTo>
                  <a:lnTo>
                    <a:pt x="121" y="40"/>
                  </a:lnTo>
                  <a:lnTo>
                    <a:pt x="123" y="40"/>
                  </a:lnTo>
                  <a:lnTo>
                    <a:pt x="121" y="29"/>
                  </a:lnTo>
                  <a:lnTo>
                    <a:pt x="88" y="18"/>
                  </a:lnTo>
                  <a:lnTo>
                    <a:pt x="83" y="16"/>
                  </a:lnTo>
                  <a:lnTo>
                    <a:pt x="69" y="13"/>
                  </a:lnTo>
                  <a:lnTo>
                    <a:pt x="31" y="0"/>
                  </a:lnTo>
                  <a:lnTo>
                    <a:pt x="28" y="5"/>
                  </a:lnTo>
                  <a:lnTo>
                    <a:pt x="25" y="8"/>
                  </a:lnTo>
                  <a:lnTo>
                    <a:pt x="21" y="14"/>
                  </a:lnTo>
                  <a:lnTo>
                    <a:pt x="21" y="19"/>
                  </a:lnTo>
                  <a:lnTo>
                    <a:pt x="20" y="26"/>
                  </a:lnTo>
                  <a:lnTo>
                    <a:pt x="18" y="32"/>
                  </a:lnTo>
                  <a:lnTo>
                    <a:pt x="17" y="36"/>
                  </a:lnTo>
                  <a:lnTo>
                    <a:pt x="13" y="39"/>
                  </a:lnTo>
                  <a:lnTo>
                    <a:pt x="13" y="40"/>
                  </a:lnTo>
                  <a:lnTo>
                    <a:pt x="12" y="45"/>
                  </a:lnTo>
                  <a:lnTo>
                    <a:pt x="7" y="50"/>
                  </a:lnTo>
                  <a:lnTo>
                    <a:pt x="3" y="55"/>
                  </a:lnTo>
                  <a:lnTo>
                    <a:pt x="3" y="57"/>
                  </a:lnTo>
                  <a:lnTo>
                    <a:pt x="3" y="60"/>
                  </a:lnTo>
                  <a:lnTo>
                    <a:pt x="5" y="62"/>
                  </a:lnTo>
                  <a:lnTo>
                    <a:pt x="8" y="63"/>
                  </a:lnTo>
                  <a:lnTo>
                    <a:pt x="12" y="67"/>
                  </a:lnTo>
                  <a:lnTo>
                    <a:pt x="12" y="71"/>
                  </a:lnTo>
                  <a:lnTo>
                    <a:pt x="10" y="73"/>
                  </a:lnTo>
                  <a:lnTo>
                    <a:pt x="10" y="81"/>
                  </a:lnTo>
                  <a:lnTo>
                    <a:pt x="8" y="83"/>
                  </a:lnTo>
                  <a:lnTo>
                    <a:pt x="5" y="85"/>
                  </a:lnTo>
                  <a:lnTo>
                    <a:pt x="3" y="88"/>
                  </a:lnTo>
                  <a:lnTo>
                    <a:pt x="3" y="94"/>
                  </a:lnTo>
                  <a:lnTo>
                    <a:pt x="7" y="96"/>
                  </a:lnTo>
                  <a:lnTo>
                    <a:pt x="5" y="101"/>
                  </a:lnTo>
                  <a:lnTo>
                    <a:pt x="5" y="106"/>
                  </a:lnTo>
                  <a:lnTo>
                    <a:pt x="7" y="107"/>
                  </a:lnTo>
                  <a:lnTo>
                    <a:pt x="10" y="111"/>
                  </a:lnTo>
                  <a:lnTo>
                    <a:pt x="13" y="109"/>
                  </a:lnTo>
                  <a:lnTo>
                    <a:pt x="15" y="109"/>
                  </a:lnTo>
                  <a:lnTo>
                    <a:pt x="20" y="109"/>
                  </a:lnTo>
                  <a:lnTo>
                    <a:pt x="21" y="111"/>
                  </a:lnTo>
                  <a:lnTo>
                    <a:pt x="23" y="120"/>
                  </a:lnTo>
                  <a:lnTo>
                    <a:pt x="25" y="124"/>
                  </a:lnTo>
                  <a:lnTo>
                    <a:pt x="26" y="125"/>
                  </a:lnTo>
                  <a:lnTo>
                    <a:pt x="30" y="127"/>
                  </a:lnTo>
                  <a:lnTo>
                    <a:pt x="34" y="127"/>
                  </a:lnTo>
                  <a:lnTo>
                    <a:pt x="39" y="132"/>
                  </a:lnTo>
                  <a:lnTo>
                    <a:pt x="41" y="135"/>
                  </a:lnTo>
                  <a:lnTo>
                    <a:pt x="44" y="137"/>
                  </a:lnTo>
                  <a:lnTo>
                    <a:pt x="46" y="137"/>
                  </a:lnTo>
                  <a:lnTo>
                    <a:pt x="49" y="140"/>
                  </a:lnTo>
                  <a:lnTo>
                    <a:pt x="52" y="142"/>
                  </a:lnTo>
                  <a:lnTo>
                    <a:pt x="54" y="145"/>
                  </a:lnTo>
                  <a:lnTo>
                    <a:pt x="57" y="145"/>
                  </a:lnTo>
                  <a:lnTo>
                    <a:pt x="64" y="15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 name="Freeform 66"/>
            <p:cNvSpPr>
              <a:spLocks/>
            </p:cNvSpPr>
            <p:nvPr/>
          </p:nvSpPr>
          <p:spPr bwMode="auto">
            <a:xfrm>
              <a:off x="2374169" y="3648846"/>
              <a:ext cx="993902" cy="1017143"/>
            </a:xfrm>
            <a:custGeom>
              <a:avLst/>
              <a:gdLst>
                <a:gd name="T0" fmla="*/ 1431448046 w 727"/>
                <a:gd name="T1" fmla="*/ 1791832093 h 744"/>
                <a:gd name="T2" fmla="*/ 1512092984 w 727"/>
                <a:gd name="T3" fmla="*/ 1801912715 h 744"/>
                <a:gd name="T4" fmla="*/ 1688504183 w 727"/>
                <a:gd name="T5" fmla="*/ 1814512698 h 744"/>
                <a:gd name="T6" fmla="*/ 1706144469 w 727"/>
                <a:gd name="T7" fmla="*/ 1645662682 h 744"/>
                <a:gd name="T8" fmla="*/ 1731346012 w 727"/>
                <a:gd name="T9" fmla="*/ 1360884325 h 744"/>
                <a:gd name="T10" fmla="*/ 1741426630 w 727"/>
                <a:gd name="T11" fmla="*/ 1217234672 h 744"/>
                <a:gd name="T12" fmla="*/ 1754028195 w 727"/>
                <a:gd name="T13" fmla="*/ 1053425364 h 744"/>
                <a:gd name="T14" fmla="*/ 1771668481 w 727"/>
                <a:gd name="T15" fmla="*/ 846772619 h 744"/>
                <a:gd name="T16" fmla="*/ 1791829716 w 727"/>
                <a:gd name="T17" fmla="*/ 630039054 h 744"/>
                <a:gd name="T18" fmla="*/ 1799390972 w 727"/>
                <a:gd name="T19" fmla="*/ 486389401 h 744"/>
                <a:gd name="T20" fmla="*/ 1819552207 w 727"/>
                <a:gd name="T21" fmla="*/ 342741237 h 744"/>
                <a:gd name="T22" fmla="*/ 1817031259 w 727"/>
                <a:gd name="T23" fmla="*/ 173891568 h 744"/>
                <a:gd name="T24" fmla="*/ 1733866960 w 727"/>
                <a:gd name="T25" fmla="*/ 166330308 h 744"/>
                <a:gd name="T26" fmla="*/ 1607858848 w 727"/>
                <a:gd name="T27" fmla="*/ 156249686 h 744"/>
                <a:gd name="T28" fmla="*/ 1544854196 w 727"/>
                <a:gd name="T29" fmla="*/ 153728737 h 744"/>
                <a:gd name="T30" fmla="*/ 1368443394 w 727"/>
                <a:gd name="T31" fmla="*/ 136088442 h 744"/>
                <a:gd name="T32" fmla="*/ 1252516296 w 727"/>
                <a:gd name="T33" fmla="*/ 123486872 h 744"/>
                <a:gd name="T34" fmla="*/ 1159271380 w 727"/>
                <a:gd name="T35" fmla="*/ 115927199 h 744"/>
                <a:gd name="T36" fmla="*/ 1053424899 w 727"/>
                <a:gd name="T37" fmla="*/ 103327191 h 744"/>
                <a:gd name="T38" fmla="*/ 897175332 w 727"/>
                <a:gd name="T39" fmla="*/ 88206258 h 744"/>
                <a:gd name="T40" fmla="*/ 718243384 w 727"/>
                <a:gd name="T41" fmla="*/ 63003117 h 744"/>
                <a:gd name="T42" fmla="*/ 672880606 w 727"/>
                <a:gd name="T43" fmla="*/ 57964393 h 744"/>
                <a:gd name="T44" fmla="*/ 554434147 w 727"/>
                <a:gd name="T45" fmla="*/ 42843448 h 744"/>
                <a:gd name="T46" fmla="*/ 430945792 w 727"/>
                <a:gd name="T47" fmla="*/ 25201560 h 744"/>
                <a:gd name="T48" fmla="*/ 352821703 w 727"/>
                <a:gd name="T49" fmla="*/ 17640300 h 744"/>
                <a:gd name="T50" fmla="*/ 262096148 w 727"/>
                <a:gd name="T51" fmla="*/ 0 h 744"/>
                <a:gd name="T52" fmla="*/ 168849595 w 727"/>
                <a:gd name="T53" fmla="*/ 670361541 h 744"/>
                <a:gd name="T54" fmla="*/ 110886839 w 727"/>
                <a:gd name="T55" fmla="*/ 1058465675 h 744"/>
                <a:gd name="T56" fmla="*/ 65524037 w 727"/>
                <a:gd name="T57" fmla="*/ 1378526207 h 744"/>
                <a:gd name="T58" fmla="*/ 0 w 727"/>
                <a:gd name="T59" fmla="*/ 1842235202 h 744"/>
                <a:gd name="T60" fmla="*/ 151209308 w 727"/>
                <a:gd name="T61" fmla="*/ 1867436756 h 744"/>
                <a:gd name="T62" fmla="*/ 246975222 w 727"/>
                <a:gd name="T63" fmla="*/ 1771670850 h 744"/>
                <a:gd name="T64" fmla="*/ 506550421 w 727"/>
                <a:gd name="T65" fmla="*/ 1764109590 h 744"/>
                <a:gd name="T66" fmla="*/ 703122458 w 727"/>
                <a:gd name="T67" fmla="*/ 1776711161 h 744"/>
                <a:gd name="T68" fmla="*/ 695562789 w 727"/>
                <a:gd name="T69" fmla="*/ 1746469296 h 744"/>
                <a:gd name="T70" fmla="*/ 695562789 w 727"/>
                <a:gd name="T71" fmla="*/ 1723787103 h 744"/>
                <a:gd name="T72" fmla="*/ 748485235 w 727"/>
                <a:gd name="T73" fmla="*/ 1726308052 h 744"/>
                <a:gd name="T74" fmla="*/ 874493149 w 727"/>
                <a:gd name="T75" fmla="*/ 1738908036 h 744"/>
                <a:gd name="T76" fmla="*/ 1197072901 w 727"/>
                <a:gd name="T77" fmla="*/ 1771670850 h 7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7"/>
                <a:gd name="T118" fmla="*/ 0 h 744"/>
                <a:gd name="T119" fmla="*/ 727 w 727"/>
                <a:gd name="T120" fmla="*/ 744 h 7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7" h="744">
                  <a:moveTo>
                    <a:pt x="475" y="703"/>
                  </a:moveTo>
                  <a:lnTo>
                    <a:pt x="568" y="711"/>
                  </a:lnTo>
                  <a:lnTo>
                    <a:pt x="572" y="713"/>
                  </a:lnTo>
                  <a:lnTo>
                    <a:pt x="600" y="715"/>
                  </a:lnTo>
                  <a:lnTo>
                    <a:pt x="639" y="718"/>
                  </a:lnTo>
                  <a:lnTo>
                    <a:pt x="670" y="720"/>
                  </a:lnTo>
                  <a:lnTo>
                    <a:pt x="672" y="710"/>
                  </a:lnTo>
                  <a:lnTo>
                    <a:pt x="677" y="653"/>
                  </a:lnTo>
                  <a:lnTo>
                    <a:pt x="682" y="597"/>
                  </a:lnTo>
                  <a:lnTo>
                    <a:pt x="687" y="540"/>
                  </a:lnTo>
                  <a:lnTo>
                    <a:pt x="688" y="517"/>
                  </a:lnTo>
                  <a:lnTo>
                    <a:pt x="691" y="483"/>
                  </a:lnTo>
                  <a:lnTo>
                    <a:pt x="696" y="421"/>
                  </a:lnTo>
                  <a:lnTo>
                    <a:pt x="696" y="418"/>
                  </a:lnTo>
                  <a:lnTo>
                    <a:pt x="701" y="364"/>
                  </a:lnTo>
                  <a:lnTo>
                    <a:pt x="703" y="336"/>
                  </a:lnTo>
                  <a:lnTo>
                    <a:pt x="706" y="307"/>
                  </a:lnTo>
                  <a:lnTo>
                    <a:pt x="711" y="250"/>
                  </a:lnTo>
                  <a:lnTo>
                    <a:pt x="711" y="234"/>
                  </a:lnTo>
                  <a:lnTo>
                    <a:pt x="714" y="193"/>
                  </a:lnTo>
                  <a:lnTo>
                    <a:pt x="719" y="136"/>
                  </a:lnTo>
                  <a:lnTo>
                    <a:pt x="722" y="136"/>
                  </a:lnTo>
                  <a:lnTo>
                    <a:pt x="727" y="69"/>
                  </a:lnTo>
                  <a:lnTo>
                    <a:pt x="721" y="69"/>
                  </a:lnTo>
                  <a:lnTo>
                    <a:pt x="711" y="69"/>
                  </a:lnTo>
                  <a:lnTo>
                    <a:pt x="688" y="66"/>
                  </a:lnTo>
                  <a:lnTo>
                    <a:pt x="662" y="64"/>
                  </a:lnTo>
                  <a:lnTo>
                    <a:pt x="638" y="62"/>
                  </a:lnTo>
                  <a:lnTo>
                    <a:pt x="623" y="61"/>
                  </a:lnTo>
                  <a:lnTo>
                    <a:pt x="613" y="61"/>
                  </a:lnTo>
                  <a:lnTo>
                    <a:pt x="584" y="58"/>
                  </a:lnTo>
                  <a:lnTo>
                    <a:pt x="543" y="54"/>
                  </a:lnTo>
                  <a:lnTo>
                    <a:pt x="510" y="51"/>
                  </a:lnTo>
                  <a:lnTo>
                    <a:pt x="497" y="49"/>
                  </a:lnTo>
                  <a:lnTo>
                    <a:pt x="481" y="49"/>
                  </a:lnTo>
                  <a:lnTo>
                    <a:pt x="460" y="46"/>
                  </a:lnTo>
                  <a:lnTo>
                    <a:pt x="447" y="45"/>
                  </a:lnTo>
                  <a:lnTo>
                    <a:pt x="418" y="41"/>
                  </a:lnTo>
                  <a:lnTo>
                    <a:pt x="369" y="36"/>
                  </a:lnTo>
                  <a:lnTo>
                    <a:pt x="356" y="35"/>
                  </a:lnTo>
                  <a:lnTo>
                    <a:pt x="325" y="30"/>
                  </a:lnTo>
                  <a:lnTo>
                    <a:pt x="285" y="25"/>
                  </a:lnTo>
                  <a:lnTo>
                    <a:pt x="269" y="23"/>
                  </a:lnTo>
                  <a:lnTo>
                    <a:pt x="267" y="23"/>
                  </a:lnTo>
                  <a:lnTo>
                    <a:pt x="258" y="22"/>
                  </a:lnTo>
                  <a:lnTo>
                    <a:pt x="220" y="17"/>
                  </a:lnTo>
                  <a:lnTo>
                    <a:pt x="184" y="12"/>
                  </a:lnTo>
                  <a:lnTo>
                    <a:pt x="171" y="10"/>
                  </a:lnTo>
                  <a:lnTo>
                    <a:pt x="161" y="9"/>
                  </a:lnTo>
                  <a:lnTo>
                    <a:pt x="140" y="7"/>
                  </a:lnTo>
                  <a:lnTo>
                    <a:pt x="117" y="4"/>
                  </a:lnTo>
                  <a:lnTo>
                    <a:pt x="104" y="0"/>
                  </a:lnTo>
                  <a:lnTo>
                    <a:pt x="86" y="131"/>
                  </a:lnTo>
                  <a:lnTo>
                    <a:pt x="67" y="266"/>
                  </a:lnTo>
                  <a:lnTo>
                    <a:pt x="59" y="315"/>
                  </a:lnTo>
                  <a:lnTo>
                    <a:pt x="44" y="420"/>
                  </a:lnTo>
                  <a:lnTo>
                    <a:pt x="34" y="493"/>
                  </a:lnTo>
                  <a:lnTo>
                    <a:pt x="26" y="547"/>
                  </a:lnTo>
                  <a:lnTo>
                    <a:pt x="20" y="592"/>
                  </a:lnTo>
                  <a:lnTo>
                    <a:pt x="0" y="731"/>
                  </a:lnTo>
                  <a:lnTo>
                    <a:pt x="18" y="734"/>
                  </a:lnTo>
                  <a:lnTo>
                    <a:pt x="60" y="741"/>
                  </a:lnTo>
                  <a:lnTo>
                    <a:pt x="91" y="744"/>
                  </a:lnTo>
                  <a:lnTo>
                    <a:pt x="98" y="703"/>
                  </a:lnTo>
                  <a:lnTo>
                    <a:pt x="101" y="689"/>
                  </a:lnTo>
                  <a:lnTo>
                    <a:pt x="201" y="700"/>
                  </a:lnTo>
                  <a:lnTo>
                    <a:pt x="284" y="711"/>
                  </a:lnTo>
                  <a:lnTo>
                    <a:pt x="279" y="705"/>
                  </a:lnTo>
                  <a:lnTo>
                    <a:pt x="276" y="698"/>
                  </a:lnTo>
                  <a:lnTo>
                    <a:pt x="276" y="693"/>
                  </a:lnTo>
                  <a:lnTo>
                    <a:pt x="277" y="689"/>
                  </a:lnTo>
                  <a:lnTo>
                    <a:pt x="276" y="684"/>
                  </a:lnTo>
                  <a:lnTo>
                    <a:pt x="279" y="682"/>
                  </a:lnTo>
                  <a:lnTo>
                    <a:pt x="297" y="685"/>
                  </a:lnTo>
                  <a:lnTo>
                    <a:pt x="305" y="687"/>
                  </a:lnTo>
                  <a:lnTo>
                    <a:pt x="347" y="690"/>
                  </a:lnTo>
                  <a:lnTo>
                    <a:pt x="468" y="703"/>
                  </a:lnTo>
                  <a:lnTo>
                    <a:pt x="475" y="70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 name="Freeform 68"/>
            <p:cNvSpPr>
              <a:spLocks/>
            </p:cNvSpPr>
            <p:nvPr/>
          </p:nvSpPr>
          <p:spPr bwMode="auto">
            <a:xfrm>
              <a:off x="7308135" y="2757478"/>
              <a:ext cx="9570" cy="27343"/>
            </a:xfrm>
            <a:custGeom>
              <a:avLst/>
              <a:gdLst>
                <a:gd name="T0" fmla="*/ 12602142 w 7"/>
                <a:gd name="T1" fmla="*/ 37801548 h 20"/>
                <a:gd name="T2" fmla="*/ 12602142 w 7"/>
                <a:gd name="T3" fmla="*/ 42843446 h 20"/>
                <a:gd name="T4" fmla="*/ 7561604 w 7"/>
                <a:gd name="T5" fmla="*/ 45362808 h 20"/>
                <a:gd name="T6" fmla="*/ 5040539 w 7"/>
                <a:gd name="T7" fmla="*/ 50403118 h 20"/>
                <a:gd name="T8" fmla="*/ 0 w 7"/>
                <a:gd name="T9" fmla="*/ 45362808 h 20"/>
                <a:gd name="T10" fmla="*/ 5040539 w 7"/>
                <a:gd name="T11" fmla="*/ 30241876 h 20"/>
                <a:gd name="T12" fmla="*/ 7561604 w 7"/>
                <a:gd name="T13" fmla="*/ 17640299 h 20"/>
                <a:gd name="T14" fmla="*/ 12602142 w 7"/>
                <a:gd name="T15" fmla="*/ 5040312 h 20"/>
                <a:gd name="T16" fmla="*/ 12602142 w 7"/>
                <a:gd name="T17" fmla="*/ 0 h 20"/>
                <a:gd name="T18" fmla="*/ 17642683 w 7"/>
                <a:gd name="T19" fmla="*/ 5040312 h 20"/>
                <a:gd name="T20" fmla="*/ 17642683 w 7"/>
                <a:gd name="T21" fmla="*/ 10080624 h 20"/>
                <a:gd name="T22" fmla="*/ 17642683 w 7"/>
                <a:gd name="T23" fmla="*/ 12601573 h 20"/>
                <a:gd name="T24" fmla="*/ 17642683 w 7"/>
                <a:gd name="T25" fmla="*/ 17640299 h 20"/>
                <a:gd name="T26" fmla="*/ 17642683 w 7"/>
                <a:gd name="T27" fmla="*/ 20161249 h 20"/>
                <a:gd name="T28" fmla="*/ 17642683 w 7"/>
                <a:gd name="T29" fmla="*/ 30241876 h 20"/>
                <a:gd name="T30" fmla="*/ 12602142 w 7"/>
                <a:gd name="T31" fmla="*/ 37801548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20"/>
                <a:gd name="T50" fmla="*/ 7 w 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20">
                  <a:moveTo>
                    <a:pt x="5" y="15"/>
                  </a:moveTo>
                  <a:lnTo>
                    <a:pt x="5" y="17"/>
                  </a:lnTo>
                  <a:lnTo>
                    <a:pt x="3" y="18"/>
                  </a:lnTo>
                  <a:lnTo>
                    <a:pt x="2" y="20"/>
                  </a:lnTo>
                  <a:lnTo>
                    <a:pt x="0" y="18"/>
                  </a:lnTo>
                  <a:lnTo>
                    <a:pt x="2" y="12"/>
                  </a:lnTo>
                  <a:lnTo>
                    <a:pt x="3" y="7"/>
                  </a:lnTo>
                  <a:lnTo>
                    <a:pt x="5" y="2"/>
                  </a:lnTo>
                  <a:lnTo>
                    <a:pt x="5" y="0"/>
                  </a:lnTo>
                  <a:lnTo>
                    <a:pt x="7" y="2"/>
                  </a:lnTo>
                  <a:lnTo>
                    <a:pt x="7" y="4"/>
                  </a:lnTo>
                  <a:lnTo>
                    <a:pt x="7" y="5"/>
                  </a:lnTo>
                  <a:lnTo>
                    <a:pt x="7" y="7"/>
                  </a:lnTo>
                  <a:lnTo>
                    <a:pt x="7" y="8"/>
                  </a:lnTo>
                  <a:lnTo>
                    <a:pt x="7" y="12"/>
                  </a:lnTo>
                  <a:lnTo>
                    <a:pt x="5" y="1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Freeform 70"/>
            <p:cNvSpPr>
              <a:spLocks/>
            </p:cNvSpPr>
            <p:nvPr/>
          </p:nvSpPr>
          <p:spPr bwMode="auto">
            <a:xfrm>
              <a:off x="7280792" y="2793023"/>
              <a:ext cx="27343" cy="35545"/>
            </a:xfrm>
            <a:custGeom>
              <a:avLst/>
              <a:gdLst>
                <a:gd name="T0" fmla="*/ 37801548 w 20"/>
                <a:gd name="T1" fmla="*/ 0 h 26"/>
                <a:gd name="T2" fmla="*/ 50403118 w 20"/>
                <a:gd name="T3" fmla="*/ 12601574 h 26"/>
                <a:gd name="T4" fmla="*/ 45362808 w 20"/>
                <a:gd name="T5" fmla="*/ 22682200 h 26"/>
                <a:gd name="T6" fmla="*/ 37801548 w 20"/>
                <a:gd name="T7" fmla="*/ 32762828 h 26"/>
                <a:gd name="T8" fmla="*/ 32761237 w 20"/>
                <a:gd name="T9" fmla="*/ 42843450 h 26"/>
                <a:gd name="T10" fmla="*/ 30241876 w 20"/>
                <a:gd name="T11" fmla="*/ 50403123 h 26"/>
                <a:gd name="T12" fmla="*/ 17640299 w 20"/>
                <a:gd name="T13" fmla="*/ 63004706 h 26"/>
                <a:gd name="T14" fmla="*/ 10080624 w 20"/>
                <a:gd name="T15" fmla="*/ 65524068 h 26"/>
                <a:gd name="T16" fmla="*/ 0 w 20"/>
                <a:gd name="T17" fmla="*/ 57964395 h 26"/>
                <a:gd name="T18" fmla="*/ 0 w 20"/>
                <a:gd name="T19" fmla="*/ 55443446 h 26"/>
                <a:gd name="T20" fmla="*/ 10080624 w 20"/>
                <a:gd name="T21" fmla="*/ 50403123 h 26"/>
                <a:gd name="T22" fmla="*/ 10080624 w 20"/>
                <a:gd name="T23" fmla="*/ 42843450 h 26"/>
                <a:gd name="T24" fmla="*/ 10080624 w 20"/>
                <a:gd name="T25" fmla="*/ 30241879 h 26"/>
                <a:gd name="T26" fmla="*/ 12601573 w 20"/>
                <a:gd name="T27" fmla="*/ 22682200 h 26"/>
                <a:gd name="T28" fmla="*/ 12601573 w 20"/>
                <a:gd name="T29" fmla="*/ 17640301 h 26"/>
                <a:gd name="T30" fmla="*/ 22682198 w 20"/>
                <a:gd name="T31" fmla="*/ 10080625 h 26"/>
                <a:gd name="T32" fmla="*/ 25201559 w 20"/>
                <a:gd name="T33" fmla="*/ 10080625 h 26"/>
                <a:gd name="T34" fmla="*/ 37801548 w 20"/>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6"/>
                <a:gd name="T56" fmla="*/ 20 w 2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6">
                  <a:moveTo>
                    <a:pt x="15" y="0"/>
                  </a:moveTo>
                  <a:lnTo>
                    <a:pt x="20" y="5"/>
                  </a:lnTo>
                  <a:lnTo>
                    <a:pt x="18" y="9"/>
                  </a:lnTo>
                  <a:lnTo>
                    <a:pt x="15" y="13"/>
                  </a:lnTo>
                  <a:lnTo>
                    <a:pt x="13" y="17"/>
                  </a:lnTo>
                  <a:lnTo>
                    <a:pt x="12" y="20"/>
                  </a:lnTo>
                  <a:lnTo>
                    <a:pt x="7" y="25"/>
                  </a:lnTo>
                  <a:lnTo>
                    <a:pt x="4" y="26"/>
                  </a:lnTo>
                  <a:lnTo>
                    <a:pt x="0" y="23"/>
                  </a:lnTo>
                  <a:lnTo>
                    <a:pt x="0" y="22"/>
                  </a:lnTo>
                  <a:lnTo>
                    <a:pt x="4" y="20"/>
                  </a:lnTo>
                  <a:lnTo>
                    <a:pt x="4" y="17"/>
                  </a:lnTo>
                  <a:lnTo>
                    <a:pt x="4" y="12"/>
                  </a:lnTo>
                  <a:lnTo>
                    <a:pt x="5" y="9"/>
                  </a:lnTo>
                  <a:lnTo>
                    <a:pt x="5" y="7"/>
                  </a:lnTo>
                  <a:lnTo>
                    <a:pt x="9" y="4"/>
                  </a:lnTo>
                  <a:lnTo>
                    <a:pt x="10" y="4"/>
                  </a:lnTo>
                  <a:lnTo>
                    <a:pt x="15" y="0"/>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Freeform 72"/>
            <p:cNvSpPr>
              <a:spLocks/>
            </p:cNvSpPr>
            <p:nvPr/>
          </p:nvSpPr>
          <p:spPr bwMode="auto">
            <a:xfrm>
              <a:off x="7312236" y="2650842"/>
              <a:ext cx="263855" cy="155853"/>
            </a:xfrm>
            <a:custGeom>
              <a:avLst/>
              <a:gdLst>
                <a:gd name="T0" fmla="*/ 161289735 w 193"/>
                <a:gd name="T1" fmla="*/ 216733479 h 114"/>
                <a:gd name="T2" fmla="*/ 181450946 w 193"/>
                <a:gd name="T3" fmla="*/ 201612496 h 114"/>
                <a:gd name="T4" fmla="*/ 201612157 w 193"/>
                <a:gd name="T5" fmla="*/ 189012512 h 114"/>
                <a:gd name="T6" fmla="*/ 231854023 w 193"/>
                <a:gd name="T7" fmla="*/ 181451251 h 114"/>
                <a:gd name="T8" fmla="*/ 267136141 w 193"/>
                <a:gd name="T9" fmla="*/ 163810956 h 114"/>
                <a:gd name="T10" fmla="*/ 292337655 w 193"/>
                <a:gd name="T11" fmla="*/ 143649711 h 114"/>
                <a:gd name="T12" fmla="*/ 320058526 w 193"/>
                <a:gd name="T13" fmla="*/ 136088451 h 114"/>
                <a:gd name="T14" fmla="*/ 254534591 w 193"/>
                <a:gd name="T15" fmla="*/ 183972200 h 114"/>
                <a:gd name="T16" fmla="*/ 199091212 w 193"/>
                <a:gd name="T17" fmla="*/ 221773790 h 114"/>
                <a:gd name="T18" fmla="*/ 209171867 w 193"/>
                <a:gd name="T19" fmla="*/ 226814101 h 114"/>
                <a:gd name="T20" fmla="*/ 345260039 w 193"/>
                <a:gd name="T21" fmla="*/ 128528778 h 114"/>
                <a:gd name="T22" fmla="*/ 435985587 w 193"/>
                <a:gd name="T23" fmla="*/ 52924086 h 114"/>
                <a:gd name="T24" fmla="*/ 486388613 w 193"/>
                <a:gd name="T25" fmla="*/ 12601575 h 114"/>
                <a:gd name="T26" fmla="*/ 473788650 w 193"/>
                <a:gd name="T27" fmla="*/ 5040313 h 114"/>
                <a:gd name="T28" fmla="*/ 448587137 w 193"/>
                <a:gd name="T29" fmla="*/ 27722517 h 114"/>
                <a:gd name="T30" fmla="*/ 420864679 w 193"/>
                <a:gd name="T31" fmla="*/ 27722517 h 114"/>
                <a:gd name="T32" fmla="*/ 408264616 w 193"/>
                <a:gd name="T33" fmla="*/ 40322502 h 114"/>
                <a:gd name="T34" fmla="*/ 390622763 w 193"/>
                <a:gd name="T35" fmla="*/ 50403124 h 114"/>
                <a:gd name="T36" fmla="*/ 378022800 w 193"/>
                <a:gd name="T37" fmla="*/ 52924086 h 114"/>
                <a:gd name="T38" fmla="*/ 365421250 w 193"/>
                <a:gd name="T39" fmla="*/ 70564381 h 114"/>
                <a:gd name="T40" fmla="*/ 357861590 w 193"/>
                <a:gd name="T41" fmla="*/ 90725626 h 114"/>
                <a:gd name="T42" fmla="*/ 350300342 w 193"/>
                <a:gd name="T43" fmla="*/ 110886895 h 114"/>
                <a:gd name="T44" fmla="*/ 337700379 w 193"/>
                <a:gd name="T45" fmla="*/ 98286886 h 114"/>
                <a:gd name="T46" fmla="*/ 317539168 w 193"/>
                <a:gd name="T47" fmla="*/ 98286886 h 114"/>
                <a:gd name="T48" fmla="*/ 330139131 w 193"/>
                <a:gd name="T49" fmla="*/ 83165953 h 114"/>
                <a:gd name="T50" fmla="*/ 342740682 w 193"/>
                <a:gd name="T51" fmla="*/ 70564381 h 114"/>
                <a:gd name="T52" fmla="*/ 357861590 w 193"/>
                <a:gd name="T53" fmla="*/ 50403124 h 114"/>
                <a:gd name="T54" fmla="*/ 365421250 w 193"/>
                <a:gd name="T55" fmla="*/ 25201562 h 114"/>
                <a:gd name="T56" fmla="*/ 388103406 w 193"/>
                <a:gd name="T57" fmla="*/ 7561264 h 114"/>
                <a:gd name="T58" fmla="*/ 365421250 w 193"/>
                <a:gd name="T59" fmla="*/ 5040313 h 114"/>
                <a:gd name="T60" fmla="*/ 320058526 w 193"/>
                <a:gd name="T61" fmla="*/ 60483759 h 114"/>
                <a:gd name="T62" fmla="*/ 267136141 w 193"/>
                <a:gd name="T63" fmla="*/ 95765937 h 114"/>
                <a:gd name="T64" fmla="*/ 189010606 w 193"/>
                <a:gd name="T65" fmla="*/ 110886895 h 114"/>
                <a:gd name="T66" fmla="*/ 176410643 w 193"/>
                <a:gd name="T67" fmla="*/ 131048140 h 114"/>
                <a:gd name="T68" fmla="*/ 136088222 w 193"/>
                <a:gd name="T69" fmla="*/ 136088451 h 114"/>
                <a:gd name="T70" fmla="*/ 110886709 w 193"/>
                <a:gd name="T71" fmla="*/ 138609400 h 114"/>
                <a:gd name="T72" fmla="*/ 110886709 w 193"/>
                <a:gd name="T73" fmla="*/ 156249695 h 114"/>
                <a:gd name="T74" fmla="*/ 90725473 w 193"/>
                <a:gd name="T75" fmla="*/ 156249695 h 114"/>
                <a:gd name="T76" fmla="*/ 75604565 w 193"/>
                <a:gd name="T77" fmla="*/ 183972200 h 114"/>
                <a:gd name="T78" fmla="*/ 63003015 w 193"/>
                <a:gd name="T79" fmla="*/ 183972200 h 114"/>
                <a:gd name="T80" fmla="*/ 57962712 w 193"/>
                <a:gd name="T81" fmla="*/ 201612496 h 114"/>
                <a:gd name="T82" fmla="*/ 50403039 w 193"/>
                <a:gd name="T83" fmla="*/ 209173806 h 114"/>
                <a:gd name="T84" fmla="*/ 37801489 w 193"/>
                <a:gd name="T85" fmla="*/ 214214117 h 114"/>
                <a:gd name="T86" fmla="*/ 25201520 w 193"/>
                <a:gd name="T87" fmla="*/ 221773790 h 114"/>
                <a:gd name="T88" fmla="*/ 10080608 w 193"/>
                <a:gd name="T89" fmla="*/ 246975346 h 114"/>
                <a:gd name="T90" fmla="*/ 0 w 193"/>
                <a:gd name="T91" fmla="*/ 267136590 h 114"/>
                <a:gd name="T92" fmla="*/ 10080608 w 193"/>
                <a:gd name="T93" fmla="*/ 284778473 h 114"/>
                <a:gd name="T94" fmla="*/ 30241828 w 193"/>
                <a:gd name="T95" fmla="*/ 272176901 h 114"/>
                <a:gd name="T96" fmla="*/ 45362737 w 193"/>
                <a:gd name="T97" fmla="*/ 259576917 h 114"/>
                <a:gd name="T98" fmla="*/ 63003015 w 193"/>
                <a:gd name="T99" fmla="*/ 262096279 h 114"/>
                <a:gd name="T100" fmla="*/ 42841791 w 193"/>
                <a:gd name="T101" fmla="*/ 279738162 h 114"/>
                <a:gd name="T102" fmla="*/ 42841791 w 193"/>
                <a:gd name="T103" fmla="*/ 287297835 h 114"/>
                <a:gd name="T104" fmla="*/ 65523960 w 193"/>
                <a:gd name="T105" fmla="*/ 274697851 h 114"/>
                <a:gd name="T106" fmla="*/ 90725473 w 193"/>
                <a:gd name="T107" fmla="*/ 254536606 h 114"/>
                <a:gd name="T108" fmla="*/ 136088222 w 193"/>
                <a:gd name="T109" fmla="*/ 234375361 h 1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3"/>
                <a:gd name="T166" fmla="*/ 0 h 114"/>
                <a:gd name="T167" fmla="*/ 193 w 193"/>
                <a:gd name="T168" fmla="*/ 114 h 1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3" h="114">
                  <a:moveTo>
                    <a:pt x="59" y="91"/>
                  </a:moveTo>
                  <a:lnTo>
                    <a:pt x="62" y="88"/>
                  </a:lnTo>
                  <a:lnTo>
                    <a:pt x="64" y="86"/>
                  </a:lnTo>
                  <a:lnTo>
                    <a:pt x="69" y="85"/>
                  </a:lnTo>
                  <a:lnTo>
                    <a:pt x="72" y="83"/>
                  </a:lnTo>
                  <a:lnTo>
                    <a:pt x="72" y="80"/>
                  </a:lnTo>
                  <a:lnTo>
                    <a:pt x="79" y="80"/>
                  </a:lnTo>
                  <a:lnTo>
                    <a:pt x="82" y="78"/>
                  </a:lnTo>
                  <a:lnTo>
                    <a:pt x="80" y="75"/>
                  </a:lnTo>
                  <a:lnTo>
                    <a:pt x="85" y="75"/>
                  </a:lnTo>
                  <a:lnTo>
                    <a:pt x="88" y="75"/>
                  </a:lnTo>
                  <a:lnTo>
                    <a:pt x="92" y="72"/>
                  </a:lnTo>
                  <a:lnTo>
                    <a:pt x="95" y="70"/>
                  </a:lnTo>
                  <a:lnTo>
                    <a:pt x="98" y="70"/>
                  </a:lnTo>
                  <a:lnTo>
                    <a:pt x="106" y="65"/>
                  </a:lnTo>
                  <a:lnTo>
                    <a:pt x="111" y="62"/>
                  </a:lnTo>
                  <a:lnTo>
                    <a:pt x="113" y="59"/>
                  </a:lnTo>
                  <a:lnTo>
                    <a:pt x="116" y="57"/>
                  </a:lnTo>
                  <a:lnTo>
                    <a:pt x="124" y="52"/>
                  </a:lnTo>
                  <a:lnTo>
                    <a:pt x="126" y="52"/>
                  </a:lnTo>
                  <a:lnTo>
                    <a:pt x="127" y="54"/>
                  </a:lnTo>
                  <a:lnTo>
                    <a:pt x="126" y="55"/>
                  </a:lnTo>
                  <a:lnTo>
                    <a:pt x="118" y="62"/>
                  </a:lnTo>
                  <a:lnTo>
                    <a:pt x="101" y="73"/>
                  </a:lnTo>
                  <a:lnTo>
                    <a:pt x="85" y="85"/>
                  </a:lnTo>
                  <a:lnTo>
                    <a:pt x="82" y="86"/>
                  </a:lnTo>
                  <a:lnTo>
                    <a:pt x="79" y="88"/>
                  </a:lnTo>
                  <a:lnTo>
                    <a:pt x="77" y="90"/>
                  </a:lnTo>
                  <a:lnTo>
                    <a:pt x="80" y="91"/>
                  </a:lnTo>
                  <a:lnTo>
                    <a:pt x="83" y="90"/>
                  </a:lnTo>
                  <a:lnTo>
                    <a:pt x="93" y="83"/>
                  </a:lnTo>
                  <a:lnTo>
                    <a:pt x="113" y="70"/>
                  </a:lnTo>
                  <a:lnTo>
                    <a:pt x="137" y="51"/>
                  </a:lnTo>
                  <a:lnTo>
                    <a:pt x="154" y="39"/>
                  </a:lnTo>
                  <a:lnTo>
                    <a:pt x="162" y="29"/>
                  </a:lnTo>
                  <a:lnTo>
                    <a:pt x="173" y="21"/>
                  </a:lnTo>
                  <a:lnTo>
                    <a:pt x="181" y="15"/>
                  </a:lnTo>
                  <a:lnTo>
                    <a:pt x="191" y="7"/>
                  </a:lnTo>
                  <a:lnTo>
                    <a:pt x="193" y="5"/>
                  </a:lnTo>
                  <a:lnTo>
                    <a:pt x="193" y="2"/>
                  </a:lnTo>
                  <a:lnTo>
                    <a:pt x="191" y="0"/>
                  </a:lnTo>
                  <a:lnTo>
                    <a:pt x="188" y="2"/>
                  </a:lnTo>
                  <a:lnTo>
                    <a:pt x="183" y="5"/>
                  </a:lnTo>
                  <a:lnTo>
                    <a:pt x="180" y="8"/>
                  </a:lnTo>
                  <a:lnTo>
                    <a:pt x="178" y="11"/>
                  </a:lnTo>
                  <a:lnTo>
                    <a:pt x="173" y="15"/>
                  </a:lnTo>
                  <a:lnTo>
                    <a:pt x="168" y="15"/>
                  </a:lnTo>
                  <a:lnTo>
                    <a:pt x="167" y="11"/>
                  </a:lnTo>
                  <a:lnTo>
                    <a:pt x="165" y="11"/>
                  </a:lnTo>
                  <a:lnTo>
                    <a:pt x="163" y="15"/>
                  </a:lnTo>
                  <a:lnTo>
                    <a:pt x="162" y="16"/>
                  </a:lnTo>
                  <a:lnTo>
                    <a:pt x="158" y="15"/>
                  </a:lnTo>
                  <a:lnTo>
                    <a:pt x="157" y="18"/>
                  </a:lnTo>
                  <a:lnTo>
                    <a:pt x="155" y="20"/>
                  </a:lnTo>
                  <a:lnTo>
                    <a:pt x="154" y="20"/>
                  </a:lnTo>
                  <a:lnTo>
                    <a:pt x="150" y="18"/>
                  </a:lnTo>
                  <a:lnTo>
                    <a:pt x="150" y="21"/>
                  </a:lnTo>
                  <a:lnTo>
                    <a:pt x="147" y="23"/>
                  </a:lnTo>
                  <a:lnTo>
                    <a:pt x="145" y="24"/>
                  </a:lnTo>
                  <a:lnTo>
                    <a:pt x="145" y="28"/>
                  </a:lnTo>
                  <a:lnTo>
                    <a:pt x="145" y="31"/>
                  </a:lnTo>
                  <a:lnTo>
                    <a:pt x="144" y="31"/>
                  </a:lnTo>
                  <a:lnTo>
                    <a:pt x="142" y="36"/>
                  </a:lnTo>
                  <a:lnTo>
                    <a:pt x="139" y="38"/>
                  </a:lnTo>
                  <a:lnTo>
                    <a:pt x="142" y="41"/>
                  </a:lnTo>
                  <a:lnTo>
                    <a:pt x="139" y="44"/>
                  </a:lnTo>
                  <a:lnTo>
                    <a:pt x="136" y="46"/>
                  </a:lnTo>
                  <a:lnTo>
                    <a:pt x="136" y="42"/>
                  </a:lnTo>
                  <a:lnTo>
                    <a:pt x="134" y="39"/>
                  </a:lnTo>
                  <a:lnTo>
                    <a:pt x="132" y="39"/>
                  </a:lnTo>
                  <a:lnTo>
                    <a:pt x="127" y="39"/>
                  </a:lnTo>
                  <a:lnTo>
                    <a:pt x="126" y="39"/>
                  </a:lnTo>
                  <a:lnTo>
                    <a:pt x="124" y="36"/>
                  </a:lnTo>
                  <a:lnTo>
                    <a:pt x="127" y="34"/>
                  </a:lnTo>
                  <a:lnTo>
                    <a:pt x="131" y="33"/>
                  </a:lnTo>
                  <a:lnTo>
                    <a:pt x="132" y="29"/>
                  </a:lnTo>
                  <a:lnTo>
                    <a:pt x="132" y="28"/>
                  </a:lnTo>
                  <a:lnTo>
                    <a:pt x="136" y="28"/>
                  </a:lnTo>
                  <a:lnTo>
                    <a:pt x="139" y="24"/>
                  </a:lnTo>
                  <a:lnTo>
                    <a:pt x="139" y="21"/>
                  </a:lnTo>
                  <a:lnTo>
                    <a:pt x="142" y="20"/>
                  </a:lnTo>
                  <a:lnTo>
                    <a:pt x="141" y="15"/>
                  </a:lnTo>
                  <a:lnTo>
                    <a:pt x="142" y="11"/>
                  </a:lnTo>
                  <a:lnTo>
                    <a:pt x="145" y="10"/>
                  </a:lnTo>
                  <a:lnTo>
                    <a:pt x="147" y="5"/>
                  </a:lnTo>
                  <a:lnTo>
                    <a:pt x="152" y="5"/>
                  </a:lnTo>
                  <a:lnTo>
                    <a:pt x="154" y="3"/>
                  </a:lnTo>
                  <a:lnTo>
                    <a:pt x="154" y="0"/>
                  </a:lnTo>
                  <a:lnTo>
                    <a:pt x="149" y="0"/>
                  </a:lnTo>
                  <a:lnTo>
                    <a:pt x="145" y="2"/>
                  </a:lnTo>
                  <a:lnTo>
                    <a:pt x="139" y="10"/>
                  </a:lnTo>
                  <a:lnTo>
                    <a:pt x="134" y="18"/>
                  </a:lnTo>
                  <a:lnTo>
                    <a:pt x="127" y="24"/>
                  </a:lnTo>
                  <a:lnTo>
                    <a:pt x="123" y="29"/>
                  </a:lnTo>
                  <a:lnTo>
                    <a:pt x="116" y="33"/>
                  </a:lnTo>
                  <a:lnTo>
                    <a:pt x="106" y="38"/>
                  </a:lnTo>
                  <a:lnTo>
                    <a:pt x="92" y="42"/>
                  </a:lnTo>
                  <a:lnTo>
                    <a:pt x="80" y="44"/>
                  </a:lnTo>
                  <a:lnTo>
                    <a:pt x="75" y="44"/>
                  </a:lnTo>
                  <a:lnTo>
                    <a:pt x="72" y="46"/>
                  </a:lnTo>
                  <a:lnTo>
                    <a:pt x="72" y="51"/>
                  </a:lnTo>
                  <a:lnTo>
                    <a:pt x="70" y="52"/>
                  </a:lnTo>
                  <a:lnTo>
                    <a:pt x="67" y="54"/>
                  </a:lnTo>
                  <a:lnTo>
                    <a:pt x="56" y="54"/>
                  </a:lnTo>
                  <a:lnTo>
                    <a:pt x="54" y="54"/>
                  </a:lnTo>
                  <a:lnTo>
                    <a:pt x="52" y="57"/>
                  </a:lnTo>
                  <a:lnTo>
                    <a:pt x="51" y="59"/>
                  </a:lnTo>
                  <a:lnTo>
                    <a:pt x="44" y="55"/>
                  </a:lnTo>
                  <a:lnTo>
                    <a:pt x="43" y="57"/>
                  </a:lnTo>
                  <a:lnTo>
                    <a:pt x="43" y="59"/>
                  </a:lnTo>
                  <a:lnTo>
                    <a:pt x="44" y="62"/>
                  </a:lnTo>
                  <a:lnTo>
                    <a:pt x="43" y="64"/>
                  </a:lnTo>
                  <a:lnTo>
                    <a:pt x="39" y="62"/>
                  </a:lnTo>
                  <a:lnTo>
                    <a:pt x="36" y="62"/>
                  </a:lnTo>
                  <a:lnTo>
                    <a:pt x="31" y="67"/>
                  </a:lnTo>
                  <a:lnTo>
                    <a:pt x="28" y="70"/>
                  </a:lnTo>
                  <a:lnTo>
                    <a:pt x="30" y="73"/>
                  </a:lnTo>
                  <a:lnTo>
                    <a:pt x="30" y="75"/>
                  </a:lnTo>
                  <a:lnTo>
                    <a:pt x="26" y="73"/>
                  </a:lnTo>
                  <a:lnTo>
                    <a:pt x="25" y="73"/>
                  </a:lnTo>
                  <a:lnTo>
                    <a:pt x="23" y="75"/>
                  </a:lnTo>
                  <a:lnTo>
                    <a:pt x="25" y="78"/>
                  </a:lnTo>
                  <a:lnTo>
                    <a:pt x="23" y="80"/>
                  </a:lnTo>
                  <a:lnTo>
                    <a:pt x="21" y="80"/>
                  </a:lnTo>
                  <a:lnTo>
                    <a:pt x="21" y="83"/>
                  </a:lnTo>
                  <a:lnTo>
                    <a:pt x="20" y="83"/>
                  </a:lnTo>
                  <a:lnTo>
                    <a:pt x="17" y="83"/>
                  </a:lnTo>
                  <a:lnTo>
                    <a:pt x="15" y="82"/>
                  </a:lnTo>
                  <a:lnTo>
                    <a:pt x="15" y="85"/>
                  </a:lnTo>
                  <a:lnTo>
                    <a:pt x="13" y="86"/>
                  </a:lnTo>
                  <a:lnTo>
                    <a:pt x="12" y="88"/>
                  </a:lnTo>
                  <a:lnTo>
                    <a:pt x="10" y="88"/>
                  </a:lnTo>
                  <a:lnTo>
                    <a:pt x="7" y="86"/>
                  </a:lnTo>
                  <a:lnTo>
                    <a:pt x="5" y="95"/>
                  </a:lnTo>
                  <a:lnTo>
                    <a:pt x="4" y="98"/>
                  </a:lnTo>
                  <a:lnTo>
                    <a:pt x="2" y="99"/>
                  </a:lnTo>
                  <a:lnTo>
                    <a:pt x="0" y="103"/>
                  </a:lnTo>
                  <a:lnTo>
                    <a:pt x="0" y="106"/>
                  </a:lnTo>
                  <a:lnTo>
                    <a:pt x="2" y="108"/>
                  </a:lnTo>
                  <a:lnTo>
                    <a:pt x="4" y="111"/>
                  </a:lnTo>
                  <a:lnTo>
                    <a:pt x="4" y="113"/>
                  </a:lnTo>
                  <a:lnTo>
                    <a:pt x="8" y="113"/>
                  </a:lnTo>
                  <a:lnTo>
                    <a:pt x="10" y="111"/>
                  </a:lnTo>
                  <a:lnTo>
                    <a:pt x="12" y="108"/>
                  </a:lnTo>
                  <a:lnTo>
                    <a:pt x="13" y="104"/>
                  </a:lnTo>
                  <a:lnTo>
                    <a:pt x="15" y="104"/>
                  </a:lnTo>
                  <a:lnTo>
                    <a:pt x="18" y="103"/>
                  </a:lnTo>
                  <a:lnTo>
                    <a:pt x="21" y="101"/>
                  </a:lnTo>
                  <a:lnTo>
                    <a:pt x="25" y="103"/>
                  </a:lnTo>
                  <a:lnTo>
                    <a:pt x="25" y="104"/>
                  </a:lnTo>
                  <a:lnTo>
                    <a:pt x="25" y="108"/>
                  </a:lnTo>
                  <a:lnTo>
                    <a:pt x="21" y="108"/>
                  </a:lnTo>
                  <a:lnTo>
                    <a:pt x="17" y="111"/>
                  </a:lnTo>
                  <a:lnTo>
                    <a:pt x="15" y="113"/>
                  </a:lnTo>
                  <a:lnTo>
                    <a:pt x="13" y="114"/>
                  </a:lnTo>
                  <a:lnTo>
                    <a:pt x="17" y="114"/>
                  </a:lnTo>
                  <a:lnTo>
                    <a:pt x="18" y="114"/>
                  </a:lnTo>
                  <a:lnTo>
                    <a:pt x="23" y="111"/>
                  </a:lnTo>
                  <a:lnTo>
                    <a:pt x="26" y="109"/>
                  </a:lnTo>
                  <a:lnTo>
                    <a:pt x="31" y="108"/>
                  </a:lnTo>
                  <a:lnTo>
                    <a:pt x="33" y="103"/>
                  </a:lnTo>
                  <a:lnTo>
                    <a:pt x="36" y="101"/>
                  </a:lnTo>
                  <a:lnTo>
                    <a:pt x="48" y="96"/>
                  </a:lnTo>
                  <a:lnTo>
                    <a:pt x="51" y="93"/>
                  </a:lnTo>
                  <a:lnTo>
                    <a:pt x="54" y="93"/>
                  </a:lnTo>
                  <a:lnTo>
                    <a:pt x="59" y="9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 name="Freeform 74"/>
            <p:cNvSpPr>
              <a:spLocks/>
            </p:cNvSpPr>
            <p:nvPr/>
          </p:nvSpPr>
          <p:spPr bwMode="auto">
            <a:xfrm>
              <a:off x="6502896" y="2017862"/>
              <a:ext cx="854455" cy="745085"/>
            </a:xfrm>
            <a:custGeom>
              <a:avLst/>
              <a:gdLst>
                <a:gd name="T0" fmla="*/ 1101306899 w 625"/>
                <a:gd name="T1" fmla="*/ 1101306755 h 545"/>
                <a:gd name="T2" fmla="*/ 1139110003 w 625"/>
                <a:gd name="T3" fmla="*/ 1113906729 h 545"/>
                <a:gd name="T4" fmla="*/ 1164311543 w 625"/>
                <a:gd name="T5" fmla="*/ 1146669521 h 545"/>
                <a:gd name="T6" fmla="*/ 1192032443 w 625"/>
                <a:gd name="T7" fmla="*/ 1212193516 h 545"/>
                <a:gd name="T8" fmla="*/ 1242435523 w 625"/>
                <a:gd name="T9" fmla="*/ 1224793490 h 545"/>
                <a:gd name="T10" fmla="*/ 1365923862 w 625"/>
                <a:gd name="T11" fmla="*/ 1272677204 h 545"/>
                <a:gd name="T12" fmla="*/ 1496971870 w 625"/>
                <a:gd name="T13" fmla="*/ 1343241506 h 545"/>
                <a:gd name="T14" fmla="*/ 1529733078 w 625"/>
                <a:gd name="T15" fmla="*/ 1363402736 h 545"/>
                <a:gd name="T16" fmla="*/ 1537294334 w 625"/>
                <a:gd name="T17" fmla="*/ 1328120584 h 545"/>
                <a:gd name="T18" fmla="*/ 1529733078 w 625"/>
                <a:gd name="T19" fmla="*/ 1265115949 h 545"/>
                <a:gd name="T20" fmla="*/ 1542334642 w 625"/>
                <a:gd name="T21" fmla="*/ 1121467984 h 545"/>
                <a:gd name="T22" fmla="*/ 1509571846 w 625"/>
                <a:gd name="T23" fmla="*/ 859372003 h 545"/>
                <a:gd name="T24" fmla="*/ 1509571846 w 625"/>
                <a:gd name="T25" fmla="*/ 718243199 h 545"/>
                <a:gd name="T26" fmla="*/ 1491931562 w 625"/>
                <a:gd name="T27" fmla="*/ 652719204 h 545"/>
                <a:gd name="T28" fmla="*/ 1476810638 w 625"/>
                <a:gd name="T29" fmla="*/ 574595234 h 545"/>
                <a:gd name="T30" fmla="*/ 1456649406 w 625"/>
                <a:gd name="T31" fmla="*/ 461187525 h 545"/>
                <a:gd name="T32" fmla="*/ 1431447866 w 625"/>
                <a:gd name="T33" fmla="*/ 443547243 h 545"/>
                <a:gd name="T34" fmla="*/ 1413805995 w 625"/>
                <a:gd name="T35" fmla="*/ 461187525 h 545"/>
                <a:gd name="T36" fmla="*/ 1411286634 w 625"/>
                <a:gd name="T37" fmla="*/ 393144071 h 545"/>
                <a:gd name="T38" fmla="*/ 1386085094 w 625"/>
                <a:gd name="T39" fmla="*/ 345260358 h 545"/>
                <a:gd name="T40" fmla="*/ 1368443223 w 625"/>
                <a:gd name="T41" fmla="*/ 272176695 h 545"/>
                <a:gd name="T42" fmla="*/ 1373483531 w 625"/>
                <a:gd name="T43" fmla="*/ 204131703 h 545"/>
                <a:gd name="T44" fmla="*/ 1348281991 w 625"/>
                <a:gd name="T45" fmla="*/ 143648015 h 545"/>
                <a:gd name="T46" fmla="*/ 1323080451 w 625"/>
                <a:gd name="T47" fmla="*/ 60483713 h 545"/>
                <a:gd name="T48" fmla="*/ 1164311543 w 625"/>
                <a:gd name="T49" fmla="*/ 40322471 h 545"/>
                <a:gd name="T50" fmla="*/ 1008061995 w 625"/>
                <a:gd name="T51" fmla="*/ 78123995 h 545"/>
                <a:gd name="T52" fmla="*/ 957658915 w 625"/>
                <a:gd name="T53" fmla="*/ 90725557 h 545"/>
                <a:gd name="T54" fmla="*/ 889613964 w 625"/>
                <a:gd name="T55" fmla="*/ 151209269 h 545"/>
                <a:gd name="T56" fmla="*/ 801409169 w 625"/>
                <a:gd name="T57" fmla="*/ 294857284 h 545"/>
                <a:gd name="T58" fmla="*/ 768646373 w 625"/>
                <a:gd name="T59" fmla="*/ 365421587 h 545"/>
                <a:gd name="T60" fmla="*/ 690522393 w 625"/>
                <a:gd name="T61" fmla="*/ 443547243 h 545"/>
                <a:gd name="T62" fmla="*/ 715723933 w 625"/>
                <a:gd name="T63" fmla="*/ 488910009 h 545"/>
                <a:gd name="T64" fmla="*/ 720764241 w 625"/>
                <a:gd name="T65" fmla="*/ 461187525 h 545"/>
                <a:gd name="T66" fmla="*/ 743444833 w 625"/>
                <a:gd name="T67" fmla="*/ 461187525 h 545"/>
                <a:gd name="T68" fmla="*/ 743444833 w 625"/>
                <a:gd name="T69" fmla="*/ 514111546 h 545"/>
                <a:gd name="T70" fmla="*/ 723283601 w 625"/>
                <a:gd name="T71" fmla="*/ 529232468 h 545"/>
                <a:gd name="T72" fmla="*/ 756046397 w 625"/>
                <a:gd name="T73" fmla="*/ 587195209 h 545"/>
                <a:gd name="T74" fmla="*/ 733364217 w 625"/>
                <a:gd name="T75" fmla="*/ 632557975 h 545"/>
                <a:gd name="T76" fmla="*/ 700603009 w 625"/>
                <a:gd name="T77" fmla="*/ 660280459 h 545"/>
                <a:gd name="T78" fmla="*/ 670361161 w 625"/>
                <a:gd name="T79" fmla="*/ 690522303 h 545"/>
                <a:gd name="T80" fmla="*/ 637598366 w 625"/>
                <a:gd name="T81" fmla="*/ 723283506 h 545"/>
                <a:gd name="T82" fmla="*/ 604837157 w 625"/>
                <a:gd name="T83" fmla="*/ 748485043 h 545"/>
                <a:gd name="T84" fmla="*/ 506550358 w 625"/>
                <a:gd name="T85" fmla="*/ 756046298 h 545"/>
                <a:gd name="T86" fmla="*/ 466227894 w 625"/>
                <a:gd name="T87" fmla="*/ 776207527 h 545"/>
                <a:gd name="T88" fmla="*/ 398184431 w 625"/>
                <a:gd name="T89" fmla="*/ 756046298 h 545"/>
                <a:gd name="T90" fmla="*/ 304937939 w 625"/>
                <a:gd name="T91" fmla="*/ 768646272 h 545"/>
                <a:gd name="T92" fmla="*/ 199091422 w 625"/>
                <a:gd name="T93" fmla="*/ 796368756 h 545"/>
                <a:gd name="T94" fmla="*/ 123486802 w 625"/>
                <a:gd name="T95" fmla="*/ 859372003 h 545"/>
                <a:gd name="T96" fmla="*/ 123486802 w 625"/>
                <a:gd name="T97" fmla="*/ 894654154 h 545"/>
                <a:gd name="T98" fmla="*/ 148688342 w 625"/>
                <a:gd name="T99" fmla="*/ 927416945 h 545"/>
                <a:gd name="T100" fmla="*/ 168849574 w 625"/>
                <a:gd name="T101" fmla="*/ 950097535 h 545"/>
                <a:gd name="T102" fmla="*/ 156249597 w 625"/>
                <a:gd name="T103" fmla="*/ 1010581223 h 545"/>
                <a:gd name="T104" fmla="*/ 136088365 w 625"/>
                <a:gd name="T105" fmla="*/ 1063505243 h 545"/>
                <a:gd name="T106" fmla="*/ 88204621 w 625"/>
                <a:gd name="T107" fmla="*/ 1101306755 h 545"/>
                <a:gd name="T108" fmla="*/ 12599979 w 625"/>
                <a:gd name="T109" fmla="*/ 1179430724 h 545"/>
                <a:gd name="T110" fmla="*/ 219252703 w 625"/>
                <a:gd name="T111" fmla="*/ 1239914412 h 545"/>
                <a:gd name="T112" fmla="*/ 688001445 w 625"/>
                <a:gd name="T113" fmla="*/ 1149188880 h 545"/>
                <a:gd name="T114" fmla="*/ 1040823203 w 625"/>
                <a:gd name="T115" fmla="*/ 1076105218 h 5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5"/>
                <a:gd name="T175" fmla="*/ 0 h 545"/>
                <a:gd name="T176" fmla="*/ 625 w 625"/>
                <a:gd name="T177" fmla="*/ 545 h 5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5" h="545">
                  <a:moveTo>
                    <a:pt x="421" y="426"/>
                  </a:moveTo>
                  <a:lnTo>
                    <a:pt x="426" y="424"/>
                  </a:lnTo>
                  <a:lnTo>
                    <a:pt x="431" y="429"/>
                  </a:lnTo>
                  <a:lnTo>
                    <a:pt x="434" y="430"/>
                  </a:lnTo>
                  <a:lnTo>
                    <a:pt x="437" y="437"/>
                  </a:lnTo>
                  <a:lnTo>
                    <a:pt x="439" y="440"/>
                  </a:lnTo>
                  <a:lnTo>
                    <a:pt x="442" y="440"/>
                  </a:lnTo>
                  <a:lnTo>
                    <a:pt x="447" y="439"/>
                  </a:lnTo>
                  <a:lnTo>
                    <a:pt x="449" y="440"/>
                  </a:lnTo>
                  <a:lnTo>
                    <a:pt x="452" y="442"/>
                  </a:lnTo>
                  <a:lnTo>
                    <a:pt x="454" y="443"/>
                  </a:lnTo>
                  <a:lnTo>
                    <a:pt x="455" y="447"/>
                  </a:lnTo>
                  <a:lnTo>
                    <a:pt x="459" y="450"/>
                  </a:lnTo>
                  <a:lnTo>
                    <a:pt x="462" y="452"/>
                  </a:lnTo>
                  <a:lnTo>
                    <a:pt x="462" y="455"/>
                  </a:lnTo>
                  <a:lnTo>
                    <a:pt x="463" y="468"/>
                  </a:lnTo>
                  <a:lnTo>
                    <a:pt x="465" y="470"/>
                  </a:lnTo>
                  <a:lnTo>
                    <a:pt x="468" y="473"/>
                  </a:lnTo>
                  <a:lnTo>
                    <a:pt x="472" y="478"/>
                  </a:lnTo>
                  <a:lnTo>
                    <a:pt x="473" y="481"/>
                  </a:lnTo>
                  <a:lnTo>
                    <a:pt x="476" y="483"/>
                  </a:lnTo>
                  <a:lnTo>
                    <a:pt x="480" y="483"/>
                  </a:lnTo>
                  <a:lnTo>
                    <a:pt x="485" y="484"/>
                  </a:lnTo>
                  <a:lnTo>
                    <a:pt x="490" y="486"/>
                  </a:lnTo>
                  <a:lnTo>
                    <a:pt x="493" y="486"/>
                  </a:lnTo>
                  <a:lnTo>
                    <a:pt x="498" y="484"/>
                  </a:lnTo>
                  <a:lnTo>
                    <a:pt x="499" y="487"/>
                  </a:lnTo>
                  <a:lnTo>
                    <a:pt x="503" y="489"/>
                  </a:lnTo>
                  <a:lnTo>
                    <a:pt x="504" y="492"/>
                  </a:lnTo>
                  <a:lnTo>
                    <a:pt x="542" y="505"/>
                  </a:lnTo>
                  <a:lnTo>
                    <a:pt x="556" y="509"/>
                  </a:lnTo>
                  <a:lnTo>
                    <a:pt x="561" y="510"/>
                  </a:lnTo>
                  <a:lnTo>
                    <a:pt x="594" y="522"/>
                  </a:lnTo>
                  <a:lnTo>
                    <a:pt x="596" y="533"/>
                  </a:lnTo>
                  <a:lnTo>
                    <a:pt x="594" y="533"/>
                  </a:lnTo>
                  <a:lnTo>
                    <a:pt x="600" y="545"/>
                  </a:lnTo>
                  <a:lnTo>
                    <a:pt x="599" y="545"/>
                  </a:lnTo>
                  <a:lnTo>
                    <a:pt x="597" y="540"/>
                  </a:lnTo>
                  <a:lnTo>
                    <a:pt x="607" y="543"/>
                  </a:lnTo>
                  <a:lnTo>
                    <a:pt x="607" y="541"/>
                  </a:lnTo>
                  <a:lnTo>
                    <a:pt x="605" y="536"/>
                  </a:lnTo>
                  <a:lnTo>
                    <a:pt x="604" y="535"/>
                  </a:lnTo>
                  <a:lnTo>
                    <a:pt x="605" y="533"/>
                  </a:lnTo>
                  <a:lnTo>
                    <a:pt x="610" y="530"/>
                  </a:lnTo>
                  <a:lnTo>
                    <a:pt x="610" y="527"/>
                  </a:lnTo>
                  <a:lnTo>
                    <a:pt x="612" y="525"/>
                  </a:lnTo>
                  <a:lnTo>
                    <a:pt x="613" y="522"/>
                  </a:lnTo>
                  <a:lnTo>
                    <a:pt x="615" y="518"/>
                  </a:lnTo>
                  <a:lnTo>
                    <a:pt x="615" y="514"/>
                  </a:lnTo>
                  <a:lnTo>
                    <a:pt x="607" y="502"/>
                  </a:lnTo>
                  <a:lnTo>
                    <a:pt x="622" y="487"/>
                  </a:lnTo>
                  <a:lnTo>
                    <a:pt x="625" y="483"/>
                  </a:lnTo>
                  <a:lnTo>
                    <a:pt x="617" y="474"/>
                  </a:lnTo>
                  <a:lnTo>
                    <a:pt x="615" y="466"/>
                  </a:lnTo>
                  <a:lnTo>
                    <a:pt x="612" y="445"/>
                  </a:lnTo>
                  <a:lnTo>
                    <a:pt x="609" y="426"/>
                  </a:lnTo>
                  <a:lnTo>
                    <a:pt x="600" y="378"/>
                  </a:lnTo>
                  <a:lnTo>
                    <a:pt x="597" y="373"/>
                  </a:lnTo>
                  <a:lnTo>
                    <a:pt x="599" y="362"/>
                  </a:lnTo>
                  <a:lnTo>
                    <a:pt x="599" y="341"/>
                  </a:lnTo>
                  <a:lnTo>
                    <a:pt x="599" y="324"/>
                  </a:lnTo>
                  <a:lnTo>
                    <a:pt x="600" y="316"/>
                  </a:lnTo>
                  <a:lnTo>
                    <a:pt x="600" y="305"/>
                  </a:lnTo>
                  <a:lnTo>
                    <a:pt x="600" y="290"/>
                  </a:lnTo>
                  <a:lnTo>
                    <a:pt x="599" y="285"/>
                  </a:lnTo>
                  <a:lnTo>
                    <a:pt x="597" y="280"/>
                  </a:lnTo>
                  <a:lnTo>
                    <a:pt x="596" y="275"/>
                  </a:lnTo>
                  <a:lnTo>
                    <a:pt x="597" y="274"/>
                  </a:lnTo>
                  <a:lnTo>
                    <a:pt x="594" y="266"/>
                  </a:lnTo>
                  <a:lnTo>
                    <a:pt x="592" y="259"/>
                  </a:lnTo>
                  <a:lnTo>
                    <a:pt x="591" y="253"/>
                  </a:lnTo>
                  <a:lnTo>
                    <a:pt x="589" y="243"/>
                  </a:lnTo>
                  <a:lnTo>
                    <a:pt x="589" y="238"/>
                  </a:lnTo>
                  <a:lnTo>
                    <a:pt x="587" y="231"/>
                  </a:lnTo>
                  <a:lnTo>
                    <a:pt x="586" y="228"/>
                  </a:lnTo>
                  <a:lnTo>
                    <a:pt x="582" y="212"/>
                  </a:lnTo>
                  <a:lnTo>
                    <a:pt x="581" y="204"/>
                  </a:lnTo>
                  <a:lnTo>
                    <a:pt x="579" y="194"/>
                  </a:lnTo>
                  <a:lnTo>
                    <a:pt x="578" y="191"/>
                  </a:lnTo>
                  <a:lnTo>
                    <a:pt x="578" y="183"/>
                  </a:lnTo>
                  <a:lnTo>
                    <a:pt x="576" y="183"/>
                  </a:lnTo>
                  <a:lnTo>
                    <a:pt x="574" y="181"/>
                  </a:lnTo>
                  <a:lnTo>
                    <a:pt x="573" y="179"/>
                  </a:lnTo>
                  <a:lnTo>
                    <a:pt x="571" y="176"/>
                  </a:lnTo>
                  <a:lnTo>
                    <a:pt x="568" y="176"/>
                  </a:lnTo>
                  <a:lnTo>
                    <a:pt x="566" y="176"/>
                  </a:lnTo>
                  <a:lnTo>
                    <a:pt x="565" y="178"/>
                  </a:lnTo>
                  <a:lnTo>
                    <a:pt x="563" y="181"/>
                  </a:lnTo>
                  <a:lnTo>
                    <a:pt x="563" y="184"/>
                  </a:lnTo>
                  <a:lnTo>
                    <a:pt x="561" y="183"/>
                  </a:lnTo>
                  <a:lnTo>
                    <a:pt x="558" y="173"/>
                  </a:lnTo>
                  <a:lnTo>
                    <a:pt x="558" y="168"/>
                  </a:lnTo>
                  <a:lnTo>
                    <a:pt x="560" y="163"/>
                  </a:lnTo>
                  <a:lnTo>
                    <a:pt x="560" y="160"/>
                  </a:lnTo>
                  <a:lnTo>
                    <a:pt x="560" y="156"/>
                  </a:lnTo>
                  <a:lnTo>
                    <a:pt x="558" y="155"/>
                  </a:lnTo>
                  <a:lnTo>
                    <a:pt x="556" y="152"/>
                  </a:lnTo>
                  <a:lnTo>
                    <a:pt x="555" y="147"/>
                  </a:lnTo>
                  <a:lnTo>
                    <a:pt x="553" y="142"/>
                  </a:lnTo>
                  <a:lnTo>
                    <a:pt x="550" y="137"/>
                  </a:lnTo>
                  <a:lnTo>
                    <a:pt x="548" y="134"/>
                  </a:lnTo>
                  <a:lnTo>
                    <a:pt x="547" y="129"/>
                  </a:lnTo>
                  <a:lnTo>
                    <a:pt x="543" y="122"/>
                  </a:lnTo>
                  <a:lnTo>
                    <a:pt x="543" y="112"/>
                  </a:lnTo>
                  <a:lnTo>
                    <a:pt x="543" y="108"/>
                  </a:lnTo>
                  <a:lnTo>
                    <a:pt x="545" y="104"/>
                  </a:lnTo>
                  <a:lnTo>
                    <a:pt x="548" y="98"/>
                  </a:lnTo>
                  <a:lnTo>
                    <a:pt x="548" y="93"/>
                  </a:lnTo>
                  <a:lnTo>
                    <a:pt x="547" y="88"/>
                  </a:lnTo>
                  <a:lnTo>
                    <a:pt x="545" y="81"/>
                  </a:lnTo>
                  <a:lnTo>
                    <a:pt x="543" y="75"/>
                  </a:lnTo>
                  <a:lnTo>
                    <a:pt x="542" y="68"/>
                  </a:lnTo>
                  <a:lnTo>
                    <a:pt x="538" y="64"/>
                  </a:lnTo>
                  <a:lnTo>
                    <a:pt x="535" y="59"/>
                  </a:lnTo>
                  <a:lnTo>
                    <a:pt x="535" y="57"/>
                  </a:lnTo>
                  <a:lnTo>
                    <a:pt x="534" y="52"/>
                  </a:lnTo>
                  <a:lnTo>
                    <a:pt x="530" y="42"/>
                  </a:lnTo>
                  <a:lnTo>
                    <a:pt x="530" y="29"/>
                  </a:lnTo>
                  <a:lnTo>
                    <a:pt x="529" y="26"/>
                  </a:lnTo>
                  <a:lnTo>
                    <a:pt x="525" y="24"/>
                  </a:lnTo>
                  <a:lnTo>
                    <a:pt x="524" y="20"/>
                  </a:lnTo>
                  <a:lnTo>
                    <a:pt x="525" y="8"/>
                  </a:lnTo>
                  <a:lnTo>
                    <a:pt x="524" y="6"/>
                  </a:lnTo>
                  <a:lnTo>
                    <a:pt x="522" y="0"/>
                  </a:lnTo>
                  <a:lnTo>
                    <a:pt x="462" y="16"/>
                  </a:lnTo>
                  <a:lnTo>
                    <a:pt x="445" y="20"/>
                  </a:lnTo>
                  <a:lnTo>
                    <a:pt x="431" y="24"/>
                  </a:lnTo>
                  <a:lnTo>
                    <a:pt x="419" y="26"/>
                  </a:lnTo>
                  <a:lnTo>
                    <a:pt x="408" y="28"/>
                  </a:lnTo>
                  <a:lnTo>
                    <a:pt x="400" y="31"/>
                  </a:lnTo>
                  <a:lnTo>
                    <a:pt x="398" y="33"/>
                  </a:lnTo>
                  <a:lnTo>
                    <a:pt x="392" y="31"/>
                  </a:lnTo>
                  <a:lnTo>
                    <a:pt x="388" y="31"/>
                  </a:lnTo>
                  <a:lnTo>
                    <a:pt x="384" y="36"/>
                  </a:lnTo>
                  <a:lnTo>
                    <a:pt x="380" y="36"/>
                  </a:lnTo>
                  <a:lnTo>
                    <a:pt x="375" y="39"/>
                  </a:lnTo>
                  <a:lnTo>
                    <a:pt x="372" y="44"/>
                  </a:lnTo>
                  <a:lnTo>
                    <a:pt x="369" y="47"/>
                  </a:lnTo>
                  <a:lnTo>
                    <a:pt x="357" y="55"/>
                  </a:lnTo>
                  <a:lnTo>
                    <a:pt x="353" y="60"/>
                  </a:lnTo>
                  <a:lnTo>
                    <a:pt x="338" y="81"/>
                  </a:lnTo>
                  <a:lnTo>
                    <a:pt x="326" y="99"/>
                  </a:lnTo>
                  <a:lnTo>
                    <a:pt x="320" y="109"/>
                  </a:lnTo>
                  <a:lnTo>
                    <a:pt x="317" y="116"/>
                  </a:lnTo>
                  <a:lnTo>
                    <a:pt x="318" y="117"/>
                  </a:lnTo>
                  <a:lnTo>
                    <a:pt x="318" y="122"/>
                  </a:lnTo>
                  <a:lnTo>
                    <a:pt x="317" y="125"/>
                  </a:lnTo>
                  <a:lnTo>
                    <a:pt x="315" y="130"/>
                  </a:lnTo>
                  <a:lnTo>
                    <a:pt x="309" y="139"/>
                  </a:lnTo>
                  <a:lnTo>
                    <a:pt x="305" y="145"/>
                  </a:lnTo>
                  <a:lnTo>
                    <a:pt x="300" y="152"/>
                  </a:lnTo>
                  <a:lnTo>
                    <a:pt x="291" y="160"/>
                  </a:lnTo>
                  <a:lnTo>
                    <a:pt x="278" y="171"/>
                  </a:lnTo>
                  <a:lnTo>
                    <a:pt x="276" y="173"/>
                  </a:lnTo>
                  <a:lnTo>
                    <a:pt x="274" y="176"/>
                  </a:lnTo>
                  <a:lnTo>
                    <a:pt x="274" y="179"/>
                  </a:lnTo>
                  <a:lnTo>
                    <a:pt x="279" y="183"/>
                  </a:lnTo>
                  <a:lnTo>
                    <a:pt x="282" y="189"/>
                  </a:lnTo>
                  <a:lnTo>
                    <a:pt x="284" y="192"/>
                  </a:lnTo>
                  <a:lnTo>
                    <a:pt x="284" y="194"/>
                  </a:lnTo>
                  <a:lnTo>
                    <a:pt x="287" y="194"/>
                  </a:lnTo>
                  <a:lnTo>
                    <a:pt x="289" y="191"/>
                  </a:lnTo>
                  <a:lnTo>
                    <a:pt x="289" y="186"/>
                  </a:lnTo>
                  <a:lnTo>
                    <a:pt x="286" y="184"/>
                  </a:lnTo>
                  <a:lnTo>
                    <a:pt x="286" y="183"/>
                  </a:lnTo>
                  <a:lnTo>
                    <a:pt x="286" y="181"/>
                  </a:lnTo>
                  <a:lnTo>
                    <a:pt x="289" y="181"/>
                  </a:lnTo>
                  <a:lnTo>
                    <a:pt x="291" y="181"/>
                  </a:lnTo>
                  <a:lnTo>
                    <a:pt x="292" y="184"/>
                  </a:lnTo>
                  <a:lnTo>
                    <a:pt x="295" y="183"/>
                  </a:lnTo>
                  <a:lnTo>
                    <a:pt x="295" y="184"/>
                  </a:lnTo>
                  <a:lnTo>
                    <a:pt x="292" y="191"/>
                  </a:lnTo>
                  <a:lnTo>
                    <a:pt x="297" y="192"/>
                  </a:lnTo>
                  <a:lnTo>
                    <a:pt x="297" y="199"/>
                  </a:lnTo>
                  <a:lnTo>
                    <a:pt x="295" y="204"/>
                  </a:lnTo>
                  <a:lnTo>
                    <a:pt x="292" y="205"/>
                  </a:lnTo>
                  <a:lnTo>
                    <a:pt x="291" y="204"/>
                  </a:lnTo>
                  <a:lnTo>
                    <a:pt x="289" y="204"/>
                  </a:lnTo>
                  <a:lnTo>
                    <a:pt x="287" y="207"/>
                  </a:lnTo>
                  <a:lnTo>
                    <a:pt x="287" y="210"/>
                  </a:lnTo>
                  <a:lnTo>
                    <a:pt x="289" y="212"/>
                  </a:lnTo>
                  <a:lnTo>
                    <a:pt x="294" y="217"/>
                  </a:lnTo>
                  <a:lnTo>
                    <a:pt x="295" y="222"/>
                  </a:lnTo>
                  <a:lnTo>
                    <a:pt x="299" y="228"/>
                  </a:lnTo>
                  <a:lnTo>
                    <a:pt x="300" y="233"/>
                  </a:lnTo>
                  <a:lnTo>
                    <a:pt x="300" y="240"/>
                  </a:lnTo>
                  <a:lnTo>
                    <a:pt x="300" y="243"/>
                  </a:lnTo>
                  <a:lnTo>
                    <a:pt x="299" y="248"/>
                  </a:lnTo>
                  <a:lnTo>
                    <a:pt x="297" y="251"/>
                  </a:lnTo>
                  <a:lnTo>
                    <a:pt x="291" y="251"/>
                  </a:lnTo>
                  <a:lnTo>
                    <a:pt x="286" y="251"/>
                  </a:lnTo>
                  <a:lnTo>
                    <a:pt x="282" y="253"/>
                  </a:lnTo>
                  <a:lnTo>
                    <a:pt x="279" y="256"/>
                  </a:lnTo>
                  <a:lnTo>
                    <a:pt x="279" y="259"/>
                  </a:lnTo>
                  <a:lnTo>
                    <a:pt x="278" y="262"/>
                  </a:lnTo>
                  <a:lnTo>
                    <a:pt x="278" y="264"/>
                  </a:lnTo>
                  <a:lnTo>
                    <a:pt x="271" y="264"/>
                  </a:lnTo>
                  <a:lnTo>
                    <a:pt x="269" y="269"/>
                  </a:lnTo>
                  <a:lnTo>
                    <a:pt x="266" y="271"/>
                  </a:lnTo>
                  <a:lnTo>
                    <a:pt x="266" y="274"/>
                  </a:lnTo>
                  <a:lnTo>
                    <a:pt x="263" y="277"/>
                  </a:lnTo>
                  <a:lnTo>
                    <a:pt x="263" y="282"/>
                  </a:lnTo>
                  <a:lnTo>
                    <a:pt x="261" y="282"/>
                  </a:lnTo>
                  <a:lnTo>
                    <a:pt x="258" y="282"/>
                  </a:lnTo>
                  <a:lnTo>
                    <a:pt x="253" y="287"/>
                  </a:lnTo>
                  <a:lnTo>
                    <a:pt x="251" y="289"/>
                  </a:lnTo>
                  <a:lnTo>
                    <a:pt x="245" y="290"/>
                  </a:lnTo>
                  <a:lnTo>
                    <a:pt x="242" y="290"/>
                  </a:lnTo>
                  <a:lnTo>
                    <a:pt x="242" y="293"/>
                  </a:lnTo>
                  <a:lnTo>
                    <a:pt x="240" y="297"/>
                  </a:lnTo>
                  <a:lnTo>
                    <a:pt x="237" y="293"/>
                  </a:lnTo>
                  <a:lnTo>
                    <a:pt x="227" y="295"/>
                  </a:lnTo>
                  <a:lnTo>
                    <a:pt x="217" y="297"/>
                  </a:lnTo>
                  <a:lnTo>
                    <a:pt x="207" y="298"/>
                  </a:lnTo>
                  <a:lnTo>
                    <a:pt x="201" y="300"/>
                  </a:lnTo>
                  <a:lnTo>
                    <a:pt x="198" y="302"/>
                  </a:lnTo>
                  <a:lnTo>
                    <a:pt x="191" y="305"/>
                  </a:lnTo>
                  <a:lnTo>
                    <a:pt x="189" y="308"/>
                  </a:lnTo>
                  <a:lnTo>
                    <a:pt x="188" y="311"/>
                  </a:lnTo>
                  <a:lnTo>
                    <a:pt x="185" y="308"/>
                  </a:lnTo>
                  <a:lnTo>
                    <a:pt x="181" y="310"/>
                  </a:lnTo>
                  <a:lnTo>
                    <a:pt x="178" y="308"/>
                  </a:lnTo>
                  <a:lnTo>
                    <a:pt x="172" y="305"/>
                  </a:lnTo>
                  <a:lnTo>
                    <a:pt x="165" y="302"/>
                  </a:lnTo>
                  <a:lnTo>
                    <a:pt x="158" y="300"/>
                  </a:lnTo>
                  <a:lnTo>
                    <a:pt x="147" y="302"/>
                  </a:lnTo>
                  <a:lnTo>
                    <a:pt x="141" y="302"/>
                  </a:lnTo>
                  <a:lnTo>
                    <a:pt x="132" y="302"/>
                  </a:lnTo>
                  <a:lnTo>
                    <a:pt x="124" y="305"/>
                  </a:lnTo>
                  <a:lnTo>
                    <a:pt x="121" y="305"/>
                  </a:lnTo>
                  <a:lnTo>
                    <a:pt x="116" y="306"/>
                  </a:lnTo>
                  <a:lnTo>
                    <a:pt x="103" y="310"/>
                  </a:lnTo>
                  <a:lnTo>
                    <a:pt x="98" y="310"/>
                  </a:lnTo>
                  <a:lnTo>
                    <a:pt x="92" y="311"/>
                  </a:lnTo>
                  <a:lnTo>
                    <a:pt x="79" y="316"/>
                  </a:lnTo>
                  <a:lnTo>
                    <a:pt x="64" y="323"/>
                  </a:lnTo>
                  <a:lnTo>
                    <a:pt x="52" y="328"/>
                  </a:lnTo>
                  <a:lnTo>
                    <a:pt x="48" y="329"/>
                  </a:lnTo>
                  <a:lnTo>
                    <a:pt x="49" y="334"/>
                  </a:lnTo>
                  <a:lnTo>
                    <a:pt x="49" y="341"/>
                  </a:lnTo>
                  <a:lnTo>
                    <a:pt x="51" y="347"/>
                  </a:lnTo>
                  <a:lnTo>
                    <a:pt x="49" y="349"/>
                  </a:lnTo>
                  <a:lnTo>
                    <a:pt x="48" y="350"/>
                  </a:lnTo>
                  <a:lnTo>
                    <a:pt x="48" y="352"/>
                  </a:lnTo>
                  <a:lnTo>
                    <a:pt x="49" y="355"/>
                  </a:lnTo>
                  <a:lnTo>
                    <a:pt x="51" y="355"/>
                  </a:lnTo>
                  <a:lnTo>
                    <a:pt x="54" y="359"/>
                  </a:lnTo>
                  <a:lnTo>
                    <a:pt x="54" y="362"/>
                  </a:lnTo>
                  <a:lnTo>
                    <a:pt x="54" y="365"/>
                  </a:lnTo>
                  <a:lnTo>
                    <a:pt x="59" y="368"/>
                  </a:lnTo>
                  <a:lnTo>
                    <a:pt x="59" y="372"/>
                  </a:lnTo>
                  <a:lnTo>
                    <a:pt x="61" y="368"/>
                  </a:lnTo>
                  <a:lnTo>
                    <a:pt x="64" y="368"/>
                  </a:lnTo>
                  <a:lnTo>
                    <a:pt x="67" y="372"/>
                  </a:lnTo>
                  <a:lnTo>
                    <a:pt x="67" y="377"/>
                  </a:lnTo>
                  <a:lnTo>
                    <a:pt x="70" y="381"/>
                  </a:lnTo>
                  <a:lnTo>
                    <a:pt x="74" y="388"/>
                  </a:lnTo>
                  <a:lnTo>
                    <a:pt x="74" y="393"/>
                  </a:lnTo>
                  <a:lnTo>
                    <a:pt x="70" y="396"/>
                  </a:lnTo>
                  <a:lnTo>
                    <a:pt x="62" y="401"/>
                  </a:lnTo>
                  <a:lnTo>
                    <a:pt x="61" y="403"/>
                  </a:lnTo>
                  <a:lnTo>
                    <a:pt x="59" y="406"/>
                  </a:lnTo>
                  <a:lnTo>
                    <a:pt x="57" y="411"/>
                  </a:lnTo>
                  <a:lnTo>
                    <a:pt x="56" y="417"/>
                  </a:lnTo>
                  <a:lnTo>
                    <a:pt x="54" y="422"/>
                  </a:lnTo>
                  <a:lnTo>
                    <a:pt x="51" y="424"/>
                  </a:lnTo>
                  <a:lnTo>
                    <a:pt x="46" y="427"/>
                  </a:lnTo>
                  <a:lnTo>
                    <a:pt x="39" y="432"/>
                  </a:lnTo>
                  <a:lnTo>
                    <a:pt x="36" y="435"/>
                  </a:lnTo>
                  <a:lnTo>
                    <a:pt x="35" y="437"/>
                  </a:lnTo>
                  <a:lnTo>
                    <a:pt x="31" y="439"/>
                  </a:lnTo>
                  <a:lnTo>
                    <a:pt x="30" y="443"/>
                  </a:lnTo>
                  <a:lnTo>
                    <a:pt x="28" y="445"/>
                  </a:lnTo>
                  <a:lnTo>
                    <a:pt x="18" y="456"/>
                  </a:lnTo>
                  <a:lnTo>
                    <a:pt x="5" y="468"/>
                  </a:lnTo>
                  <a:lnTo>
                    <a:pt x="0" y="473"/>
                  </a:lnTo>
                  <a:lnTo>
                    <a:pt x="5" y="505"/>
                  </a:lnTo>
                  <a:lnTo>
                    <a:pt x="20" y="504"/>
                  </a:lnTo>
                  <a:lnTo>
                    <a:pt x="72" y="494"/>
                  </a:lnTo>
                  <a:lnTo>
                    <a:pt x="87" y="492"/>
                  </a:lnTo>
                  <a:lnTo>
                    <a:pt x="144" y="481"/>
                  </a:lnTo>
                  <a:lnTo>
                    <a:pt x="154" y="479"/>
                  </a:lnTo>
                  <a:lnTo>
                    <a:pt x="198" y="471"/>
                  </a:lnTo>
                  <a:lnTo>
                    <a:pt x="211" y="470"/>
                  </a:lnTo>
                  <a:lnTo>
                    <a:pt x="273" y="456"/>
                  </a:lnTo>
                  <a:lnTo>
                    <a:pt x="276" y="456"/>
                  </a:lnTo>
                  <a:lnTo>
                    <a:pt x="312" y="448"/>
                  </a:lnTo>
                  <a:lnTo>
                    <a:pt x="351" y="440"/>
                  </a:lnTo>
                  <a:lnTo>
                    <a:pt x="354" y="440"/>
                  </a:lnTo>
                  <a:lnTo>
                    <a:pt x="413" y="427"/>
                  </a:lnTo>
                  <a:lnTo>
                    <a:pt x="421" y="426"/>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 name="Freeform 76"/>
            <p:cNvSpPr>
              <a:spLocks/>
            </p:cNvSpPr>
            <p:nvPr/>
          </p:nvSpPr>
          <p:spPr bwMode="auto">
            <a:xfrm>
              <a:off x="6061313" y="3569552"/>
              <a:ext cx="1214010" cy="541383"/>
            </a:xfrm>
            <a:custGeom>
              <a:avLst/>
              <a:gdLst>
                <a:gd name="T0" fmla="*/ 2071568662 w 888"/>
                <a:gd name="T1" fmla="*/ 385584680 h 396"/>
                <a:gd name="T2" fmla="*/ 2116931462 w 888"/>
                <a:gd name="T3" fmla="*/ 398184664 h 396"/>
                <a:gd name="T4" fmla="*/ 2147483647 w 888"/>
                <a:gd name="T5" fmla="*/ 357862176 h 396"/>
                <a:gd name="T6" fmla="*/ 2147483647 w 888"/>
                <a:gd name="T7" fmla="*/ 302418756 h 396"/>
                <a:gd name="T8" fmla="*/ 2147483647 w 888"/>
                <a:gd name="T9" fmla="*/ 221773781 h 396"/>
                <a:gd name="T10" fmla="*/ 2147483647 w 888"/>
                <a:gd name="T11" fmla="*/ 209173797 h 396"/>
                <a:gd name="T12" fmla="*/ 2134573344 w 888"/>
                <a:gd name="T13" fmla="*/ 279736563 h 396"/>
                <a:gd name="T14" fmla="*/ 2129533033 w 888"/>
                <a:gd name="T15" fmla="*/ 221773781 h 396"/>
                <a:gd name="T16" fmla="*/ 2064008989 w 888"/>
                <a:gd name="T17" fmla="*/ 214214108 h 396"/>
                <a:gd name="T18" fmla="*/ 1970762439 w 888"/>
                <a:gd name="T19" fmla="*/ 236894714 h 396"/>
                <a:gd name="T20" fmla="*/ 1932960900 w 888"/>
                <a:gd name="T21" fmla="*/ 146169067 h 396"/>
                <a:gd name="T22" fmla="*/ 1945560884 w 888"/>
                <a:gd name="T23" fmla="*/ 113407840 h 396"/>
                <a:gd name="T24" fmla="*/ 1978323700 w 888"/>
                <a:gd name="T25" fmla="*/ 191531866 h 396"/>
                <a:gd name="T26" fmla="*/ 2048888055 w 888"/>
                <a:gd name="T27" fmla="*/ 156249689 h 396"/>
                <a:gd name="T28" fmla="*/ 2069049300 w 888"/>
                <a:gd name="T29" fmla="*/ 138607807 h 396"/>
                <a:gd name="T30" fmla="*/ 2114412100 w 888"/>
                <a:gd name="T31" fmla="*/ 131048134 h 396"/>
                <a:gd name="T32" fmla="*/ 2096770217 w 888"/>
                <a:gd name="T33" fmla="*/ 93246571 h 396"/>
                <a:gd name="T34" fmla="*/ 2127012084 w 888"/>
                <a:gd name="T35" fmla="*/ 78124051 h 396"/>
                <a:gd name="T36" fmla="*/ 2147483647 w 888"/>
                <a:gd name="T37" fmla="*/ 131048134 h 396"/>
                <a:gd name="T38" fmla="*/ 2129533033 w 888"/>
                <a:gd name="T39" fmla="*/ 35282189 h 396"/>
                <a:gd name="T40" fmla="*/ 2089210544 w 888"/>
                <a:gd name="T41" fmla="*/ 20161250 h 396"/>
                <a:gd name="T42" fmla="*/ 1648182131 w 888"/>
                <a:gd name="T43" fmla="*/ 90725622 h 396"/>
                <a:gd name="T44" fmla="*/ 1045865747 w 888"/>
                <a:gd name="T45" fmla="*/ 196572177 h 396"/>
                <a:gd name="T46" fmla="*/ 624998777 w 888"/>
                <a:gd name="T47" fmla="*/ 299897807 h 396"/>
                <a:gd name="T48" fmla="*/ 564515043 w 888"/>
                <a:gd name="T49" fmla="*/ 410786235 h 396"/>
                <a:gd name="T50" fmla="*/ 468749132 w 888"/>
                <a:gd name="T51" fmla="*/ 443547562 h 396"/>
                <a:gd name="T52" fmla="*/ 403224988 w 888"/>
                <a:gd name="T53" fmla="*/ 456149133 h 396"/>
                <a:gd name="T54" fmla="*/ 342741255 w 888"/>
                <a:gd name="T55" fmla="*/ 536792520 h 396"/>
                <a:gd name="T56" fmla="*/ 239415671 w 888"/>
                <a:gd name="T57" fmla="*/ 612397185 h 396"/>
                <a:gd name="T58" fmla="*/ 123488466 w 888"/>
                <a:gd name="T59" fmla="*/ 665321243 h 396"/>
                <a:gd name="T60" fmla="*/ 55443447 w 888"/>
                <a:gd name="T61" fmla="*/ 771167773 h 396"/>
                <a:gd name="T62" fmla="*/ 201612494 w 888"/>
                <a:gd name="T63" fmla="*/ 841732325 h 396"/>
                <a:gd name="T64" fmla="*/ 433466954 w 888"/>
                <a:gd name="T65" fmla="*/ 768648411 h 396"/>
                <a:gd name="T66" fmla="*/ 531753815 w 888"/>
                <a:gd name="T67" fmla="*/ 730845286 h 396"/>
                <a:gd name="T68" fmla="*/ 866933909 w 888"/>
                <a:gd name="T69" fmla="*/ 715724353 h 396"/>
                <a:gd name="T70" fmla="*/ 1323082858 w 888"/>
                <a:gd name="T71" fmla="*/ 796369328 h 396"/>
                <a:gd name="T72" fmla="*/ 1680945344 w 888"/>
                <a:gd name="T73" fmla="*/ 970261048 h 396"/>
                <a:gd name="T74" fmla="*/ 1759069373 w 888"/>
                <a:gd name="T75" fmla="*/ 894656384 h 396"/>
                <a:gd name="T76" fmla="*/ 1791832189 w 888"/>
                <a:gd name="T77" fmla="*/ 821570883 h 396"/>
                <a:gd name="T78" fmla="*/ 1867436855 w 888"/>
                <a:gd name="T79" fmla="*/ 715724353 h 396"/>
                <a:gd name="T80" fmla="*/ 1854835284 w 888"/>
                <a:gd name="T81" fmla="*/ 652721260 h 396"/>
                <a:gd name="T82" fmla="*/ 1912799655 w 888"/>
                <a:gd name="T83" fmla="*/ 698084058 h 396"/>
                <a:gd name="T84" fmla="*/ 1925399639 w 888"/>
                <a:gd name="T85" fmla="*/ 637598739 h 396"/>
                <a:gd name="T86" fmla="*/ 2043847744 w 888"/>
                <a:gd name="T87" fmla="*/ 619958445 h 396"/>
                <a:gd name="T88" fmla="*/ 2069049300 w 888"/>
                <a:gd name="T89" fmla="*/ 594756890 h 396"/>
                <a:gd name="T90" fmla="*/ 2114412100 w 888"/>
                <a:gd name="T91" fmla="*/ 567034386 h 396"/>
                <a:gd name="T92" fmla="*/ 2116931462 w 888"/>
                <a:gd name="T93" fmla="*/ 514111915 h 396"/>
                <a:gd name="T94" fmla="*/ 2104331478 w 888"/>
                <a:gd name="T95" fmla="*/ 521671588 h 396"/>
                <a:gd name="T96" fmla="*/ 2064008989 w 888"/>
                <a:gd name="T97" fmla="*/ 529232848 h 396"/>
                <a:gd name="T98" fmla="*/ 2048888055 w 888"/>
                <a:gd name="T99" fmla="*/ 559474713 h 396"/>
                <a:gd name="T100" fmla="*/ 1990923684 w 888"/>
                <a:gd name="T101" fmla="*/ 567034386 h 396"/>
                <a:gd name="T102" fmla="*/ 1927920589 w 888"/>
                <a:gd name="T103" fmla="*/ 509071604 h 396"/>
                <a:gd name="T104" fmla="*/ 2023686500 w 888"/>
                <a:gd name="T105" fmla="*/ 529232848 h 396"/>
                <a:gd name="T106" fmla="*/ 2043847744 w 888"/>
                <a:gd name="T107" fmla="*/ 481350688 h 396"/>
                <a:gd name="T108" fmla="*/ 2064008989 w 888"/>
                <a:gd name="T109" fmla="*/ 435987889 h 396"/>
                <a:gd name="T110" fmla="*/ 2013605878 w 888"/>
                <a:gd name="T111" fmla="*/ 423386318 h 396"/>
                <a:gd name="T112" fmla="*/ 1960681817 w 888"/>
                <a:gd name="T113" fmla="*/ 410786235 h 396"/>
                <a:gd name="T114" fmla="*/ 1953122144 w 888"/>
                <a:gd name="T115" fmla="*/ 393144353 h 396"/>
                <a:gd name="T116" fmla="*/ 2018646189 w 888"/>
                <a:gd name="T117" fmla="*/ 405745924 h 396"/>
                <a:gd name="T118" fmla="*/ 2031246173 w 888"/>
                <a:gd name="T119" fmla="*/ 357862176 h 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8"/>
                <a:gd name="T181" fmla="*/ 0 h 396"/>
                <a:gd name="T182" fmla="*/ 888 w 888"/>
                <a:gd name="T183" fmla="*/ 396 h 3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8" h="396">
                  <a:moveTo>
                    <a:pt x="811" y="135"/>
                  </a:moveTo>
                  <a:lnTo>
                    <a:pt x="813" y="135"/>
                  </a:lnTo>
                  <a:lnTo>
                    <a:pt x="816" y="137"/>
                  </a:lnTo>
                  <a:lnTo>
                    <a:pt x="814" y="140"/>
                  </a:lnTo>
                  <a:lnTo>
                    <a:pt x="816" y="142"/>
                  </a:lnTo>
                  <a:lnTo>
                    <a:pt x="808" y="145"/>
                  </a:lnTo>
                  <a:lnTo>
                    <a:pt x="808" y="147"/>
                  </a:lnTo>
                  <a:lnTo>
                    <a:pt x="809" y="150"/>
                  </a:lnTo>
                  <a:lnTo>
                    <a:pt x="813" y="160"/>
                  </a:lnTo>
                  <a:lnTo>
                    <a:pt x="817" y="158"/>
                  </a:lnTo>
                  <a:lnTo>
                    <a:pt x="819" y="155"/>
                  </a:lnTo>
                  <a:lnTo>
                    <a:pt x="822" y="153"/>
                  </a:lnTo>
                  <a:lnTo>
                    <a:pt x="822" y="150"/>
                  </a:lnTo>
                  <a:lnTo>
                    <a:pt x="824" y="150"/>
                  </a:lnTo>
                  <a:lnTo>
                    <a:pt x="827" y="150"/>
                  </a:lnTo>
                  <a:lnTo>
                    <a:pt x="826" y="156"/>
                  </a:lnTo>
                  <a:lnTo>
                    <a:pt x="829" y="160"/>
                  </a:lnTo>
                  <a:lnTo>
                    <a:pt x="830" y="160"/>
                  </a:lnTo>
                  <a:lnTo>
                    <a:pt x="832" y="160"/>
                  </a:lnTo>
                  <a:lnTo>
                    <a:pt x="830" y="155"/>
                  </a:lnTo>
                  <a:lnTo>
                    <a:pt x="832" y="153"/>
                  </a:lnTo>
                  <a:lnTo>
                    <a:pt x="834" y="153"/>
                  </a:lnTo>
                  <a:lnTo>
                    <a:pt x="837" y="158"/>
                  </a:lnTo>
                  <a:lnTo>
                    <a:pt x="840" y="158"/>
                  </a:lnTo>
                  <a:lnTo>
                    <a:pt x="840" y="155"/>
                  </a:lnTo>
                  <a:lnTo>
                    <a:pt x="844" y="155"/>
                  </a:lnTo>
                  <a:lnTo>
                    <a:pt x="847" y="158"/>
                  </a:lnTo>
                  <a:lnTo>
                    <a:pt x="853" y="158"/>
                  </a:lnTo>
                  <a:lnTo>
                    <a:pt x="855" y="155"/>
                  </a:lnTo>
                  <a:lnTo>
                    <a:pt x="857" y="153"/>
                  </a:lnTo>
                  <a:lnTo>
                    <a:pt x="860" y="151"/>
                  </a:lnTo>
                  <a:lnTo>
                    <a:pt x="860" y="150"/>
                  </a:lnTo>
                  <a:lnTo>
                    <a:pt x="860" y="147"/>
                  </a:lnTo>
                  <a:lnTo>
                    <a:pt x="858" y="142"/>
                  </a:lnTo>
                  <a:lnTo>
                    <a:pt x="860" y="140"/>
                  </a:lnTo>
                  <a:lnTo>
                    <a:pt x="861" y="142"/>
                  </a:lnTo>
                  <a:lnTo>
                    <a:pt x="865" y="143"/>
                  </a:lnTo>
                  <a:lnTo>
                    <a:pt x="866" y="143"/>
                  </a:lnTo>
                  <a:lnTo>
                    <a:pt x="866" y="138"/>
                  </a:lnTo>
                  <a:lnTo>
                    <a:pt x="868" y="135"/>
                  </a:lnTo>
                  <a:lnTo>
                    <a:pt x="868" y="130"/>
                  </a:lnTo>
                  <a:lnTo>
                    <a:pt x="868" y="129"/>
                  </a:lnTo>
                  <a:lnTo>
                    <a:pt x="873" y="127"/>
                  </a:lnTo>
                  <a:lnTo>
                    <a:pt x="873" y="122"/>
                  </a:lnTo>
                  <a:lnTo>
                    <a:pt x="873" y="117"/>
                  </a:lnTo>
                  <a:lnTo>
                    <a:pt x="874" y="117"/>
                  </a:lnTo>
                  <a:lnTo>
                    <a:pt x="878" y="119"/>
                  </a:lnTo>
                  <a:lnTo>
                    <a:pt x="879" y="120"/>
                  </a:lnTo>
                  <a:lnTo>
                    <a:pt x="883" y="119"/>
                  </a:lnTo>
                  <a:lnTo>
                    <a:pt x="888" y="114"/>
                  </a:lnTo>
                  <a:lnTo>
                    <a:pt x="888" y="112"/>
                  </a:lnTo>
                  <a:lnTo>
                    <a:pt x="888" y="109"/>
                  </a:lnTo>
                  <a:lnTo>
                    <a:pt x="883" y="104"/>
                  </a:lnTo>
                  <a:lnTo>
                    <a:pt x="883" y="103"/>
                  </a:lnTo>
                  <a:lnTo>
                    <a:pt x="884" y="103"/>
                  </a:lnTo>
                  <a:lnTo>
                    <a:pt x="888" y="103"/>
                  </a:lnTo>
                  <a:lnTo>
                    <a:pt x="888" y="101"/>
                  </a:lnTo>
                  <a:lnTo>
                    <a:pt x="886" y="96"/>
                  </a:lnTo>
                  <a:lnTo>
                    <a:pt x="886" y="91"/>
                  </a:lnTo>
                  <a:lnTo>
                    <a:pt x="886" y="88"/>
                  </a:lnTo>
                  <a:lnTo>
                    <a:pt x="884" y="86"/>
                  </a:lnTo>
                  <a:lnTo>
                    <a:pt x="883" y="83"/>
                  </a:lnTo>
                  <a:lnTo>
                    <a:pt x="878" y="80"/>
                  </a:lnTo>
                  <a:lnTo>
                    <a:pt x="876" y="75"/>
                  </a:lnTo>
                  <a:lnTo>
                    <a:pt x="866" y="70"/>
                  </a:lnTo>
                  <a:lnTo>
                    <a:pt x="866" y="73"/>
                  </a:lnTo>
                  <a:lnTo>
                    <a:pt x="865" y="75"/>
                  </a:lnTo>
                  <a:lnTo>
                    <a:pt x="863" y="75"/>
                  </a:lnTo>
                  <a:lnTo>
                    <a:pt x="865" y="80"/>
                  </a:lnTo>
                  <a:lnTo>
                    <a:pt x="860" y="80"/>
                  </a:lnTo>
                  <a:lnTo>
                    <a:pt x="858" y="81"/>
                  </a:lnTo>
                  <a:lnTo>
                    <a:pt x="857" y="83"/>
                  </a:lnTo>
                  <a:lnTo>
                    <a:pt x="855" y="86"/>
                  </a:lnTo>
                  <a:lnTo>
                    <a:pt x="858" y="93"/>
                  </a:lnTo>
                  <a:lnTo>
                    <a:pt x="857" y="96"/>
                  </a:lnTo>
                  <a:lnTo>
                    <a:pt x="858" y="103"/>
                  </a:lnTo>
                  <a:lnTo>
                    <a:pt x="857" y="106"/>
                  </a:lnTo>
                  <a:lnTo>
                    <a:pt x="857" y="112"/>
                  </a:lnTo>
                  <a:lnTo>
                    <a:pt x="857" y="114"/>
                  </a:lnTo>
                  <a:lnTo>
                    <a:pt x="852" y="114"/>
                  </a:lnTo>
                  <a:lnTo>
                    <a:pt x="847" y="114"/>
                  </a:lnTo>
                  <a:lnTo>
                    <a:pt x="845" y="112"/>
                  </a:lnTo>
                  <a:lnTo>
                    <a:pt x="844" y="111"/>
                  </a:lnTo>
                  <a:lnTo>
                    <a:pt x="847" y="111"/>
                  </a:lnTo>
                  <a:lnTo>
                    <a:pt x="853" y="112"/>
                  </a:lnTo>
                  <a:lnTo>
                    <a:pt x="853" y="109"/>
                  </a:lnTo>
                  <a:lnTo>
                    <a:pt x="852" y="106"/>
                  </a:lnTo>
                  <a:lnTo>
                    <a:pt x="852" y="103"/>
                  </a:lnTo>
                  <a:lnTo>
                    <a:pt x="850" y="103"/>
                  </a:lnTo>
                  <a:lnTo>
                    <a:pt x="847" y="101"/>
                  </a:lnTo>
                  <a:lnTo>
                    <a:pt x="847" y="99"/>
                  </a:lnTo>
                  <a:lnTo>
                    <a:pt x="850" y="98"/>
                  </a:lnTo>
                  <a:lnTo>
                    <a:pt x="850" y="96"/>
                  </a:lnTo>
                  <a:lnTo>
                    <a:pt x="848" y="89"/>
                  </a:lnTo>
                  <a:lnTo>
                    <a:pt x="847" y="88"/>
                  </a:lnTo>
                  <a:lnTo>
                    <a:pt x="845" y="88"/>
                  </a:lnTo>
                  <a:lnTo>
                    <a:pt x="847" y="86"/>
                  </a:lnTo>
                  <a:lnTo>
                    <a:pt x="850" y="85"/>
                  </a:lnTo>
                  <a:lnTo>
                    <a:pt x="850" y="78"/>
                  </a:lnTo>
                  <a:lnTo>
                    <a:pt x="847" y="78"/>
                  </a:lnTo>
                  <a:lnTo>
                    <a:pt x="848" y="75"/>
                  </a:lnTo>
                  <a:lnTo>
                    <a:pt x="847" y="73"/>
                  </a:lnTo>
                  <a:lnTo>
                    <a:pt x="844" y="73"/>
                  </a:lnTo>
                  <a:lnTo>
                    <a:pt x="835" y="75"/>
                  </a:lnTo>
                  <a:lnTo>
                    <a:pt x="827" y="78"/>
                  </a:lnTo>
                  <a:lnTo>
                    <a:pt x="821" y="81"/>
                  </a:lnTo>
                  <a:lnTo>
                    <a:pt x="821" y="83"/>
                  </a:lnTo>
                  <a:lnTo>
                    <a:pt x="819" y="85"/>
                  </a:lnTo>
                  <a:lnTo>
                    <a:pt x="816" y="86"/>
                  </a:lnTo>
                  <a:lnTo>
                    <a:pt x="814" y="86"/>
                  </a:lnTo>
                  <a:lnTo>
                    <a:pt x="813" y="86"/>
                  </a:lnTo>
                  <a:lnTo>
                    <a:pt x="813" y="85"/>
                  </a:lnTo>
                  <a:lnTo>
                    <a:pt x="811" y="81"/>
                  </a:lnTo>
                  <a:lnTo>
                    <a:pt x="809" y="81"/>
                  </a:lnTo>
                  <a:lnTo>
                    <a:pt x="808" y="81"/>
                  </a:lnTo>
                  <a:lnTo>
                    <a:pt x="804" y="83"/>
                  </a:lnTo>
                  <a:lnTo>
                    <a:pt x="803" y="86"/>
                  </a:lnTo>
                  <a:lnTo>
                    <a:pt x="799" y="88"/>
                  </a:lnTo>
                  <a:lnTo>
                    <a:pt x="795" y="88"/>
                  </a:lnTo>
                  <a:lnTo>
                    <a:pt x="782" y="94"/>
                  </a:lnTo>
                  <a:lnTo>
                    <a:pt x="777" y="96"/>
                  </a:lnTo>
                  <a:lnTo>
                    <a:pt x="777" y="94"/>
                  </a:lnTo>
                  <a:lnTo>
                    <a:pt x="777" y="93"/>
                  </a:lnTo>
                  <a:lnTo>
                    <a:pt x="777" y="88"/>
                  </a:lnTo>
                  <a:lnTo>
                    <a:pt x="780" y="86"/>
                  </a:lnTo>
                  <a:lnTo>
                    <a:pt x="780" y="85"/>
                  </a:lnTo>
                  <a:lnTo>
                    <a:pt x="778" y="83"/>
                  </a:lnTo>
                  <a:lnTo>
                    <a:pt x="777" y="80"/>
                  </a:lnTo>
                  <a:lnTo>
                    <a:pt x="772" y="73"/>
                  </a:lnTo>
                  <a:lnTo>
                    <a:pt x="768" y="65"/>
                  </a:lnTo>
                  <a:lnTo>
                    <a:pt x="767" y="60"/>
                  </a:lnTo>
                  <a:lnTo>
                    <a:pt x="767" y="58"/>
                  </a:lnTo>
                  <a:lnTo>
                    <a:pt x="768" y="57"/>
                  </a:lnTo>
                  <a:lnTo>
                    <a:pt x="770" y="55"/>
                  </a:lnTo>
                  <a:lnTo>
                    <a:pt x="770" y="54"/>
                  </a:lnTo>
                  <a:lnTo>
                    <a:pt x="770" y="50"/>
                  </a:lnTo>
                  <a:lnTo>
                    <a:pt x="770" y="49"/>
                  </a:lnTo>
                  <a:lnTo>
                    <a:pt x="767" y="47"/>
                  </a:lnTo>
                  <a:lnTo>
                    <a:pt x="765" y="45"/>
                  </a:lnTo>
                  <a:lnTo>
                    <a:pt x="764" y="42"/>
                  </a:lnTo>
                  <a:lnTo>
                    <a:pt x="765" y="41"/>
                  </a:lnTo>
                  <a:lnTo>
                    <a:pt x="767" y="41"/>
                  </a:lnTo>
                  <a:lnTo>
                    <a:pt x="770" y="44"/>
                  </a:lnTo>
                  <a:lnTo>
                    <a:pt x="772" y="45"/>
                  </a:lnTo>
                  <a:lnTo>
                    <a:pt x="775" y="45"/>
                  </a:lnTo>
                  <a:lnTo>
                    <a:pt x="775" y="49"/>
                  </a:lnTo>
                  <a:lnTo>
                    <a:pt x="775" y="52"/>
                  </a:lnTo>
                  <a:lnTo>
                    <a:pt x="772" y="57"/>
                  </a:lnTo>
                  <a:lnTo>
                    <a:pt x="772" y="62"/>
                  </a:lnTo>
                  <a:lnTo>
                    <a:pt x="773" y="67"/>
                  </a:lnTo>
                  <a:lnTo>
                    <a:pt x="777" y="70"/>
                  </a:lnTo>
                  <a:lnTo>
                    <a:pt x="777" y="73"/>
                  </a:lnTo>
                  <a:lnTo>
                    <a:pt x="778" y="76"/>
                  </a:lnTo>
                  <a:lnTo>
                    <a:pt x="782" y="78"/>
                  </a:lnTo>
                  <a:lnTo>
                    <a:pt x="783" y="78"/>
                  </a:lnTo>
                  <a:lnTo>
                    <a:pt x="785" y="76"/>
                  </a:lnTo>
                  <a:lnTo>
                    <a:pt x="790" y="78"/>
                  </a:lnTo>
                  <a:lnTo>
                    <a:pt x="796" y="80"/>
                  </a:lnTo>
                  <a:lnTo>
                    <a:pt x="799" y="78"/>
                  </a:lnTo>
                  <a:lnTo>
                    <a:pt x="803" y="75"/>
                  </a:lnTo>
                  <a:lnTo>
                    <a:pt x="804" y="72"/>
                  </a:lnTo>
                  <a:lnTo>
                    <a:pt x="803" y="70"/>
                  </a:lnTo>
                  <a:lnTo>
                    <a:pt x="801" y="68"/>
                  </a:lnTo>
                  <a:lnTo>
                    <a:pt x="803" y="67"/>
                  </a:lnTo>
                  <a:lnTo>
                    <a:pt x="809" y="67"/>
                  </a:lnTo>
                  <a:lnTo>
                    <a:pt x="811" y="65"/>
                  </a:lnTo>
                  <a:lnTo>
                    <a:pt x="813" y="65"/>
                  </a:lnTo>
                  <a:lnTo>
                    <a:pt x="813" y="62"/>
                  </a:lnTo>
                  <a:lnTo>
                    <a:pt x="809" y="62"/>
                  </a:lnTo>
                  <a:lnTo>
                    <a:pt x="804" y="60"/>
                  </a:lnTo>
                  <a:lnTo>
                    <a:pt x="804" y="57"/>
                  </a:lnTo>
                  <a:lnTo>
                    <a:pt x="806" y="57"/>
                  </a:lnTo>
                  <a:lnTo>
                    <a:pt x="808" y="57"/>
                  </a:lnTo>
                  <a:lnTo>
                    <a:pt x="813" y="58"/>
                  </a:lnTo>
                  <a:lnTo>
                    <a:pt x="821" y="62"/>
                  </a:lnTo>
                  <a:lnTo>
                    <a:pt x="824" y="62"/>
                  </a:lnTo>
                  <a:lnTo>
                    <a:pt x="824" y="60"/>
                  </a:lnTo>
                  <a:lnTo>
                    <a:pt x="824" y="58"/>
                  </a:lnTo>
                  <a:lnTo>
                    <a:pt x="822" y="58"/>
                  </a:lnTo>
                  <a:lnTo>
                    <a:pt x="821" y="55"/>
                  </a:lnTo>
                  <a:lnTo>
                    <a:pt x="821" y="54"/>
                  </a:lnTo>
                  <a:lnTo>
                    <a:pt x="817" y="52"/>
                  </a:lnTo>
                  <a:lnTo>
                    <a:pt x="816" y="50"/>
                  </a:lnTo>
                  <a:lnTo>
                    <a:pt x="817" y="50"/>
                  </a:lnTo>
                  <a:lnTo>
                    <a:pt x="821" y="50"/>
                  </a:lnTo>
                  <a:lnTo>
                    <a:pt x="824" y="54"/>
                  </a:lnTo>
                  <a:lnTo>
                    <a:pt x="829" y="57"/>
                  </a:lnTo>
                  <a:lnTo>
                    <a:pt x="830" y="57"/>
                  </a:lnTo>
                  <a:lnTo>
                    <a:pt x="830" y="55"/>
                  </a:lnTo>
                  <a:lnTo>
                    <a:pt x="832" y="54"/>
                  </a:lnTo>
                  <a:lnTo>
                    <a:pt x="837" y="54"/>
                  </a:lnTo>
                  <a:lnTo>
                    <a:pt x="839" y="52"/>
                  </a:lnTo>
                  <a:lnTo>
                    <a:pt x="840" y="50"/>
                  </a:lnTo>
                  <a:lnTo>
                    <a:pt x="839" y="49"/>
                  </a:lnTo>
                  <a:lnTo>
                    <a:pt x="835" y="47"/>
                  </a:lnTo>
                  <a:lnTo>
                    <a:pt x="830" y="45"/>
                  </a:lnTo>
                  <a:lnTo>
                    <a:pt x="830" y="41"/>
                  </a:lnTo>
                  <a:lnTo>
                    <a:pt x="829" y="41"/>
                  </a:lnTo>
                  <a:lnTo>
                    <a:pt x="826" y="39"/>
                  </a:lnTo>
                  <a:lnTo>
                    <a:pt x="824" y="37"/>
                  </a:lnTo>
                  <a:lnTo>
                    <a:pt x="824" y="36"/>
                  </a:lnTo>
                  <a:lnTo>
                    <a:pt x="826" y="34"/>
                  </a:lnTo>
                  <a:lnTo>
                    <a:pt x="829" y="34"/>
                  </a:lnTo>
                  <a:lnTo>
                    <a:pt x="832" y="37"/>
                  </a:lnTo>
                  <a:lnTo>
                    <a:pt x="834" y="41"/>
                  </a:lnTo>
                  <a:lnTo>
                    <a:pt x="837" y="41"/>
                  </a:lnTo>
                  <a:lnTo>
                    <a:pt x="847" y="45"/>
                  </a:lnTo>
                  <a:lnTo>
                    <a:pt x="852" y="47"/>
                  </a:lnTo>
                  <a:lnTo>
                    <a:pt x="852" y="45"/>
                  </a:lnTo>
                  <a:lnTo>
                    <a:pt x="852" y="44"/>
                  </a:lnTo>
                  <a:lnTo>
                    <a:pt x="848" y="44"/>
                  </a:lnTo>
                  <a:lnTo>
                    <a:pt x="847" y="42"/>
                  </a:lnTo>
                  <a:lnTo>
                    <a:pt x="847" y="39"/>
                  </a:lnTo>
                  <a:lnTo>
                    <a:pt x="847" y="37"/>
                  </a:lnTo>
                  <a:lnTo>
                    <a:pt x="845" y="34"/>
                  </a:lnTo>
                  <a:lnTo>
                    <a:pt x="844" y="31"/>
                  </a:lnTo>
                  <a:lnTo>
                    <a:pt x="845" y="31"/>
                  </a:lnTo>
                  <a:lnTo>
                    <a:pt x="847" y="31"/>
                  </a:lnTo>
                  <a:lnTo>
                    <a:pt x="850" y="37"/>
                  </a:lnTo>
                  <a:lnTo>
                    <a:pt x="853" y="39"/>
                  </a:lnTo>
                  <a:lnTo>
                    <a:pt x="855" y="42"/>
                  </a:lnTo>
                  <a:lnTo>
                    <a:pt x="857" y="44"/>
                  </a:lnTo>
                  <a:lnTo>
                    <a:pt x="858" y="45"/>
                  </a:lnTo>
                  <a:lnTo>
                    <a:pt x="861" y="50"/>
                  </a:lnTo>
                  <a:lnTo>
                    <a:pt x="863" y="54"/>
                  </a:lnTo>
                  <a:lnTo>
                    <a:pt x="868" y="55"/>
                  </a:lnTo>
                  <a:lnTo>
                    <a:pt x="868" y="54"/>
                  </a:lnTo>
                  <a:lnTo>
                    <a:pt x="868" y="52"/>
                  </a:lnTo>
                  <a:lnTo>
                    <a:pt x="866" y="50"/>
                  </a:lnTo>
                  <a:lnTo>
                    <a:pt x="865" y="49"/>
                  </a:lnTo>
                  <a:lnTo>
                    <a:pt x="863" y="45"/>
                  </a:lnTo>
                  <a:lnTo>
                    <a:pt x="861" y="42"/>
                  </a:lnTo>
                  <a:lnTo>
                    <a:pt x="861" y="39"/>
                  </a:lnTo>
                  <a:lnTo>
                    <a:pt x="860" y="37"/>
                  </a:lnTo>
                  <a:lnTo>
                    <a:pt x="855" y="32"/>
                  </a:lnTo>
                  <a:lnTo>
                    <a:pt x="853" y="26"/>
                  </a:lnTo>
                  <a:lnTo>
                    <a:pt x="850" y="19"/>
                  </a:lnTo>
                  <a:lnTo>
                    <a:pt x="848" y="16"/>
                  </a:lnTo>
                  <a:lnTo>
                    <a:pt x="847" y="14"/>
                  </a:lnTo>
                  <a:lnTo>
                    <a:pt x="845" y="14"/>
                  </a:lnTo>
                  <a:lnTo>
                    <a:pt x="845" y="16"/>
                  </a:lnTo>
                  <a:lnTo>
                    <a:pt x="844" y="19"/>
                  </a:lnTo>
                  <a:lnTo>
                    <a:pt x="842" y="18"/>
                  </a:lnTo>
                  <a:lnTo>
                    <a:pt x="840" y="14"/>
                  </a:lnTo>
                  <a:lnTo>
                    <a:pt x="842" y="13"/>
                  </a:lnTo>
                  <a:lnTo>
                    <a:pt x="840" y="11"/>
                  </a:lnTo>
                  <a:lnTo>
                    <a:pt x="837" y="11"/>
                  </a:lnTo>
                  <a:lnTo>
                    <a:pt x="835" y="10"/>
                  </a:lnTo>
                  <a:lnTo>
                    <a:pt x="834" y="8"/>
                  </a:lnTo>
                  <a:lnTo>
                    <a:pt x="832" y="8"/>
                  </a:lnTo>
                  <a:lnTo>
                    <a:pt x="830" y="8"/>
                  </a:lnTo>
                  <a:lnTo>
                    <a:pt x="829" y="8"/>
                  </a:lnTo>
                  <a:lnTo>
                    <a:pt x="827" y="6"/>
                  </a:lnTo>
                  <a:lnTo>
                    <a:pt x="829" y="3"/>
                  </a:lnTo>
                  <a:lnTo>
                    <a:pt x="832" y="3"/>
                  </a:lnTo>
                  <a:lnTo>
                    <a:pt x="830" y="0"/>
                  </a:lnTo>
                  <a:lnTo>
                    <a:pt x="824" y="1"/>
                  </a:lnTo>
                  <a:lnTo>
                    <a:pt x="801" y="6"/>
                  </a:lnTo>
                  <a:lnTo>
                    <a:pt x="785" y="10"/>
                  </a:lnTo>
                  <a:lnTo>
                    <a:pt x="782" y="11"/>
                  </a:lnTo>
                  <a:lnTo>
                    <a:pt x="741" y="19"/>
                  </a:lnTo>
                  <a:lnTo>
                    <a:pt x="716" y="24"/>
                  </a:lnTo>
                  <a:lnTo>
                    <a:pt x="698" y="28"/>
                  </a:lnTo>
                  <a:lnTo>
                    <a:pt x="654" y="36"/>
                  </a:lnTo>
                  <a:lnTo>
                    <a:pt x="641" y="39"/>
                  </a:lnTo>
                  <a:lnTo>
                    <a:pt x="627" y="42"/>
                  </a:lnTo>
                  <a:lnTo>
                    <a:pt x="599" y="47"/>
                  </a:lnTo>
                  <a:lnTo>
                    <a:pt x="586" y="50"/>
                  </a:lnTo>
                  <a:lnTo>
                    <a:pt x="556" y="55"/>
                  </a:lnTo>
                  <a:lnTo>
                    <a:pt x="548" y="57"/>
                  </a:lnTo>
                  <a:lnTo>
                    <a:pt x="514" y="62"/>
                  </a:lnTo>
                  <a:lnTo>
                    <a:pt x="506" y="63"/>
                  </a:lnTo>
                  <a:lnTo>
                    <a:pt x="477" y="68"/>
                  </a:lnTo>
                  <a:lnTo>
                    <a:pt x="454" y="72"/>
                  </a:lnTo>
                  <a:lnTo>
                    <a:pt x="421" y="78"/>
                  </a:lnTo>
                  <a:lnTo>
                    <a:pt x="415" y="78"/>
                  </a:lnTo>
                  <a:lnTo>
                    <a:pt x="377" y="83"/>
                  </a:lnTo>
                  <a:lnTo>
                    <a:pt x="362" y="86"/>
                  </a:lnTo>
                  <a:lnTo>
                    <a:pt x="338" y="89"/>
                  </a:lnTo>
                  <a:lnTo>
                    <a:pt x="333" y="89"/>
                  </a:lnTo>
                  <a:lnTo>
                    <a:pt x="283" y="96"/>
                  </a:lnTo>
                  <a:lnTo>
                    <a:pt x="253" y="98"/>
                  </a:lnTo>
                  <a:lnTo>
                    <a:pt x="250" y="99"/>
                  </a:lnTo>
                  <a:lnTo>
                    <a:pt x="248" y="104"/>
                  </a:lnTo>
                  <a:lnTo>
                    <a:pt x="248" y="107"/>
                  </a:lnTo>
                  <a:lnTo>
                    <a:pt x="250" y="111"/>
                  </a:lnTo>
                  <a:lnTo>
                    <a:pt x="250" y="114"/>
                  </a:lnTo>
                  <a:lnTo>
                    <a:pt x="248" y="119"/>
                  </a:lnTo>
                  <a:lnTo>
                    <a:pt x="247" y="124"/>
                  </a:lnTo>
                  <a:lnTo>
                    <a:pt x="248" y="127"/>
                  </a:lnTo>
                  <a:lnTo>
                    <a:pt x="250" y="129"/>
                  </a:lnTo>
                  <a:lnTo>
                    <a:pt x="252" y="132"/>
                  </a:lnTo>
                  <a:lnTo>
                    <a:pt x="247" y="132"/>
                  </a:lnTo>
                  <a:lnTo>
                    <a:pt x="242" y="132"/>
                  </a:lnTo>
                  <a:lnTo>
                    <a:pt x="238" y="132"/>
                  </a:lnTo>
                  <a:lnTo>
                    <a:pt x="235" y="137"/>
                  </a:lnTo>
                  <a:lnTo>
                    <a:pt x="230" y="145"/>
                  </a:lnTo>
                  <a:lnTo>
                    <a:pt x="230" y="147"/>
                  </a:lnTo>
                  <a:lnTo>
                    <a:pt x="227" y="153"/>
                  </a:lnTo>
                  <a:lnTo>
                    <a:pt x="224" y="163"/>
                  </a:lnTo>
                  <a:lnTo>
                    <a:pt x="221" y="166"/>
                  </a:lnTo>
                  <a:lnTo>
                    <a:pt x="217" y="168"/>
                  </a:lnTo>
                  <a:lnTo>
                    <a:pt x="214" y="168"/>
                  </a:lnTo>
                  <a:lnTo>
                    <a:pt x="212" y="168"/>
                  </a:lnTo>
                  <a:lnTo>
                    <a:pt x="211" y="166"/>
                  </a:lnTo>
                  <a:lnTo>
                    <a:pt x="206" y="164"/>
                  </a:lnTo>
                  <a:lnTo>
                    <a:pt x="203" y="166"/>
                  </a:lnTo>
                  <a:lnTo>
                    <a:pt x="199" y="168"/>
                  </a:lnTo>
                  <a:lnTo>
                    <a:pt x="196" y="168"/>
                  </a:lnTo>
                  <a:lnTo>
                    <a:pt x="193" y="169"/>
                  </a:lnTo>
                  <a:lnTo>
                    <a:pt x="190" y="171"/>
                  </a:lnTo>
                  <a:lnTo>
                    <a:pt x="186" y="176"/>
                  </a:lnTo>
                  <a:lnTo>
                    <a:pt x="185" y="178"/>
                  </a:lnTo>
                  <a:lnTo>
                    <a:pt x="185" y="181"/>
                  </a:lnTo>
                  <a:lnTo>
                    <a:pt x="181" y="186"/>
                  </a:lnTo>
                  <a:lnTo>
                    <a:pt x="178" y="189"/>
                  </a:lnTo>
                  <a:lnTo>
                    <a:pt x="177" y="192"/>
                  </a:lnTo>
                  <a:lnTo>
                    <a:pt x="172" y="192"/>
                  </a:lnTo>
                  <a:lnTo>
                    <a:pt x="168" y="194"/>
                  </a:lnTo>
                  <a:lnTo>
                    <a:pt x="165" y="194"/>
                  </a:lnTo>
                  <a:lnTo>
                    <a:pt x="163" y="192"/>
                  </a:lnTo>
                  <a:lnTo>
                    <a:pt x="163" y="189"/>
                  </a:lnTo>
                  <a:lnTo>
                    <a:pt x="163" y="184"/>
                  </a:lnTo>
                  <a:lnTo>
                    <a:pt x="160" y="181"/>
                  </a:lnTo>
                  <a:lnTo>
                    <a:pt x="159" y="181"/>
                  </a:lnTo>
                  <a:lnTo>
                    <a:pt x="149" y="191"/>
                  </a:lnTo>
                  <a:lnTo>
                    <a:pt x="147" y="194"/>
                  </a:lnTo>
                  <a:lnTo>
                    <a:pt x="147" y="197"/>
                  </a:lnTo>
                  <a:lnTo>
                    <a:pt x="146" y="200"/>
                  </a:lnTo>
                  <a:lnTo>
                    <a:pt x="142" y="202"/>
                  </a:lnTo>
                  <a:lnTo>
                    <a:pt x="137" y="200"/>
                  </a:lnTo>
                  <a:lnTo>
                    <a:pt x="136" y="202"/>
                  </a:lnTo>
                  <a:lnTo>
                    <a:pt x="134" y="204"/>
                  </a:lnTo>
                  <a:lnTo>
                    <a:pt x="136" y="208"/>
                  </a:lnTo>
                  <a:lnTo>
                    <a:pt x="137" y="210"/>
                  </a:lnTo>
                  <a:lnTo>
                    <a:pt x="136" y="213"/>
                  </a:lnTo>
                  <a:lnTo>
                    <a:pt x="132" y="218"/>
                  </a:lnTo>
                  <a:lnTo>
                    <a:pt x="131" y="220"/>
                  </a:lnTo>
                  <a:lnTo>
                    <a:pt x="128" y="223"/>
                  </a:lnTo>
                  <a:lnTo>
                    <a:pt x="126" y="223"/>
                  </a:lnTo>
                  <a:lnTo>
                    <a:pt x="121" y="223"/>
                  </a:lnTo>
                  <a:lnTo>
                    <a:pt x="116" y="226"/>
                  </a:lnTo>
                  <a:lnTo>
                    <a:pt x="111" y="230"/>
                  </a:lnTo>
                  <a:lnTo>
                    <a:pt x="105" y="235"/>
                  </a:lnTo>
                  <a:lnTo>
                    <a:pt x="101" y="238"/>
                  </a:lnTo>
                  <a:lnTo>
                    <a:pt x="100" y="241"/>
                  </a:lnTo>
                  <a:lnTo>
                    <a:pt x="98" y="243"/>
                  </a:lnTo>
                  <a:lnTo>
                    <a:pt x="95" y="243"/>
                  </a:lnTo>
                  <a:lnTo>
                    <a:pt x="93" y="244"/>
                  </a:lnTo>
                  <a:lnTo>
                    <a:pt x="90" y="246"/>
                  </a:lnTo>
                  <a:lnTo>
                    <a:pt x="88" y="249"/>
                  </a:lnTo>
                  <a:lnTo>
                    <a:pt x="85" y="251"/>
                  </a:lnTo>
                  <a:lnTo>
                    <a:pt x="84" y="253"/>
                  </a:lnTo>
                  <a:lnTo>
                    <a:pt x="80" y="257"/>
                  </a:lnTo>
                  <a:lnTo>
                    <a:pt x="77" y="259"/>
                  </a:lnTo>
                  <a:lnTo>
                    <a:pt x="69" y="259"/>
                  </a:lnTo>
                  <a:lnTo>
                    <a:pt x="62" y="259"/>
                  </a:lnTo>
                  <a:lnTo>
                    <a:pt x="59" y="261"/>
                  </a:lnTo>
                  <a:lnTo>
                    <a:pt x="54" y="262"/>
                  </a:lnTo>
                  <a:lnTo>
                    <a:pt x="49" y="264"/>
                  </a:lnTo>
                  <a:lnTo>
                    <a:pt x="44" y="267"/>
                  </a:lnTo>
                  <a:lnTo>
                    <a:pt x="38" y="274"/>
                  </a:lnTo>
                  <a:lnTo>
                    <a:pt x="33" y="279"/>
                  </a:lnTo>
                  <a:lnTo>
                    <a:pt x="30" y="282"/>
                  </a:lnTo>
                  <a:lnTo>
                    <a:pt x="28" y="287"/>
                  </a:lnTo>
                  <a:lnTo>
                    <a:pt x="28" y="290"/>
                  </a:lnTo>
                  <a:lnTo>
                    <a:pt x="28" y="293"/>
                  </a:lnTo>
                  <a:lnTo>
                    <a:pt x="26" y="297"/>
                  </a:lnTo>
                  <a:lnTo>
                    <a:pt x="28" y="298"/>
                  </a:lnTo>
                  <a:lnTo>
                    <a:pt x="28" y="301"/>
                  </a:lnTo>
                  <a:lnTo>
                    <a:pt x="25" y="303"/>
                  </a:lnTo>
                  <a:lnTo>
                    <a:pt x="22" y="306"/>
                  </a:lnTo>
                  <a:lnTo>
                    <a:pt x="18" y="308"/>
                  </a:lnTo>
                  <a:lnTo>
                    <a:pt x="13" y="310"/>
                  </a:lnTo>
                  <a:lnTo>
                    <a:pt x="10" y="310"/>
                  </a:lnTo>
                  <a:lnTo>
                    <a:pt x="9" y="308"/>
                  </a:lnTo>
                  <a:lnTo>
                    <a:pt x="5" y="306"/>
                  </a:lnTo>
                  <a:lnTo>
                    <a:pt x="2" y="311"/>
                  </a:lnTo>
                  <a:lnTo>
                    <a:pt x="0" y="314"/>
                  </a:lnTo>
                  <a:lnTo>
                    <a:pt x="2" y="344"/>
                  </a:lnTo>
                  <a:lnTo>
                    <a:pt x="20" y="344"/>
                  </a:lnTo>
                  <a:lnTo>
                    <a:pt x="35" y="341"/>
                  </a:lnTo>
                  <a:lnTo>
                    <a:pt x="41" y="341"/>
                  </a:lnTo>
                  <a:lnTo>
                    <a:pt x="80" y="334"/>
                  </a:lnTo>
                  <a:lnTo>
                    <a:pt x="87" y="334"/>
                  </a:lnTo>
                  <a:lnTo>
                    <a:pt x="128" y="328"/>
                  </a:lnTo>
                  <a:lnTo>
                    <a:pt x="129" y="328"/>
                  </a:lnTo>
                  <a:lnTo>
                    <a:pt x="141" y="323"/>
                  </a:lnTo>
                  <a:lnTo>
                    <a:pt x="142" y="321"/>
                  </a:lnTo>
                  <a:lnTo>
                    <a:pt x="154" y="314"/>
                  </a:lnTo>
                  <a:lnTo>
                    <a:pt x="160" y="311"/>
                  </a:lnTo>
                  <a:lnTo>
                    <a:pt x="162" y="311"/>
                  </a:lnTo>
                  <a:lnTo>
                    <a:pt x="165" y="313"/>
                  </a:lnTo>
                  <a:lnTo>
                    <a:pt x="167" y="311"/>
                  </a:lnTo>
                  <a:lnTo>
                    <a:pt x="172" y="308"/>
                  </a:lnTo>
                  <a:lnTo>
                    <a:pt x="172" y="305"/>
                  </a:lnTo>
                  <a:lnTo>
                    <a:pt x="172" y="303"/>
                  </a:lnTo>
                  <a:lnTo>
                    <a:pt x="173" y="303"/>
                  </a:lnTo>
                  <a:lnTo>
                    <a:pt x="177" y="303"/>
                  </a:lnTo>
                  <a:lnTo>
                    <a:pt x="181" y="300"/>
                  </a:lnTo>
                  <a:lnTo>
                    <a:pt x="191" y="295"/>
                  </a:lnTo>
                  <a:lnTo>
                    <a:pt x="193" y="293"/>
                  </a:lnTo>
                  <a:lnTo>
                    <a:pt x="196" y="293"/>
                  </a:lnTo>
                  <a:lnTo>
                    <a:pt x="199" y="290"/>
                  </a:lnTo>
                  <a:lnTo>
                    <a:pt x="201" y="288"/>
                  </a:lnTo>
                  <a:lnTo>
                    <a:pt x="203" y="290"/>
                  </a:lnTo>
                  <a:lnTo>
                    <a:pt x="206" y="290"/>
                  </a:lnTo>
                  <a:lnTo>
                    <a:pt x="211" y="290"/>
                  </a:lnTo>
                  <a:lnTo>
                    <a:pt x="214" y="288"/>
                  </a:lnTo>
                  <a:lnTo>
                    <a:pt x="221" y="287"/>
                  </a:lnTo>
                  <a:lnTo>
                    <a:pt x="245" y="284"/>
                  </a:lnTo>
                  <a:lnTo>
                    <a:pt x="256" y="284"/>
                  </a:lnTo>
                  <a:lnTo>
                    <a:pt x="268" y="282"/>
                  </a:lnTo>
                  <a:lnTo>
                    <a:pt x="310" y="277"/>
                  </a:lnTo>
                  <a:lnTo>
                    <a:pt x="315" y="277"/>
                  </a:lnTo>
                  <a:lnTo>
                    <a:pt x="346" y="274"/>
                  </a:lnTo>
                  <a:lnTo>
                    <a:pt x="346" y="277"/>
                  </a:lnTo>
                  <a:lnTo>
                    <a:pt x="346" y="280"/>
                  </a:lnTo>
                  <a:lnTo>
                    <a:pt x="344" y="282"/>
                  </a:lnTo>
                  <a:lnTo>
                    <a:pt x="344" y="284"/>
                  </a:lnTo>
                  <a:lnTo>
                    <a:pt x="348" y="287"/>
                  </a:lnTo>
                  <a:lnTo>
                    <a:pt x="356" y="279"/>
                  </a:lnTo>
                  <a:lnTo>
                    <a:pt x="361" y="282"/>
                  </a:lnTo>
                  <a:lnTo>
                    <a:pt x="367" y="288"/>
                  </a:lnTo>
                  <a:lnTo>
                    <a:pt x="377" y="300"/>
                  </a:lnTo>
                  <a:lnTo>
                    <a:pt x="379" y="314"/>
                  </a:lnTo>
                  <a:lnTo>
                    <a:pt x="405" y="311"/>
                  </a:lnTo>
                  <a:lnTo>
                    <a:pt x="428" y="306"/>
                  </a:lnTo>
                  <a:lnTo>
                    <a:pt x="472" y="300"/>
                  </a:lnTo>
                  <a:lnTo>
                    <a:pt x="495" y="297"/>
                  </a:lnTo>
                  <a:lnTo>
                    <a:pt x="496" y="297"/>
                  </a:lnTo>
                  <a:lnTo>
                    <a:pt x="525" y="316"/>
                  </a:lnTo>
                  <a:lnTo>
                    <a:pt x="573" y="350"/>
                  </a:lnTo>
                  <a:lnTo>
                    <a:pt x="627" y="386"/>
                  </a:lnTo>
                  <a:lnTo>
                    <a:pt x="636" y="394"/>
                  </a:lnTo>
                  <a:lnTo>
                    <a:pt x="641" y="396"/>
                  </a:lnTo>
                  <a:lnTo>
                    <a:pt x="646" y="394"/>
                  </a:lnTo>
                  <a:lnTo>
                    <a:pt x="649" y="389"/>
                  </a:lnTo>
                  <a:lnTo>
                    <a:pt x="653" y="388"/>
                  </a:lnTo>
                  <a:lnTo>
                    <a:pt x="654" y="385"/>
                  </a:lnTo>
                  <a:lnTo>
                    <a:pt x="658" y="385"/>
                  </a:lnTo>
                  <a:lnTo>
                    <a:pt x="658" y="386"/>
                  </a:lnTo>
                  <a:lnTo>
                    <a:pt x="661" y="386"/>
                  </a:lnTo>
                  <a:lnTo>
                    <a:pt x="667" y="385"/>
                  </a:lnTo>
                  <a:lnTo>
                    <a:pt x="672" y="381"/>
                  </a:lnTo>
                  <a:lnTo>
                    <a:pt x="676" y="383"/>
                  </a:lnTo>
                  <a:lnTo>
                    <a:pt x="680" y="383"/>
                  </a:lnTo>
                  <a:lnTo>
                    <a:pt x="685" y="381"/>
                  </a:lnTo>
                  <a:lnTo>
                    <a:pt x="690" y="381"/>
                  </a:lnTo>
                  <a:lnTo>
                    <a:pt x="692" y="380"/>
                  </a:lnTo>
                  <a:lnTo>
                    <a:pt x="692" y="378"/>
                  </a:lnTo>
                  <a:lnTo>
                    <a:pt x="695" y="375"/>
                  </a:lnTo>
                  <a:lnTo>
                    <a:pt x="697" y="370"/>
                  </a:lnTo>
                  <a:lnTo>
                    <a:pt x="697" y="363"/>
                  </a:lnTo>
                  <a:lnTo>
                    <a:pt x="697" y="355"/>
                  </a:lnTo>
                  <a:lnTo>
                    <a:pt x="698" y="355"/>
                  </a:lnTo>
                  <a:lnTo>
                    <a:pt x="700" y="359"/>
                  </a:lnTo>
                  <a:lnTo>
                    <a:pt x="700" y="367"/>
                  </a:lnTo>
                  <a:lnTo>
                    <a:pt x="702" y="370"/>
                  </a:lnTo>
                  <a:lnTo>
                    <a:pt x="703" y="370"/>
                  </a:lnTo>
                  <a:lnTo>
                    <a:pt x="705" y="368"/>
                  </a:lnTo>
                  <a:lnTo>
                    <a:pt x="703" y="365"/>
                  </a:lnTo>
                  <a:lnTo>
                    <a:pt x="705" y="360"/>
                  </a:lnTo>
                  <a:lnTo>
                    <a:pt x="703" y="354"/>
                  </a:lnTo>
                  <a:lnTo>
                    <a:pt x="705" y="347"/>
                  </a:lnTo>
                  <a:lnTo>
                    <a:pt x="707" y="339"/>
                  </a:lnTo>
                  <a:lnTo>
                    <a:pt x="710" y="329"/>
                  </a:lnTo>
                  <a:lnTo>
                    <a:pt x="711" y="326"/>
                  </a:lnTo>
                  <a:lnTo>
                    <a:pt x="713" y="324"/>
                  </a:lnTo>
                  <a:lnTo>
                    <a:pt x="716" y="319"/>
                  </a:lnTo>
                  <a:lnTo>
                    <a:pt x="724" y="308"/>
                  </a:lnTo>
                  <a:lnTo>
                    <a:pt x="729" y="303"/>
                  </a:lnTo>
                  <a:lnTo>
                    <a:pt x="731" y="300"/>
                  </a:lnTo>
                  <a:lnTo>
                    <a:pt x="734" y="297"/>
                  </a:lnTo>
                  <a:lnTo>
                    <a:pt x="742" y="292"/>
                  </a:lnTo>
                  <a:lnTo>
                    <a:pt x="747" y="288"/>
                  </a:lnTo>
                  <a:lnTo>
                    <a:pt x="749" y="285"/>
                  </a:lnTo>
                  <a:lnTo>
                    <a:pt x="747" y="284"/>
                  </a:lnTo>
                  <a:lnTo>
                    <a:pt x="746" y="284"/>
                  </a:lnTo>
                  <a:lnTo>
                    <a:pt x="741" y="284"/>
                  </a:lnTo>
                  <a:lnTo>
                    <a:pt x="739" y="280"/>
                  </a:lnTo>
                  <a:lnTo>
                    <a:pt x="738" y="279"/>
                  </a:lnTo>
                  <a:lnTo>
                    <a:pt x="738" y="277"/>
                  </a:lnTo>
                  <a:lnTo>
                    <a:pt x="742" y="275"/>
                  </a:lnTo>
                  <a:lnTo>
                    <a:pt x="742" y="272"/>
                  </a:lnTo>
                  <a:lnTo>
                    <a:pt x="742" y="270"/>
                  </a:lnTo>
                  <a:lnTo>
                    <a:pt x="739" y="269"/>
                  </a:lnTo>
                  <a:lnTo>
                    <a:pt x="738" y="269"/>
                  </a:lnTo>
                  <a:lnTo>
                    <a:pt x="736" y="267"/>
                  </a:lnTo>
                  <a:lnTo>
                    <a:pt x="734" y="261"/>
                  </a:lnTo>
                  <a:lnTo>
                    <a:pt x="734" y="259"/>
                  </a:lnTo>
                  <a:lnTo>
                    <a:pt x="736" y="259"/>
                  </a:lnTo>
                  <a:lnTo>
                    <a:pt x="738" y="262"/>
                  </a:lnTo>
                  <a:lnTo>
                    <a:pt x="739" y="264"/>
                  </a:lnTo>
                  <a:lnTo>
                    <a:pt x="744" y="266"/>
                  </a:lnTo>
                  <a:lnTo>
                    <a:pt x="744" y="269"/>
                  </a:lnTo>
                  <a:lnTo>
                    <a:pt x="747" y="272"/>
                  </a:lnTo>
                  <a:lnTo>
                    <a:pt x="744" y="275"/>
                  </a:lnTo>
                  <a:lnTo>
                    <a:pt x="744" y="277"/>
                  </a:lnTo>
                  <a:lnTo>
                    <a:pt x="746" y="279"/>
                  </a:lnTo>
                  <a:lnTo>
                    <a:pt x="751" y="282"/>
                  </a:lnTo>
                  <a:lnTo>
                    <a:pt x="752" y="282"/>
                  </a:lnTo>
                  <a:lnTo>
                    <a:pt x="754" y="280"/>
                  </a:lnTo>
                  <a:lnTo>
                    <a:pt x="759" y="277"/>
                  </a:lnTo>
                  <a:lnTo>
                    <a:pt x="762" y="275"/>
                  </a:lnTo>
                  <a:lnTo>
                    <a:pt x="760" y="272"/>
                  </a:lnTo>
                  <a:lnTo>
                    <a:pt x="762" y="270"/>
                  </a:lnTo>
                  <a:lnTo>
                    <a:pt x="765" y="269"/>
                  </a:lnTo>
                  <a:lnTo>
                    <a:pt x="767" y="269"/>
                  </a:lnTo>
                  <a:lnTo>
                    <a:pt x="767" y="267"/>
                  </a:lnTo>
                  <a:lnTo>
                    <a:pt x="767" y="266"/>
                  </a:lnTo>
                  <a:lnTo>
                    <a:pt x="767" y="262"/>
                  </a:lnTo>
                  <a:lnTo>
                    <a:pt x="767" y="259"/>
                  </a:lnTo>
                  <a:lnTo>
                    <a:pt x="767" y="257"/>
                  </a:lnTo>
                  <a:lnTo>
                    <a:pt x="765" y="254"/>
                  </a:lnTo>
                  <a:lnTo>
                    <a:pt x="764" y="253"/>
                  </a:lnTo>
                  <a:lnTo>
                    <a:pt x="764" y="251"/>
                  </a:lnTo>
                  <a:lnTo>
                    <a:pt x="765" y="251"/>
                  </a:lnTo>
                  <a:lnTo>
                    <a:pt x="767" y="251"/>
                  </a:lnTo>
                  <a:lnTo>
                    <a:pt x="768" y="256"/>
                  </a:lnTo>
                  <a:lnTo>
                    <a:pt x="772" y="257"/>
                  </a:lnTo>
                  <a:lnTo>
                    <a:pt x="772" y="261"/>
                  </a:lnTo>
                  <a:lnTo>
                    <a:pt x="773" y="261"/>
                  </a:lnTo>
                  <a:lnTo>
                    <a:pt x="777" y="259"/>
                  </a:lnTo>
                  <a:lnTo>
                    <a:pt x="791" y="251"/>
                  </a:lnTo>
                  <a:lnTo>
                    <a:pt x="798" y="249"/>
                  </a:lnTo>
                  <a:lnTo>
                    <a:pt x="811" y="248"/>
                  </a:lnTo>
                  <a:lnTo>
                    <a:pt x="811" y="246"/>
                  </a:lnTo>
                  <a:lnTo>
                    <a:pt x="811" y="244"/>
                  </a:lnTo>
                  <a:lnTo>
                    <a:pt x="809" y="244"/>
                  </a:lnTo>
                  <a:lnTo>
                    <a:pt x="806" y="244"/>
                  </a:lnTo>
                  <a:lnTo>
                    <a:pt x="808" y="239"/>
                  </a:lnTo>
                  <a:lnTo>
                    <a:pt x="813" y="236"/>
                  </a:lnTo>
                  <a:lnTo>
                    <a:pt x="813" y="238"/>
                  </a:lnTo>
                  <a:lnTo>
                    <a:pt x="814" y="243"/>
                  </a:lnTo>
                  <a:lnTo>
                    <a:pt x="817" y="246"/>
                  </a:lnTo>
                  <a:lnTo>
                    <a:pt x="819" y="244"/>
                  </a:lnTo>
                  <a:lnTo>
                    <a:pt x="819" y="243"/>
                  </a:lnTo>
                  <a:lnTo>
                    <a:pt x="819" y="238"/>
                  </a:lnTo>
                  <a:lnTo>
                    <a:pt x="821" y="236"/>
                  </a:lnTo>
                  <a:lnTo>
                    <a:pt x="824" y="238"/>
                  </a:lnTo>
                  <a:lnTo>
                    <a:pt x="824" y="239"/>
                  </a:lnTo>
                  <a:lnTo>
                    <a:pt x="824" y="243"/>
                  </a:lnTo>
                  <a:lnTo>
                    <a:pt x="827" y="244"/>
                  </a:lnTo>
                  <a:lnTo>
                    <a:pt x="830" y="243"/>
                  </a:lnTo>
                  <a:lnTo>
                    <a:pt x="832" y="241"/>
                  </a:lnTo>
                  <a:lnTo>
                    <a:pt x="832" y="236"/>
                  </a:lnTo>
                  <a:lnTo>
                    <a:pt x="835" y="233"/>
                  </a:lnTo>
                  <a:lnTo>
                    <a:pt x="835" y="231"/>
                  </a:lnTo>
                  <a:lnTo>
                    <a:pt x="835" y="230"/>
                  </a:lnTo>
                  <a:lnTo>
                    <a:pt x="839" y="226"/>
                  </a:lnTo>
                  <a:lnTo>
                    <a:pt x="839" y="225"/>
                  </a:lnTo>
                  <a:lnTo>
                    <a:pt x="839" y="222"/>
                  </a:lnTo>
                  <a:lnTo>
                    <a:pt x="842" y="222"/>
                  </a:lnTo>
                  <a:lnTo>
                    <a:pt x="845" y="218"/>
                  </a:lnTo>
                  <a:lnTo>
                    <a:pt x="847" y="217"/>
                  </a:lnTo>
                  <a:lnTo>
                    <a:pt x="845" y="215"/>
                  </a:lnTo>
                  <a:lnTo>
                    <a:pt x="845" y="213"/>
                  </a:lnTo>
                  <a:lnTo>
                    <a:pt x="847" y="212"/>
                  </a:lnTo>
                  <a:lnTo>
                    <a:pt x="848" y="210"/>
                  </a:lnTo>
                  <a:lnTo>
                    <a:pt x="847" y="207"/>
                  </a:lnTo>
                  <a:lnTo>
                    <a:pt x="845" y="204"/>
                  </a:lnTo>
                  <a:lnTo>
                    <a:pt x="844" y="202"/>
                  </a:lnTo>
                  <a:lnTo>
                    <a:pt x="840" y="204"/>
                  </a:lnTo>
                  <a:lnTo>
                    <a:pt x="842" y="207"/>
                  </a:lnTo>
                  <a:lnTo>
                    <a:pt x="840" y="210"/>
                  </a:lnTo>
                  <a:lnTo>
                    <a:pt x="840" y="213"/>
                  </a:lnTo>
                  <a:lnTo>
                    <a:pt x="839" y="213"/>
                  </a:lnTo>
                  <a:lnTo>
                    <a:pt x="837" y="213"/>
                  </a:lnTo>
                  <a:lnTo>
                    <a:pt x="837" y="212"/>
                  </a:lnTo>
                  <a:lnTo>
                    <a:pt x="835" y="213"/>
                  </a:lnTo>
                  <a:lnTo>
                    <a:pt x="832" y="215"/>
                  </a:lnTo>
                  <a:lnTo>
                    <a:pt x="832" y="213"/>
                  </a:lnTo>
                  <a:lnTo>
                    <a:pt x="832" y="212"/>
                  </a:lnTo>
                  <a:lnTo>
                    <a:pt x="834" y="208"/>
                  </a:lnTo>
                  <a:lnTo>
                    <a:pt x="835" y="207"/>
                  </a:lnTo>
                  <a:lnTo>
                    <a:pt x="832" y="205"/>
                  </a:lnTo>
                  <a:lnTo>
                    <a:pt x="832" y="202"/>
                  </a:lnTo>
                  <a:lnTo>
                    <a:pt x="832" y="199"/>
                  </a:lnTo>
                  <a:lnTo>
                    <a:pt x="829" y="199"/>
                  </a:lnTo>
                  <a:lnTo>
                    <a:pt x="827" y="200"/>
                  </a:lnTo>
                  <a:lnTo>
                    <a:pt x="829" y="202"/>
                  </a:lnTo>
                  <a:lnTo>
                    <a:pt x="827" y="205"/>
                  </a:lnTo>
                  <a:lnTo>
                    <a:pt x="827" y="207"/>
                  </a:lnTo>
                  <a:lnTo>
                    <a:pt x="827" y="210"/>
                  </a:lnTo>
                  <a:lnTo>
                    <a:pt x="824" y="210"/>
                  </a:lnTo>
                  <a:lnTo>
                    <a:pt x="821" y="208"/>
                  </a:lnTo>
                  <a:lnTo>
                    <a:pt x="819" y="210"/>
                  </a:lnTo>
                  <a:lnTo>
                    <a:pt x="819" y="213"/>
                  </a:lnTo>
                  <a:lnTo>
                    <a:pt x="822" y="217"/>
                  </a:lnTo>
                  <a:lnTo>
                    <a:pt x="822" y="218"/>
                  </a:lnTo>
                  <a:lnTo>
                    <a:pt x="822" y="220"/>
                  </a:lnTo>
                  <a:lnTo>
                    <a:pt x="819" y="218"/>
                  </a:lnTo>
                  <a:lnTo>
                    <a:pt x="817" y="217"/>
                  </a:lnTo>
                  <a:lnTo>
                    <a:pt x="814" y="213"/>
                  </a:lnTo>
                  <a:lnTo>
                    <a:pt x="811" y="213"/>
                  </a:lnTo>
                  <a:lnTo>
                    <a:pt x="811" y="215"/>
                  </a:lnTo>
                  <a:lnTo>
                    <a:pt x="811" y="217"/>
                  </a:lnTo>
                  <a:lnTo>
                    <a:pt x="814" y="220"/>
                  </a:lnTo>
                  <a:lnTo>
                    <a:pt x="813" y="222"/>
                  </a:lnTo>
                  <a:lnTo>
                    <a:pt x="809" y="223"/>
                  </a:lnTo>
                  <a:lnTo>
                    <a:pt x="809" y="220"/>
                  </a:lnTo>
                  <a:lnTo>
                    <a:pt x="809" y="218"/>
                  </a:lnTo>
                  <a:lnTo>
                    <a:pt x="808" y="217"/>
                  </a:lnTo>
                  <a:lnTo>
                    <a:pt x="804" y="218"/>
                  </a:lnTo>
                  <a:lnTo>
                    <a:pt x="803" y="222"/>
                  </a:lnTo>
                  <a:lnTo>
                    <a:pt x="803" y="225"/>
                  </a:lnTo>
                  <a:lnTo>
                    <a:pt x="799" y="225"/>
                  </a:lnTo>
                  <a:lnTo>
                    <a:pt x="798" y="225"/>
                  </a:lnTo>
                  <a:lnTo>
                    <a:pt x="795" y="223"/>
                  </a:lnTo>
                  <a:lnTo>
                    <a:pt x="793" y="225"/>
                  </a:lnTo>
                  <a:lnTo>
                    <a:pt x="790" y="225"/>
                  </a:lnTo>
                  <a:lnTo>
                    <a:pt x="785" y="222"/>
                  </a:lnTo>
                  <a:lnTo>
                    <a:pt x="782" y="222"/>
                  </a:lnTo>
                  <a:lnTo>
                    <a:pt x="778" y="220"/>
                  </a:lnTo>
                  <a:lnTo>
                    <a:pt x="775" y="217"/>
                  </a:lnTo>
                  <a:lnTo>
                    <a:pt x="767" y="210"/>
                  </a:lnTo>
                  <a:lnTo>
                    <a:pt x="762" y="208"/>
                  </a:lnTo>
                  <a:lnTo>
                    <a:pt x="762" y="207"/>
                  </a:lnTo>
                  <a:lnTo>
                    <a:pt x="762" y="205"/>
                  </a:lnTo>
                  <a:lnTo>
                    <a:pt x="762" y="202"/>
                  </a:lnTo>
                  <a:lnTo>
                    <a:pt x="762" y="200"/>
                  </a:lnTo>
                  <a:lnTo>
                    <a:pt x="764" y="200"/>
                  </a:lnTo>
                  <a:lnTo>
                    <a:pt x="765" y="202"/>
                  </a:lnTo>
                  <a:lnTo>
                    <a:pt x="772" y="207"/>
                  </a:lnTo>
                  <a:lnTo>
                    <a:pt x="773" y="208"/>
                  </a:lnTo>
                  <a:lnTo>
                    <a:pt x="777" y="208"/>
                  </a:lnTo>
                  <a:lnTo>
                    <a:pt x="778" y="208"/>
                  </a:lnTo>
                  <a:lnTo>
                    <a:pt x="782" y="212"/>
                  </a:lnTo>
                  <a:lnTo>
                    <a:pt x="785" y="213"/>
                  </a:lnTo>
                  <a:lnTo>
                    <a:pt x="786" y="213"/>
                  </a:lnTo>
                  <a:lnTo>
                    <a:pt x="793" y="217"/>
                  </a:lnTo>
                  <a:lnTo>
                    <a:pt x="796" y="217"/>
                  </a:lnTo>
                  <a:lnTo>
                    <a:pt x="798" y="213"/>
                  </a:lnTo>
                  <a:lnTo>
                    <a:pt x="803" y="212"/>
                  </a:lnTo>
                  <a:lnTo>
                    <a:pt x="803" y="210"/>
                  </a:lnTo>
                  <a:lnTo>
                    <a:pt x="806" y="207"/>
                  </a:lnTo>
                  <a:lnTo>
                    <a:pt x="808" y="207"/>
                  </a:lnTo>
                  <a:lnTo>
                    <a:pt x="809" y="205"/>
                  </a:lnTo>
                  <a:lnTo>
                    <a:pt x="811" y="199"/>
                  </a:lnTo>
                  <a:lnTo>
                    <a:pt x="813" y="197"/>
                  </a:lnTo>
                  <a:lnTo>
                    <a:pt x="816" y="195"/>
                  </a:lnTo>
                  <a:lnTo>
                    <a:pt x="816" y="194"/>
                  </a:lnTo>
                  <a:lnTo>
                    <a:pt x="819" y="191"/>
                  </a:lnTo>
                  <a:lnTo>
                    <a:pt x="817" y="189"/>
                  </a:lnTo>
                  <a:lnTo>
                    <a:pt x="816" y="187"/>
                  </a:lnTo>
                  <a:lnTo>
                    <a:pt x="814" y="189"/>
                  </a:lnTo>
                  <a:lnTo>
                    <a:pt x="811" y="191"/>
                  </a:lnTo>
                  <a:lnTo>
                    <a:pt x="806" y="191"/>
                  </a:lnTo>
                  <a:lnTo>
                    <a:pt x="804" y="189"/>
                  </a:lnTo>
                  <a:lnTo>
                    <a:pt x="806" y="187"/>
                  </a:lnTo>
                  <a:lnTo>
                    <a:pt x="809" y="186"/>
                  </a:lnTo>
                  <a:lnTo>
                    <a:pt x="811" y="182"/>
                  </a:lnTo>
                  <a:lnTo>
                    <a:pt x="816" y="184"/>
                  </a:lnTo>
                  <a:lnTo>
                    <a:pt x="817" y="182"/>
                  </a:lnTo>
                  <a:lnTo>
                    <a:pt x="817" y="181"/>
                  </a:lnTo>
                  <a:lnTo>
                    <a:pt x="813" y="179"/>
                  </a:lnTo>
                  <a:lnTo>
                    <a:pt x="816" y="178"/>
                  </a:lnTo>
                  <a:lnTo>
                    <a:pt x="819" y="178"/>
                  </a:lnTo>
                  <a:lnTo>
                    <a:pt x="819" y="173"/>
                  </a:lnTo>
                  <a:lnTo>
                    <a:pt x="819" y="169"/>
                  </a:lnTo>
                  <a:lnTo>
                    <a:pt x="817" y="168"/>
                  </a:lnTo>
                  <a:lnTo>
                    <a:pt x="816" y="168"/>
                  </a:lnTo>
                  <a:lnTo>
                    <a:pt x="813" y="169"/>
                  </a:lnTo>
                  <a:lnTo>
                    <a:pt x="809" y="168"/>
                  </a:lnTo>
                  <a:lnTo>
                    <a:pt x="808" y="168"/>
                  </a:lnTo>
                  <a:lnTo>
                    <a:pt x="804" y="169"/>
                  </a:lnTo>
                  <a:lnTo>
                    <a:pt x="804" y="173"/>
                  </a:lnTo>
                  <a:lnTo>
                    <a:pt x="803" y="173"/>
                  </a:lnTo>
                  <a:lnTo>
                    <a:pt x="801" y="173"/>
                  </a:lnTo>
                  <a:lnTo>
                    <a:pt x="801" y="169"/>
                  </a:lnTo>
                  <a:lnTo>
                    <a:pt x="799" y="168"/>
                  </a:lnTo>
                  <a:lnTo>
                    <a:pt x="796" y="168"/>
                  </a:lnTo>
                  <a:lnTo>
                    <a:pt x="790" y="171"/>
                  </a:lnTo>
                  <a:lnTo>
                    <a:pt x="788" y="171"/>
                  </a:lnTo>
                  <a:lnTo>
                    <a:pt x="788" y="169"/>
                  </a:lnTo>
                  <a:lnTo>
                    <a:pt x="790" y="168"/>
                  </a:lnTo>
                  <a:lnTo>
                    <a:pt x="790" y="164"/>
                  </a:lnTo>
                  <a:lnTo>
                    <a:pt x="788" y="164"/>
                  </a:lnTo>
                  <a:lnTo>
                    <a:pt x="785" y="166"/>
                  </a:lnTo>
                  <a:lnTo>
                    <a:pt x="782" y="168"/>
                  </a:lnTo>
                  <a:lnTo>
                    <a:pt x="782" y="166"/>
                  </a:lnTo>
                  <a:lnTo>
                    <a:pt x="782" y="163"/>
                  </a:lnTo>
                  <a:lnTo>
                    <a:pt x="778" y="163"/>
                  </a:lnTo>
                  <a:lnTo>
                    <a:pt x="775" y="163"/>
                  </a:lnTo>
                  <a:lnTo>
                    <a:pt x="773" y="163"/>
                  </a:lnTo>
                  <a:lnTo>
                    <a:pt x="772" y="163"/>
                  </a:lnTo>
                  <a:lnTo>
                    <a:pt x="768" y="161"/>
                  </a:lnTo>
                  <a:lnTo>
                    <a:pt x="765" y="163"/>
                  </a:lnTo>
                  <a:lnTo>
                    <a:pt x="764" y="161"/>
                  </a:lnTo>
                  <a:lnTo>
                    <a:pt x="762" y="160"/>
                  </a:lnTo>
                  <a:lnTo>
                    <a:pt x="759" y="158"/>
                  </a:lnTo>
                  <a:lnTo>
                    <a:pt x="757" y="156"/>
                  </a:lnTo>
                  <a:lnTo>
                    <a:pt x="759" y="155"/>
                  </a:lnTo>
                  <a:lnTo>
                    <a:pt x="760" y="155"/>
                  </a:lnTo>
                  <a:lnTo>
                    <a:pt x="775" y="156"/>
                  </a:lnTo>
                  <a:lnTo>
                    <a:pt x="777" y="156"/>
                  </a:lnTo>
                  <a:lnTo>
                    <a:pt x="778" y="156"/>
                  </a:lnTo>
                  <a:lnTo>
                    <a:pt x="778" y="153"/>
                  </a:lnTo>
                  <a:lnTo>
                    <a:pt x="780" y="151"/>
                  </a:lnTo>
                  <a:lnTo>
                    <a:pt x="782" y="153"/>
                  </a:lnTo>
                  <a:lnTo>
                    <a:pt x="782" y="156"/>
                  </a:lnTo>
                  <a:lnTo>
                    <a:pt x="783" y="158"/>
                  </a:lnTo>
                  <a:lnTo>
                    <a:pt x="788" y="158"/>
                  </a:lnTo>
                  <a:lnTo>
                    <a:pt x="793" y="158"/>
                  </a:lnTo>
                  <a:lnTo>
                    <a:pt x="795" y="156"/>
                  </a:lnTo>
                  <a:lnTo>
                    <a:pt x="796" y="158"/>
                  </a:lnTo>
                  <a:lnTo>
                    <a:pt x="801" y="161"/>
                  </a:lnTo>
                  <a:lnTo>
                    <a:pt x="803" y="160"/>
                  </a:lnTo>
                  <a:lnTo>
                    <a:pt x="804" y="158"/>
                  </a:lnTo>
                  <a:lnTo>
                    <a:pt x="804" y="155"/>
                  </a:lnTo>
                  <a:lnTo>
                    <a:pt x="801" y="151"/>
                  </a:lnTo>
                  <a:lnTo>
                    <a:pt x="801" y="148"/>
                  </a:lnTo>
                  <a:lnTo>
                    <a:pt x="798" y="147"/>
                  </a:lnTo>
                  <a:lnTo>
                    <a:pt x="795" y="145"/>
                  </a:lnTo>
                  <a:lnTo>
                    <a:pt x="793" y="143"/>
                  </a:lnTo>
                  <a:lnTo>
                    <a:pt x="795" y="142"/>
                  </a:lnTo>
                  <a:lnTo>
                    <a:pt x="796" y="140"/>
                  </a:lnTo>
                  <a:lnTo>
                    <a:pt x="803" y="143"/>
                  </a:lnTo>
                  <a:lnTo>
                    <a:pt x="806" y="142"/>
                  </a:lnTo>
                  <a:lnTo>
                    <a:pt x="809" y="142"/>
                  </a:lnTo>
                  <a:lnTo>
                    <a:pt x="811" y="140"/>
                  </a:lnTo>
                  <a:lnTo>
                    <a:pt x="811" y="137"/>
                  </a:lnTo>
                  <a:lnTo>
                    <a:pt x="811" y="13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Freeform 78"/>
            <p:cNvSpPr>
              <a:spLocks/>
            </p:cNvSpPr>
            <p:nvPr/>
          </p:nvSpPr>
          <p:spPr bwMode="auto">
            <a:xfrm>
              <a:off x="3359868" y="1604989"/>
              <a:ext cx="940584" cy="582397"/>
            </a:xfrm>
            <a:custGeom>
              <a:avLst/>
              <a:gdLst>
                <a:gd name="T0" fmla="*/ 1003022228 w 688"/>
                <a:gd name="T1" fmla="*/ 1053425408 h 426"/>
                <a:gd name="T2" fmla="*/ 1227315261 w 688"/>
                <a:gd name="T3" fmla="*/ 1066026979 h 426"/>
                <a:gd name="T4" fmla="*/ 1401206775 w 688"/>
                <a:gd name="T5" fmla="*/ 1068546341 h 426"/>
                <a:gd name="T6" fmla="*/ 1728827368 w 688"/>
                <a:gd name="T7" fmla="*/ 1073586652 h 426"/>
                <a:gd name="T8" fmla="*/ 1726308006 w 688"/>
                <a:gd name="T9" fmla="*/ 1053425408 h 426"/>
                <a:gd name="T10" fmla="*/ 1733867678 w 688"/>
                <a:gd name="T11" fmla="*/ 1035785113 h 426"/>
                <a:gd name="T12" fmla="*/ 1728827368 w 688"/>
                <a:gd name="T13" fmla="*/ 1010583557 h 426"/>
                <a:gd name="T14" fmla="*/ 1726308006 w 688"/>
                <a:gd name="T15" fmla="*/ 970261069 h 426"/>
                <a:gd name="T16" fmla="*/ 1713706436 w 688"/>
                <a:gd name="T17" fmla="*/ 937498253 h 426"/>
                <a:gd name="T18" fmla="*/ 1696066142 w 688"/>
                <a:gd name="T19" fmla="*/ 904737025 h 426"/>
                <a:gd name="T20" fmla="*/ 1688504882 w 688"/>
                <a:gd name="T21" fmla="*/ 866933898 h 426"/>
                <a:gd name="T22" fmla="*/ 1680945210 w 688"/>
                <a:gd name="T23" fmla="*/ 834172670 h 426"/>
                <a:gd name="T24" fmla="*/ 1680945210 w 688"/>
                <a:gd name="T25" fmla="*/ 793849983 h 426"/>
                <a:gd name="T26" fmla="*/ 1688504882 w 688"/>
                <a:gd name="T27" fmla="*/ 753527495 h 426"/>
                <a:gd name="T28" fmla="*/ 1673383950 w 688"/>
                <a:gd name="T29" fmla="*/ 715724368 h 426"/>
                <a:gd name="T30" fmla="*/ 1675904899 w 688"/>
                <a:gd name="T31" fmla="*/ 698084073 h 426"/>
                <a:gd name="T32" fmla="*/ 1673383950 w 688"/>
                <a:gd name="T33" fmla="*/ 677922829 h 426"/>
                <a:gd name="T34" fmla="*/ 1673383950 w 688"/>
                <a:gd name="T35" fmla="*/ 650200325 h 426"/>
                <a:gd name="T36" fmla="*/ 1673383950 w 688"/>
                <a:gd name="T37" fmla="*/ 619958458 h 426"/>
                <a:gd name="T38" fmla="*/ 1673383950 w 688"/>
                <a:gd name="T39" fmla="*/ 599797214 h 426"/>
                <a:gd name="T40" fmla="*/ 1673383950 w 688"/>
                <a:gd name="T41" fmla="*/ 567034398 h 426"/>
                <a:gd name="T42" fmla="*/ 1668343639 w 688"/>
                <a:gd name="T43" fmla="*/ 554434415 h 426"/>
                <a:gd name="T44" fmla="*/ 1668343639 w 688"/>
                <a:gd name="T45" fmla="*/ 539313481 h 426"/>
                <a:gd name="T46" fmla="*/ 1663302932 w 688"/>
                <a:gd name="T47" fmla="*/ 519152237 h 426"/>
                <a:gd name="T48" fmla="*/ 1655743259 w 688"/>
                <a:gd name="T49" fmla="*/ 493950682 h 426"/>
                <a:gd name="T50" fmla="*/ 1643141689 w 688"/>
                <a:gd name="T51" fmla="*/ 466229765 h 426"/>
                <a:gd name="T52" fmla="*/ 1630541706 w 688"/>
                <a:gd name="T53" fmla="*/ 441028210 h 426"/>
                <a:gd name="T54" fmla="*/ 1622980446 w 688"/>
                <a:gd name="T55" fmla="*/ 415826555 h 426"/>
                <a:gd name="T56" fmla="*/ 1622980446 w 688"/>
                <a:gd name="T57" fmla="*/ 390625000 h 426"/>
                <a:gd name="T58" fmla="*/ 1605340152 w 688"/>
                <a:gd name="T59" fmla="*/ 357862184 h 426"/>
                <a:gd name="T60" fmla="*/ 1605340152 w 688"/>
                <a:gd name="T61" fmla="*/ 337700940 h 426"/>
                <a:gd name="T62" fmla="*/ 1605340152 w 688"/>
                <a:gd name="T63" fmla="*/ 312499385 h 426"/>
                <a:gd name="T64" fmla="*/ 1602819203 w 688"/>
                <a:gd name="T65" fmla="*/ 284776880 h 426"/>
                <a:gd name="T66" fmla="*/ 1605340152 w 688"/>
                <a:gd name="T67" fmla="*/ 254536601 h 426"/>
                <a:gd name="T68" fmla="*/ 1605340152 w 688"/>
                <a:gd name="T69" fmla="*/ 226814097 h 426"/>
                <a:gd name="T70" fmla="*/ 1602819203 w 688"/>
                <a:gd name="T71" fmla="*/ 214214113 h 426"/>
                <a:gd name="T72" fmla="*/ 1615420774 w 688"/>
                <a:gd name="T73" fmla="*/ 199093130 h 426"/>
                <a:gd name="T74" fmla="*/ 1615420774 w 688"/>
                <a:gd name="T75" fmla="*/ 176410937 h 426"/>
                <a:gd name="T76" fmla="*/ 1605340152 w 688"/>
                <a:gd name="T77" fmla="*/ 161290003 h 426"/>
                <a:gd name="T78" fmla="*/ 1597778892 w 688"/>
                <a:gd name="T79" fmla="*/ 120967515 h 426"/>
                <a:gd name="T80" fmla="*/ 1590219220 w 688"/>
                <a:gd name="T81" fmla="*/ 98286884 h 426"/>
                <a:gd name="T82" fmla="*/ 1433969588 w 688"/>
                <a:gd name="T83" fmla="*/ 75604691 h 426"/>
                <a:gd name="T84" fmla="*/ 1081146251 w 688"/>
                <a:gd name="T85" fmla="*/ 65524069 h 426"/>
                <a:gd name="T86" fmla="*/ 650200280 w 688"/>
                <a:gd name="T87" fmla="*/ 42843450 h 426"/>
                <a:gd name="T88" fmla="*/ 332660606 w 688"/>
                <a:gd name="T89" fmla="*/ 20161250 h 426"/>
                <a:gd name="T90" fmla="*/ 78124047 w 688"/>
                <a:gd name="T91" fmla="*/ 120967515 h 426"/>
                <a:gd name="T92" fmla="*/ 60483753 w 688"/>
                <a:gd name="T93" fmla="*/ 330141267 h 426"/>
                <a:gd name="T94" fmla="*/ 40322498 w 688"/>
                <a:gd name="T95" fmla="*/ 539313481 h 426"/>
                <a:gd name="T96" fmla="*/ 20161249 w 688"/>
                <a:gd name="T97" fmla="*/ 798890295 h 426"/>
                <a:gd name="T98" fmla="*/ 0 w 688"/>
                <a:gd name="T99" fmla="*/ 990422313 h 426"/>
                <a:gd name="T100" fmla="*/ 259575307 w 688"/>
                <a:gd name="T101" fmla="*/ 1010583557 h 426"/>
                <a:gd name="T102" fmla="*/ 816530534 w 688"/>
                <a:gd name="T103" fmla="*/ 1043344785 h 4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8"/>
                <a:gd name="T157" fmla="*/ 0 h 426"/>
                <a:gd name="T158" fmla="*/ 688 w 688"/>
                <a:gd name="T159" fmla="*/ 426 h 4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8" h="426">
                  <a:moveTo>
                    <a:pt x="383" y="418"/>
                  </a:moveTo>
                  <a:lnTo>
                    <a:pt x="398" y="418"/>
                  </a:lnTo>
                  <a:lnTo>
                    <a:pt x="463" y="421"/>
                  </a:lnTo>
                  <a:lnTo>
                    <a:pt x="487" y="423"/>
                  </a:lnTo>
                  <a:lnTo>
                    <a:pt x="554" y="424"/>
                  </a:lnTo>
                  <a:lnTo>
                    <a:pt x="556" y="424"/>
                  </a:lnTo>
                  <a:lnTo>
                    <a:pt x="624" y="424"/>
                  </a:lnTo>
                  <a:lnTo>
                    <a:pt x="686" y="426"/>
                  </a:lnTo>
                  <a:lnTo>
                    <a:pt x="685" y="421"/>
                  </a:lnTo>
                  <a:lnTo>
                    <a:pt x="685" y="418"/>
                  </a:lnTo>
                  <a:lnTo>
                    <a:pt x="686" y="414"/>
                  </a:lnTo>
                  <a:lnTo>
                    <a:pt x="688" y="411"/>
                  </a:lnTo>
                  <a:lnTo>
                    <a:pt x="688" y="406"/>
                  </a:lnTo>
                  <a:lnTo>
                    <a:pt x="686" y="401"/>
                  </a:lnTo>
                  <a:lnTo>
                    <a:pt x="685" y="398"/>
                  </a:lnTo>
                  <a:lnTo>
                    <a:pt x="685" y="385"/>
                  </a:lnTo>
                  <a:lnTo>
                    <a:pt x="683" y="375"/>
                  </a:lnTo>
                  <a:lnTo>
                    <a:pt x="680" y="372"/>
                  </a:lnTo>
                  <a:lnTo>
                    <a:pt x="675" y="366"/>
                  </a:lnTo>
                  <a:lnTo>
                    <a:pt x="673" y="359"/>
                  </a:lnTo>
                  <a:lnTo>
                    <a:pt x="672" y="356"/>
                  </a:lnTo>
                  <a:lnTo>
                    <a:pt x="670" y="344"/>
                  </a:lnTo>
                  <a:lnTo>
                    <a:pt x="667" y="336"/>
                  </a:lnTo>
                  <a:lnTo>
                    <a:pt x="667" y="331"/>
                  </a:lnTo>
                  <a:lnTo>
                    <a:pt x="667" y="326"/>
                  </a:lnTo>
                  <a:lnTo>
                    <a:pt x="667" y="315"/>
                  </a:lnTo>
                  <a:lnTo>
                    <a:pt x="668" y="305"/>
                  </a:lnTo>
                  <a:lnTo>
                    <a:pt x="670" y="299"/>
                  </a:lnTo>
                  <a:lnTo>
                    <a:pt x="664" y="289"/>
                  </a:lnTo>
                  <a:lnTo>
                    <a:pt x="664" y="284"/>
                  </a:lnTo>
                  <a:lnTo>
                    <a:pt x="664" y="282"/>
                  </a:lnTo>
                  <a:lnTo>
                    <a:pt x="665" y="277"/>
                  </a:lnTo>
                  <a:lnTo>
                    <a:pt x="664" y="273"/>
                  </a:lnTo>
                  <a:lnTo>
                    <a:pt x="664" y="269"/>
                  </a:lnTo>
                  <a:lnTo>
                    <a:pt x="664" y="261"/>
                  </a:lnTo>
                  <a:lnTo>
                    <a:pt x="664" y="258"/>
                  </a:lnTo>
                  <a:lnTo>
                    <a:pt x="662" y="253"/>
                  </a:lnTo>
                  <a:lnTo>
                    <a:pt x="664" y="246"/>
                  </a:lnTo>
                  <a:lnTo>
                    <a:pt x="664" y="242"/>
                  </a:lnTo>
                  <a:lnTo>
                    <a:pt x="664" y="238"/>
                  </a:lnTo>
                  <a:lnTo>
                    <a:pt x="662" y="232"/>
                  </a:lnTo>
                  <a:lnTo>
                    <a:pt x="664" y="225"/>
                  </a:lnTo>
                  <a:lnTo>
                    <a:pt x="662" y="224"/>
                  </a:lnTo>
                  <a:lnTo>
                    <a:pt x="662" y="220"/>
                  </a:lnTo>
                  <a:lnTo>
                    <a:pt x="662" y="217"/>
                  </a:lnTo>
                  <a:lnTo>
                    <a:pt x="662" y="214"/>
                  </a:lnTo>
                  <a:lnTo>
                    <a:pt x="662" y="211"/>
                  </a:lnTo>
                  <a:lnTo>
                    <a:pt x="660" y="206"/>
                  </a:lnTo>
                  <a:lnTo>
                    <a:pt x="659" y="202"/>
                  </a:lnTo>
                  <a:lnTo>
                    <a:pt x="657" y="196"/>
                  </a:lnTo>
                  <a:lnTo>
                    <a:pt x="655" y="189"/>
                  </a:lnTo>
                  <a:lnTo>
                    <a:pt x="652" y="185"/>
                  </a:lnTo>
                  <a:lnTo>
                    <a:pt x="651" y="178"/>
                  </a:lnTo>
                  <a:lnTo>
                    <a:pt x="647" y="175"/>
                  </a:lnTo>
                  <a:lnTo>
                    <a:pt x="646" y="168"/>
                  </a:lnTo>
                  <a:lnTo>
                    <a:pt x="644" y="165"/>
                  </a:lnTo>
                  <a:lnTo>
                    <a:pt x="644" y="160"/>
                  </a:lnTo>
                  <a:lnTo>
                    <a:pt x="644" y="155"/>
                  </a:lnTo>
                  <a:lnTo>
                    <a:pt x="642" y="152"/>
                  </a:lnTo>
                  <a:lnTo>
                    <a:pt x="637" y="142"/>
                  </a:lnTo>
                  <a:lnTo>
                    <a:pt x="636" y="137"/>
                  </a:lnTo>
                  <a:lnTo>
                    <a:pt x="637" y="134"/>
                  </a:lnTo>
                  <a:lnTo>
                    <a:pt x="637" y="129"/>
                  </a:lnTo>
                  <a:lnTo>
                    <a:pt x="637" y="124"/>
                  </a:lnTo>
                  <a:lnTo>
                    <a:pt x="637" y="118"/>
                  </a:lnTo>
                  <a:lnTo>
                    <a:pt x="636" y="113"/>
                  </a:lnTo>
                  <a:lnTo>
                    <a:pt x="637" y="106"/>
                  </a:lnTo>
                  <a:lnTo>
                    <a:pt x="637" y="101"/>
                  </a:lnTo>
                  <a:lnTo>
                    <a:pt x="637" y="93"/>
                  </a:lnTo>
                  <a:lnTo>
                    <a:pt x="637" y="90"/>
                  </a:lnTo>
                  <a:lnTo>
                    <a:pt x="636" y="87"/>
                  </a:lnTo>
                  <a:lnTo>
                    <a:pt x="636" y="85"/>
                  </a:lnTo>
                  <a:lnTo>
                    <a:pt x="637" y="82"/>
                  </a:lnTo>
                  <a:lnTo>
                    <a:pt x="641" y="79"/>
                  </a:lnTo>
                  <a:lnTo>
                    <a:pt x="642" y="74"/>
                  </a:lnTo>
                  <a:lnTo>
                    <a:pt x="641" y="70"/>
                  </a:lnTo>
                  <a:lnTo>
                    <a:pt x="639" y="66"/>
                  </a:lnTo>
                  <a:lnTo>
                    <a:pt x="637" y="64"/>
                  </a:lnTo>
                  <a:lnTo>
                    <a:pt x="634" y="56"/>
                  </a:lnTo>
                  <a:lnTo>
                    <a:pt x="634" y="48"/>
                  </a:lnTo>
                  <a:lnTo>
                    <a:pt x="634" y="44"/>
                  </a:lnTo>
                  <a:lnTo>
                    <a:pt x="631" y="39"/>
                  </a:lnTo>
                  <a:lnTo>
                    <a:pt x="631" y="31"/>
                  </a:lnTo>
                  <a:lnTo>
                    <a:pt x="569" y="30"/>
                  </a:lnTo>
                  <a:lnTo>
                    <a:pt x="476" y="28"/>
                  </a:lnTo>
                  <a:lnTo>
                    <a:pt x="429" y="26"/>
                  </a:lnTo>
                  <a:lnTo>
                    <a:pt x="372" y="23"/>
                  </a:lnTo>
                  <a:lnTo>
                    <a:pt x="258" y="17"/>
                  </a:lnTo>
                  <a:lnTo>
                    <a:pt x="212" y="13"/>
                  </a:lnTo>
                  <a:lnTo>
                    <a:pt x="132" y="8"/>
                  </a:lnTo>
                  <a:lnTo>
                    <a:pt x="34" y="0"/>
                  </a:lnTo>
                  <a:lnTo>
                    <a:pt x="31" y="48"/>
                  </a:lnTo>
                  <a:lnTo>
                    <a:pt x="28" y="79"/>
                  </a:lnTo>
                  <a:lnTo>
                    <a:pt x="24" y="131"/>
                  </a:lnTo>
                  <a:lnTo>
                    <a:pt x="16" y="206"/>
                  </a:lnTo>
                  <a:lnTo>
                    <a:pt x="16" y="214"/>
                  </a:lnTo>
                  <a:lnTo>
                    <a:pt x="8" y="302"/>
                  </a:lnTo>
                  <a:lnTo>
                    <a:pt x="8" y="317"/>
                  </a:lnTo>
                  <a:lnTo>
                    <a:pt x="5" y="349"/>
                  </a:lnTo>
                  <a:lnTo>
                    <a:pt x="0" y="393"/>
                  </a:lnTo>
                  <a:lnTo>
                    <a:pt x="98" y="400"/>
                  </a:lnTo>
                  <a:lnTo>
                    <a:pt x="103" y="401"/>
                  </a:lnTo>
                  <a:lnTo>
                    <a:pt x="187" y="408"/>
                  </a:lnTo>
                  <a:lnTo>
                    <a:pt x="324" y="414"/>
                  </a:lnTo>
                  <a:lnTo>
                    <a:pt x="383" y="41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Freeform 80"/>
            <p:cNvSpPr>
              <a:spLocks/>
            </p:cNvSpPr>
            <p:nvPr/>
          </p:nvSpPr>
          <p:spPr bwMode="auto">
            <a:xfrm>
              <a:off x="5856244" y="2728769"/>
              <a:ext cx="593334" cy="668525"/>
            </a:xfrm>
            <a:custGeom>
              <a:avLst/>
              <a:gdLst>
                <a:gd name="T0" fmla="*/ 453628196 w 434"/>
                <a:gd name="T1" fmla="*/ 259575167 h 489"/>
                <a:gd name="T2" fmla="*/ 511592567 w 434"/>
                <a:gd name="T3" fmla="*/ 226813959 h 489"/>
                <a:gd name="T4" fmla="*/ 488910373 w 434"/>
                <a:gd name="T5" fmla="*/ 214212395 h 489"/>
                <a:gd name="T6" fmla="*/ 473789440 w 434"/>
                <a:gd name="T7" fmla="*/ 226813959 h 489"/>
                <a:gd name="T8" fmla="*/ 423386329 w 434"/>
                <a:gd name="T9" fmla="*/ 209172087 h 489"/>
                <a:gd name="T10" fmla="*/ 378023430 w 434"/>
                <a:gd name="T11" fmla="*/ 201612369 h 489"/>
                <a:gd name="T12" fmla="*/ 350302513 w 434"/>
                <a:gd name="T13" fmla="*/ 189010806 h 489"/>
                <a:gd name="T14" fmla="*/ 317539697 w 434"/>
                <a:gd name="T15" fmla="*/ 206652677 h 489"/>
                <a:gd name="T16" fmla="*/ 219254425 w 434"/>
                <a:gd name="T17" fmla="*/ 194051114 h 489"/>
                <a:gd name="T18" fmla="*/ 5040313 w 434"/>
                <a:gd name="T19" fmla="*/ 287297655 h 489"/>
                <a:gd name="T20" fmla="*/ 25201562 w 434"/>
                <a:gd name="T21" fmla="*/ 463708534 h 489"/>
                <a:gd name="T22" fmla="*/ 45362812 w 434"/>
                <a:gd name="T23" fmla="*/ 672880522 h 489"/>
                <a:gd name="T24" fmla="*/ 65524069 w 434"/>
                <a:gd name="T25" fmla="*/ 879533348 h 489"/>
                <a:gd name="T26" fmla="*/ 90725624 w 434"/>
                <a:gd name="T27" fmla="*/ 1081145668 h 489"/>
                <a:gd name="T28" fmla="*/ 133569087 w 434"/>
                <a:gd name="T29" fmla="*/ 1086185976 h 489"/>
                <a:gd name="T30" fmla="*/ 176410937 w 434"/>
                <a:gd name="T31" fmla="*/ 1068545692 h 489"/>
                <a:gd name="T32" fmla="*/ 201612493 w 434"/>
                <a:gd name="T33" fmla="*/ 1086185976 h 489"/>
                <a:gd name="T34" fmla="*/ 234375358 w 434"/>
                <a:gd name="T35" fmla="*/ 1108868156 h 489"/>
                <a:gd name="T36" fmla="*/ 252015653 w 434"/>
                <a:gd name="T37" fmla="*/ 1154230928 h 489"/>
                <a:gd name="T38" fmla="*/ 322580008 w 434"/>
                <a:gd name="T39" fmla="*/ 1159271236 h 489"/>
                <a:gd name="T40" fmla="*/ 357862186 w 434"/>
                <a:gd name="T41" fmla="*/ 1179432468 h 489"/>
                <a:gd name="T42" fmla="*/ 408265297 w 434"/>
                <a:gd name="T43" fmla="*/ 1192032444 h 489"/>
                <a:gd name="T44" fmla="*/ 478829751 w 434"/>
                <a:gd name="T45" fmla="*/ 1179432468 h 489"/>
                <a:gd name="T46" fmla="*/ 521673189 w 434"/>
                <a:gd name="T47" fmla="*/ 1184472776 h 489"/>
                <a:gd name="T48" fmla="*/ 589716595 w 434"/>
                <a:gd name="T49" fmla="*/ 1139110004 h 489"/>
                <a:gd name="T50" fmla="*/ 612397201 w 434"/>
                <a:gd name="T51" fmla="*/ 1179432468 h 489"/>
                <a:gd name="T52" fmla="*/ 677922833 w 434"/>
                <a:gd name="T53" fmla="*/ 1212193676 h 489"/>
                <a:gd name="T54" fmla="*/ 710684061 w 434"/>
                <a:gd name="T55" fmla="*/ 1229835548 h 489"/>
                <a:gd name="T56" fmla="*/ 773688743 w 434"/>
                <a:gd name="T57" fmla="*/ 1164311544 h 489"/>
                <a:gd name="T58" fmla="*/ 766127483 w 434"/>
                <a:gd name="T59" fmla="*/ 1106347208 h 489"/>
                <a:gd name="T60" fmla="*/ 781248416 w 434"/>
                <a:gd name="T61" fmla="*/ 1040823204 h 489"/>
                <a:gd name="T62" fmla="*/ 826611216 w 434"/>
                <a:gd name="T63" fmla="*/ 1028223228 h 489"/>
                <a:gd name="T64" fmla="*/ 834172675 w 434"/>
                <a:gd name="T65" fmla="*/ 1055944128 h 489"/>
                <a:gd name="T66" fmla="*/ 856853281 w 434"/>
                <a:gd name="T67" fmla="*/ 1030742588 h 489"/>
                <a:gd name="T68" fmla="*/ 851812970 w 434"/>
                <a:gd name="T69" fmla="*/ 997981380 h 489"/>
                <a:gd name="T70" fmla="*/ 864414541 w 434"/>
                <a:gd name="T71" fmla="*/ 952618608 h 489"/>
                <a:gd name="T72" fmla="*/ 879535474 w 434"/>
                <a:gd name="T73" fmla="*/ 917336452 h 489"/>
                <a:gd name="T74" fmla="*/ 922377325 w 434"/>
                <a:gd name="T75" fmla="*/ 874493040 h 489"/>
                <a:gd name="T76" fmla="*/ 950099830 w 434"/>
                <a:gd name="T77" fmla="*/ 884573656 h 489"/>
                <a:gd name="T78" fmla="*/ 1003022302 w 434"/>
                <a:gd name="T79" fmla="*/ 839210884 h 489"/>
                <a:gd name="T80" fmla="*/ 1048385102 w 434"/>
                <a:gd name="T81" fmla="*/ 781247938 h 489"/>
                <a:gd name="T82" fmla="*/ 1066026985 w 434"/>
                <a:gd name="T83" fmla="*/ 740925474 h 489"/>
                <a:gd name="T84" fmla="*/ 1066026985 w 434"/>
                <a:gd name="T85" fmla="*/ 690522394 h 489"/>
                <a:gd name="T86" fmla="*/ 1068546346 w 434"/>
                <a:gd name="T87" fmla="*/ 662799906 h 489"/>
                <a:gd name="T88" fmla="*/ 1073586657 w 434"/>
                <a:gd name="T89" fmla="*/ 597275902 h 489"/>
                <a:gd name="T90" fmla="*/ 1091228540 w 434"/>
                <a:gd name="T91" fmla="*/ 541832514 h 489"/>
                <a:gd name="T92" fmla="*/ 1081147918 w 434"/>
                <a:gd name="T93" fmla="*/ 506550358 h 489"/>
                <a:gd name="T94" fmla="*/ 1060986673 w 434"/>
                <a:gd name="T95" fmla="*/ 451106970 h 489"/>
                <a:gd name="T96" fmla="*/ 1093747902 w 434"/>
                <a:gd name="T97" fmla="*/ 430945738 h 489"/>
                <a:gd name="T98" fmla="*/ 1068546346 w 434"/>
                <a:gd name="T99" fmla="*/ 272176731 h 489"/>
                <a:gd name="T100" fmla="*/ 1023183547 w 434"/>
                <a:gd name="T101" fmla="*/ 0 h 489"/>
                <a:gd name="T102" fmla="*/ 929938585 w 434"/>
                <a:gd name="T103" fmla="*/ 50403092 h 489"/>
                <a:gd name="T104" fmla="*/ 879535474 w 434"/>
                <a:gd name="T105" fmla="*/ 83164313 h 489"/>
                <a:gd name="T106" fmla="*/ 811490283 w 434"/>
                <a:gd name="T107" fmla="*/ 143648034 h 489"/>
                <a:gd name="T108" fmla="*/ 745966239 w 434"/>
                <a:gd name="T109" fmla="*/ 201612369 h 489"/>
                <a:gd name="T110" fmla="*/ 675401883 w 434"/>
                <a:gd name="T111" fmla="*/ 209172087 h 489"/>
                <a:gd name="T112" fmla="*/ 599797217 w 434"/>
                <a:gd name="T113" fmla="*/ 246975191 h 489"/>
                <a:gd name="T114" fmla="*/ 526713500 w 434"/>
                <a:gd name="T115" fmla="*/ 239413935 h 489"/>
                <a:gd name="T116" fmla="*/ 501511945 w 434"/>
                <a:gd name="T117" fmla="*/ 241934883 h 4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489"/>
                <a:gd name="T179" fmla="*/ 434 w 434"/>
                <a:gd name="T180" fmla="*/ 489 h 4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489">
                  <a:moveTo>
                    <a:pt x="191" y="103"/>
                  </a:moveTo>
                  <a:lnTo>
                    <a:pt x="186" y="103"/>
                  </a:lnTo>
                  <a:lnTo>
                    <a:pt x="185" y="104"/>
                  </a:lnTo>
                  <a:lnTo>
                    <a:pt x="180" y="103"/>
                  </a:lnTo>
                  <a:lnTo>
                    <a:pt x="180" y="101"/>
                  </a:lnTo>
                  <a:lnTo>
                    <a:pt x="183" y="98"/>
                  </a:lnTo>
                  <a:lnTo>
                    <a:pt x="199" y="91"/>
                  </a:lnTo>
                  <a:lnTo>
                    <a:pt x="203" y="90"/>
                  </a:lnTo>
                  <a:lnTo>
                    <a:pt x="204" y="86"/>
                  </a:lnTo>
                  <a:lnTo>
                    <a:pt x="203" y="86"/>
                  </a:lnTo>
                  <a:lnTo>
                    <a:pt x="196" y="86"/>
                  </a:lnTo>
                  <a:lnTo>
                    <a:pt x="194" y="85"/>
                  </a:lnTo>
                  <a:lnTo>
                    <a:pt x="194" y="82"/>
                  </a:lnTo>
                  <a:lnTo>
                    <a:pt x="190" y="83"/>
                  </a:lnTo>
                  <a:lnTo>
                    <a:pt x="190" y="88"/>
                  </a:lnTo>
                  <a:lnTo>
                    <a:pt x="188" y="90"/>
                  </a:lnTo>
                  <a:lnTo>
                    <a:pt x="181" y="91"/>
                  </a:lnTo>
                  <a:lnTo>
                    <a:pt x="178" y="90"/>
                  </a:lnTo>
                  <a:lnTo>
                    <a:pt x="173" y="86"/>
                  </a:lnTo>
                  <a:lnTo>
                    <a:pt x="168" y="83"/>
                  </a:lnTo>
                  <a:lnTo>
                    <a:pt x="162" y="82"/>
                  </a:lnTo>
                  <a:lnTo>
                    <a:pt x="159" y="82"/>
                  </a:lnTo>
                  <a:lnTo>
                    <a:pt x="154" y="80"/>
                  </a:lnTo>
                  <a:lnTo>
                    <a:pt x="150" y="80"/>
                  </a:lnTo>
                  <a:lnTo>
                    <a:pt x="147" y="77"/>
                  </a:lnTo>
                  <a:lnTo>
                    <a:pt x="142" y="73"/>
                  </a:lnTo>
                  <a:lnTo>
                    <a:pt x="139" y="73"/>
                  </a:lnTo>
                  <a:lnTo>
                    <a:pt x="139" y="75"/>
                  </a:lnTo>
                  <a:lnTo>
                    <a:pt x="136" y="77"/>
                  </a:lnTo>
                  <a:lnTo>
                    <a:pt x="132" y="77"/>
                  </a:lnTo>
                  <a:lnTo>
                    <a:pt x="129" y="78"/>
                  </a:lnTo>
                  <a:lnTo>
                    <a:pt x="126" y="82"/>
                  </a:lnTo>
                  <a:lnTo>
                    <a:pt x="128" y="73"/>
                  </a:lnTo>
                  <a:lnTo>
                    <a:pt x="129" y="70"/>
                  </a:lnTo>
                  <a:lnTo>
                    <a:pt x="98" y="75"/>
                  </a:lnTo>
                  <a:lnTo>
                    <a:pt x="87" y="77"/>
                  </a:lnTo>
                  <a:lnTo>
                    <a:pt x="41" y="85"/>
                  </a:lnTo>
                  <a:lnTo>
                    <a:pt x="38" y="85"/>
                  </a:lnTo>
                  <a:lnTo>
                    <a:pt x="0" y="91"/>
                  </a:lnTo>
                  <a:lnTo>
                    <a:pt x="2" y="114"/>
                  </a:lnTo>
                  <a:lnTo>
                    <a:pt x="4" y="127"/>
                  </a:lnTo>
                  <a:lnTo>
                    <a:pt x="5" y="147"/>
                  </a:lnTo>
                  <a:lnTo>
                    <a:pt x="5" y="150"/>
                  </a:lnTo>
                  <a:lnTo>
                    <a:pt x="10" y="184"/>
                  </a:lnTo>
                  <a:lnTo>
                    <a:pt x="10" y="192"/>
                  </a:lnTo>
                  <a:lnTo>
                    <a:pt x="13" y="219"/>
                  </a:lnTo>
                  <a:lnTo>
                    <a:pt x="15" y="240"/>
                  </a:lnTo>
                  <a:lnTo>
                    <a:pt x="18" y="267"/>
                  </a:lnTo>
                  <a:lnTo>
                    <a:pt x="18" y="272"/>
                  </a:lnTo>
                  <a:lnTo>
                    <a:pt x="23" y="312"/>
                  </a:lnTo>
                  <a:lnTo>
                    <a:pt x="25" y="323"/>
                  </a:lnTo>
                  <a:lnTo>
                    <a:pt x="26" y="349"/>
                  </a:lnTo>
                  <a:lnTo>
                    <a:pt x="30" y="370"/>
                  </a:lnTo>
                  <a:lnTo>
                    <a:pt x="30" y="375"/>
                  </a:lnTo>
                  <a:lnTo>
                    <a:pt x="33" y="403"/>
                  </a:lnTo>
                  <a:lnTo>
                    <a:pt x="36" y="429"/>
                  </a:lnTo>
                  <a:lnTo>
                    <a:pt x="41" y="426"/>
                  </a:lnTo>
                  <a:lnTo>
                    <a:pt x="44" y="426"/>
                  </a:lnTo>
                  <a:lnTo>
                    <a:pt x="48" y="429"/>
                  </a:lnTo>
                  <a:lnTo>
                    <a:pt x="53" y="431"/>
                  </a:lnTo>
                  <a:lnTo>
                    <a:pt x="56" y="431"/>
                  </a:lnTo>
                  <a:lnTo>
                    <a:pt x="62" y="429"/>
                  </a:lnTo>
                  <a:lnTo>
                    <a:pt x="67" y="427"/>
                  </a:lnTo>
                  <a:lnTo>
                    <a:pt x="70" y="424"/>
                  </a:lnTo>
                  <a:lnTo>
                    <a:pt x="74" y="424"/>
                  </a:lnTo>
                  <a:lnTo>
                    <a:pt x="75" y="426"/>
                  </a:lnTo>
                  <a:lnTo>
                    <a:pt x="77" y="429"/>
                  </a:lnTo>
                  <a:lnTo>
                    <a:pt x="80" y="431"/>
                  </a:lnTo>
                  <a:lnTo>
                    <a:pt x="85" y="432"/>
                  </a:lnTo>
                  <a:lnTo>
                    <a:pt x="88" y="435"/>
                  </a:lnTo>
                  <a:lnTo>
                    <a:pt x="90" y="437"/>
                  </a:lnTo>
                  <a:lnTo>
                    <a:pt x="93" y="440"/>
                  </a:lnTo>
                  <a:lnTo>
                    <a:pt x="97" y="445"/>
                  </a:lnTo>
                  <a:lnTo>
                    <a:pt x="100" y="450"/>
                  </a:lnTo>
                  <a:lnTo>
                    <a:pt x="100" y="453"/>
                  </a:lnTo>
                  <a:lnTo>
                    <a:pt x="100" y="458"/>
                  </a:lnTo>
                  <a:lnTo>
                    <a:pt x="108" y="460"/>
                  </a:lnTo>
                  <a:lnTo>
                    <a:pt x="115" y="462"/>
                  </a:lnTo>
                  <a:lnTo>
                    <a:pt x="119" y="462"/>
                  </a:lnTo>
                  <a:lnTo>
                    <a:pt x="128" y="460"/>
                  </a:lnTo>
                  <a:lnTo>
                    <a:pt x="132" y="462"/>
                  </a:lnTo>
                  <a:lnTo>
                    <a:pt x="134" y="462"/>
                  </a:lnTo>
                  <a:lnTo>
                    <a:pt x="137" y="463"/>
                  </a:lnTo>
                  <a:lnTo>
                    <a:pt x="142" y="468"/>
                  </a:lnTo>
                  <a:lnTo>
                    <a:pt x="150" y="473"/>
                  </a:lnTo>
                  <a:lnTo>
                    <a:pt x="155" y="475"/>
                  </a:lnTo>
                  <a:lnTo>
                    <a:pt x="160" y="475"/>
                  </a:lnTo>
                  <a:lnTo>
                    <a:pt x="162" y="473"/>
                  </a:lnTo>
                  <a:lnTo>
                    <a:pt x="163" y="468"/>
                  </a:lnTo>
                  <a:lnTo>
                    <a:pt x="173" y="465"/>
                  </a:lnTo>
                  <a:lnTo>
                    <a:pt x="181" y="466"/>
                  </a:lnTo>
                  <a:lnTo>
                    <a:pt x="190" y="468"/>
                  </a:lnTo>
                  <a:lnTo>
                    <a:pt x="194" y="471"/>
                  </a:lnTo>
                  <a:lnTo>
                    <a:pt x="198" y="475"/>
                  </a:lnTo>
                  <a:lnTo>
                    <a:pt x="203" y="471"/>
                  </a:lnTo>
                  <a:lnTo>
                    <a:pt x="207" y="470"/>
                  </a:lnTo>
                  <a:lnTo>
                    <a:pt x="214" y="470"/>
                  </a:lnTo>
                  <a:lnTo>
                    <a:pt x="216" y="463"/>
                  </a:lnTo>
                  <a:lnTo>
                    <a:pt x="224" y="457"/>
                  </a:lnTo>
                  <a:lnTo>
                    <a:pt x="234" y="452"/>
                  </a:lnTo>
                  <a:lnTo>
                    <a:pt x="237" y="452"/>
                  </a:lnTo>
                  <a:lnTo>
                    <a:pt x="240" y="458"/>
                  </a:lnTo>
                  <a:lnTo>
                    <a:pt x="242" y="462"/>
                  </a:lnTo>
                  <a:lnTo>
                    <a:pt x="243" y="468"/>
                  </a:lnTo>
                  <a:lnTo>
                    <a:pt x="248" y="471"/>
                  </a:lnTo>
                  <a:lnTo>
                    <a:pt x="258" y="473"/>
                  </a:lnTo>
                  <a:lnTo>
                    <a:pt x="265" y="478"/>
                  </a:lnTo>
                  <a:lnTo>
                    <a:pt x="269" y="481"/>
                  </a:lnTo>
                  <a:lnTo>
                    <a:pt x="273" y="486"/>
                  </a:lnTo>
                  <a:lnTo>
                    <a:pt x="274" y="488"/>
                  </a:lnTo>
                  <a:lnTo>
                    <a:pt x="274" y="489"/>
                  </a:lnTo>
                  <a:lnTo>
                    <a:pt x="282" y="488"/>
                  </a:lnTo>
                  <a:lnTo>
                    <a:pt x="299" y="481"/>
                  </a:lnTo>
                  <a:lnTo>
                    <a:pt x="300" y="465"/>
                  </a:lnTo>
                  <a:lnTo>
                    <a:pt x="300" y="463"/>
                  </a:lnTo>
                  <a:lnTo>
                    <a:pt x="307" y="462"/>
                  </a:lnTo>
                  <a:lnTo>
                    <a:pt x="309" y="460"/>
                  </a:lnTo>
                  <a:lnTo>
                    <a:pt x="307" y="452"/>
                  </a:lnTo>
                  <a:lnTo>
                    <a:pt x="305" y="445"/>
                  </a:lnTo>
                  <a:lnTo>
                    <a:pt x="304" y="439"/>
                  </a:lnTo>
                  <a:lnTo>
                    <a:pt x="304" y="434"/>
                  </a:lnTo>
                  <a:lnTo>
                    <a:pt x="309" y="427"/>
                  </a:lnTo>
                  <a:lnTo>
                    <a:pt x="309" y="419"/>
                  </a:lnTo>
                  <a:lnTo>
                    <a:pt x="310" y="413"/>
                  </a:lnTo>
                  <a:lnTo>
                    <a:pt x="313" y="408"/>
                  </a:lnTo>
                  <a:lnTo>
                    <a:pt x="318" y="403"/>
                  </a:lnTo>
                  <a:lnTo>
                    <a:pt x="322" y="406"/>
                  </a:lnTo>
                  <a:lnTo>
                    <a:pt x="328" y="408"/>
                  </a:lnTo>
                  <a:lnTo>
                    <a:pt x="331" y="411"/>
                  </a:lnTo>
                  <a:lnTo>
                    <a:pt x="331" y="414"/>
                  </a:lnTo>
                  <a:lnTo>
                    <a:pt x="330" y="419"/>
                  </a:lnTo>
                  <a:lnTo>
                    <a:pt x="331" y="419"/>
                  </a:lnTo>
                  <a:lnTo>
                    <a:pt x="333" y="419"/>
                  </a:lnTo>
                  <a:lnTo>
                    <a:pt x="336" y="417"/>
                  </a:lnTo>
                  <a:lnTo>
                    <a:pt x="338" y="411"/>
                  </a:lnTo>
                  <a:lnTo>
                    <a:pt x="340" y="409"/>
                  </a:lnTo>
                  <a:lnTo>
                    <a:pt x="344" y="411"/>
                  </a:lnTo>
                  <a:lnTo>
                    <a:pt x="343" y="406"/>
                  </a:lnTo>
                  <a:lnTo>
                    <a:pt x="343" y="401"/>
                  </a:lnTo>
                  <a:lnTo>
                    <a:pt x="338" y="396"/>
                  </a:lnTo>
                  <a:lnTo>
                    <a:pt x="336" y="393"/>
                  </a:lnTo>
                  <a:lnTo>
                    <a:pt x="343" y="391"/>
                  </a:lnTo>
                  <a:lnTo>
                    <a:pt x="344" y="388"/>
                  </a:lnTo>
                  <a:lnTo>
                    <a:pt x="343" y="378"/>
                  </a:lnTo>
                  <a:lnTo>
                    <a:pt x="343" y="373"/>
                  </a:lnTo>
                  <a:lnTo>
                    <a:pt x="346" y="372"/>
                  </a:lnTo>
                  <a:lnTo>
                    <a:pt x="346" y="365"/>
                  </a:lnTo>
                  <a:lnTo>
                    <a:pt x="349" y="364"/>
                  </a:lnTo>
                  <a:lnTo>
                    <a:pt x="357" y="364"/>
                  </a:lnTo>
                  <a:lnTo>
                    <a:pt x="359" y="359"/>
                  </a:lnTo>
                  <a:lnTo>
                    <a:pt x="359" y="354"/>
                  </a:lnTo>
                  <a:lnTo>
                    <a:pt x="366" y="347"/>
                  </a:lnTo>
                  <a:lnTo>
                    <a:pt x="367" y="344"/>
                  </a:lnTo>
                  <a:lnTo>
                    <a:pt x="372" y="346"/>
                  </a:lnTo>
                  <a:lnTo>
                    <a:pt x="375" y="349"/>
                  </a:lnTo>
                  <a:lnTo>
                    <a:pt x="377" y="351"/>
                  </a:lnTo>
                  <a:lnTo>
                    <a:pt x="384" y="346"/>
                  </a:lnTo>
                  <a:lnTo>
                    <a:pt x="390" y="344"/>
                  </a:lnTo>
                  <a:lnTo>
                    <a:pt x="395" y="336"/>
                  </a:lnTo>
                  <a:lnTo>
                    <a:pt x="398" y="333"/>
                  </a:lnTo>
                  <a:lnTo>
                    <a:pt x="400" y="331"/>
                  </a:lnTo>
                  <a:lnTo>
                    <a:pt x="406" y="320"/>
                  </a:lnTo>
                  <a:lnTo>
                    <a:pt x="410" y="315"/>
                  </a:lnTo>
                  <a:lnTo>
                    <a:pt x="416" y="310"/>
                  </a:lnTo>
                  <a:lnTo>
                    <a:pt x="419" y="308"/>
                  </a:lnTo>
                  <a:lnTo>
                    <a:pt x="421" y="298"/>
                  </a:lnTo>
                  <a:lnTo>
                    <a:pt x="423" y="295"/>
                  </a:lnTo>
                  <a:lnTo>
                    <a:pt x="423" y="294"/>
                  </a:lnTo>
                  <a:lnTo>
                    <a:pt x="419" y="289"/>
                  </a:lnTo>
                  <a:lnTo>
                    <a:pt x="421" y="282"/>
                  </a:lnTo>
                  <a:lnTo>
                    <a:pt x="421" y="277"/>
                  </a:lnTo>
                  <a:lnTo>
                    <a:pt x="423" y="274"/>
                  </a:lnTo>
                  <a:lnTo>
                    <a:pt x="421" y="271"/>
                  </a:lnTo>
                  <a:lnTo>
                    <a:pt x="421" y="267"/>
                  </a:lnTo>
                  <a:lnTo>
                    <a:pt x="424" y="266"/>
                  </a:lnTo>
                  <a:lnTo>
                    <a:pt x="424" y="263"/>
                  </a:lnTo>
                  <a:lnTo>
                    <a:pt x="426" y="253"/>
                  </a:lnTo>
                  <a:lnTo>
                    <a:pt x="424" y="253"/>
                  </a:lnTo>
                  <a:lnTo>
                    <a:pt x="424" y="250"/>
                  </a:lnTo>
                  <a:lnTo>
                    <a:pt x="426" y="237"/>
                  </a:lnTo>
                  <a:lnTo>
                    <a:pt x="428" y="232"/>
                  </a:lnTo>
                  <a:lnTo>
                    <a:pt x="429" y="225"/>
                  </a:lnTo>
                  <a:lnTo>
                    <a:pt x="431" y="220"/>
                  </a:lnTo>
                  <a:lnTo>
                    <a:pt x="433" y="215"/>
                  </a:lnTo>
                  <a:lnTo>
                    <a:pt x="433" y="212"/>
                  </a:lnTo>
                  <a:lnTo>
                    <a:pt x="429" y="207"/>
                  </a:lnTo>
                  <a:lnTo>
                    <a:pt x="429" y="204"/>
                  </a:lnTo>
                  <a:lnTo>
                    <a:pt x="429" y="201"/>
                  </a:lnTo>
                  <a:lnTo>
                    <a:pt x="429" y="196"/>
                  </a:lnTo>
                  <a:lnTo>
                    <a:pt x="428" y="191"/>
                  </a:lnTo>
                  <a:lnTo>
                    <a:pt x="421" y="181"/>
                  </a:lnTo>
                  <a:lnTo>
                    <a:pt x="421" y="179"/>
                  </a:lnTo>
                  <a:lnTo>
                    <a:pt x="421" y="178"/>
                  </a:lnTo>
                  <a:lnTo>
                    <a:pt x="424" y="175"/>
                  </a:lnTo>
                  <a:lnTo>
                    <a:pt x="431" y="173"/>
                  </a:lnTo>
                  <a:lnTo>
                    <a:pt x="434" y="171"/>
                  </a:lnTo>
                  <a:lnTo>
                    <a:pt x="431" y="144"/>
                  </a:lnTo>
                  <a:lnTo>
                    <a:pt x="429" y="137"/>
                  </a:lnTo>
                  <a:lnTo>
                    <a:pt x="424" y="109"/>
                  </a:lnTo>
                  <a:lnTo>
                    <a:pt x="424" y="108"/>
                  </a:lnTo>
                  <a:lnTo>
                    <a:pt x="416" y="64"/>
                  </a:lnTo>
                  <a:lnTo>
                    <a:pt x="416" y="60"/>
                  </a:lnTo>
                  <a:lnTo>
                    <a:pt x="408" y="16"/>
                  </a:lnTo>
                  <a:lnTo>
                    <a:pt x="406" y="0"/>
                  </a:lnTo>
                  <a:lnTo>
                    <a:pt x="395" y="5"/>
                  </a:lnTo>
                  <a:lnTo>
                    <a:pt x="387" y="10"/>
                  </a:lnTo>
                  <a:lnTo>
                    <a:pt x="379" y="15"/>
                  </a:lnTo>
                  <a:lnTo>
                    <a:pt x="369" y="20"/>
                  </a:lnTo>
                  <a:lnTo>
                    <a:pt x="362" y="21"/>
                  </a:lnTo>
                  <a:lnTo>
                    <a:pt x="359" y="23"/>
                  </a:lnTo>
                  <a:lnTo>
                    <a:pt x="354" y="26"/>
                  </a:lnTo>
                  <a:lnTo>
                    <a:pt x="349" y="33"/>
                  </a:lnTo>
                  <a:lnTo>
                    <a:pt x="338" y="38"/>
                  </a:lnTo>
                  <a:lnTo>
                    <a:pt x="333" y="39"/>
                  </a:lnTo>
                  <a:lnTo>
                    <a:pt x="331" y="44"/>
                  </a:lnTo>
                  <a:lnTo>
                    <a:pt x="322" y="57"/>
                  </a:lnTo>
                  <a:lnTo>
                    <a:pt x="315" y="64"/>
                  </a:lnTo>
                  <a:lnTo>
                    <a:pt x="305" y="75"/>
                  </a:lnTo>
                  <a:lnTo>
                    <a:pt x="299" y="78"/>
                  </a:lnTo>
                  <a:lnTo>
                    <a:pt x="296" y="80"/>
                  </a:lnTo>
                  <a:lnTo>
                    <a:pt x="287" y="82"/>
                  </a:lnTo>
                  <a:lnTo>
                    <a:pt x="286" y="83"/>
                  </a:lnTo>
                  <a:lnTo>
                    <a:pt x="278" y="82"/>
                  </a:lnTo>
                  <a:lnTo>
                    <a:pt x="268" y="83"/>
                  </a:lnTo>
                  <a:lnTo>
                    <a:pt x="256" y="90"/>
                  </a:lnTo>
                  <a:lnTo>
                    <a:pt x="247" y="95"/>
                  </a:lnTo>
                  <a:lnTo>
                    <a:pt x="242" y="96"/>
                  </a:lnTo>
                  <a:lnTo>
                    <a:pt x="238" y="98"/>
                  </a:lnTo>
                  <a:lnTo>
                    <a:pt x="230" y="103"/>
                  </a:lnTo>
                  <a:lnTo>
                    <a:pt x="227" y="104"/>
                  </a:lnTo>
                  <a:lnTo>
                    <a:pt x="214" y="98"/>
                  </a:lnTo>
                  <a:lnTo>
                    <a:pt x="209" y="95"/>
                  </a:lnTo>
                  <a:lnTo>
                    <a:pt x="207" y="95"/>
                  </a:lnTo>
                  <a:lnTo>
                    <a:pt x="204" y="96"/>
                  </a:lnTo>
                  <a:lnTo>
                    <a:pt x="203" y="96"/>
                  </a:lnTo>
                  <a:lnTo>
                    <a:pt x="199" y="96"/>
                  </a:lnTo>
                  <a:lnTo>
                    <a:pt x="194" y="98"/>
                  </a:lnTo>
                  <a:lnTo>
                    <a:pt x="191" y="103"/>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Freeform 82"/>
            <p:cNvSpPr>
              <a:spLocks/>
            </p:cNvSpPr>
            <p:nvPr/>
          </p:nvSpPr>
          <p:spPr bwMode="auto">
            <a:xfrm>
              <a:off x="3361235" y="3743178"/>
              <a:ext cx="1229048" cy="632980"/>
            </a:xfrm>
            <a:custGeom>
              <a:avLst/>
              <a:gdLst>
                <a:gd name="T0" fmla="*/ 1295359904 w 899"/>
                <a:gd name="T1" fmla="*/ 60483718 h 463"/>
                <a:gd name="T2" fmla="*/ 917336701 w 899"/>
                <a:gd name="T3" fmla="*/ 52922462 h 463"/>
                <a:gd name="T4" fmla="*/ 524192372 w 899"/>
                <a:gd name="T5" fmla="*/ 32761219 h 463"/>
                <a:gd name="T6" fmla="*/ 206652734 w 899"/>
                <a:gd name="T7" fmla="*/ 15120929 h 463"/>
                <a:gd name="T8" fmla="*/ 0 w 899"/>
                <a:gd name="T9" fmla="*/ 168849565 h 463"/>
                <a:gd name="T10" fmla="*/ 546872971 w 899"/>
                <a:gd name="T11" fmla="*/ 201612359 h 463"/>
                <a:gd name="T12" fmla="*/ 778727202 w 899"/>
                <a:gd name="T13" fmla="*/ 501510025 h 463"/>
                <a:gd name="T14" fmla="*/ 766127222 w 899"/>
                <a:gd name="T15" fmla="*/ 849291458 h 463"/>
                <a:gd name="T16" fmla="*/ 806449697 w 899"/>
                <a:gd name="T17" fmla="*/ 866933329 h 463"/>
                <a:gd name="T18" fmla="*/ 846772370 w 899"/>
                <a:gd name="T19" fmla="*/ 912296098 h 463"/>
                <a:gd name="T20" fmla="*/ 884573897 w 899"/>
                <a:gd name="T21" fmla="*/ 904734843 h 463"/>
                <a:gd name="T22" fmla="*/ 929936681 w 899"/>
                <a:gd name="T23" fmla="*/ 907255791 h 463"/>
                <a:gd name="T24" fmla="*/ 950097918 w 899"/>
                <a:gd name="T25" fmla="*/ 904734843 h 463"/>
                <a:gd name="T26" fmla="*/ 982860723 w 899"/>
                <a:gd name="T27" fmla="*/ 927417021 h 463"/>
                <a:gd name="T28" fmla="*/ 1008062270 w 899"/>
                <a:gd name="T29" fmla="*/ 977820099 h 463"/>
                <a:gd name="T30" fmla="*/ 1053425054 w 899"/>
                <a:gd name="T31" fmla="*/ 985379767 h 463"/>
                <a:gd name="T32" fmla="*/ 1098787839 w 899"/>
                <a:gd name="T33" fmla="*/ 1003021638 h 463"/>
                <a:gd name="T34" fmla="*/ 1139110313 w 899"/>
                <a:gd name="T35" fmla="*/ 990420075 h 463"/>
                <a:gd name="T36" fmla="*/ 1169352170 w 899"/>
                <a:gd name="T37" fmla="*/ 1028223176 h 463"/>
                <a:gd name="T38" fmla="*/ 1202113387 w 899"/>
                <a:gd name="T39" fmla="*/ 997981330 h 463"/>
                <a:gd name="T40" fmla="*/ 1255037429 w 899"/>
                <a:gd name="T41" fmla="*/ 1010581305 h 463"/>
                <a:gd name="T42" fmla="*/ 1280238976 w 899"/>
                <a:gd name="T43" fmla="*/ 1015621613 h 463"/>
                <a:gd name="T44" fmla="*/ 1302919574 w 899"/>
                <a:gd name="T45" fmla="*/ 1048384407 h 463"/>
                <a:gd name="T46" fmla="*/ 1313000193 w 899"/>
                <a:gd name="T47" fmla="*/ 1093747177 h 463"/>
                <a:gd name="T48" fmla="*/ 1353322668 w 899"/>
                <a:gd name="T49" fmla="*/ 1088706869 h 463"/>
                <a:gd name="T50" fmla="*/ 1386085472 w 899"/>
                <a:gd name="T51" fmla="*/ 1055944075 h 463"/>
                <a:gd name="T52" fmla="*/ 1418846689 w 899"/>
                <a:gd name="T53" fmla="*/ 1088706869 h 463"/>
                <a:gd name="T54" fmla="*/ 1449088546 w 899"/>
                <a:gd name="T55" fmla="*/ 1108868100 h 463"/>
                <a:gd name="T56" fmla="*/ 1496972278 w 899"/>
                <a:gd name="T57" fmla="*/ 1101306845 h 463"/>
                <a:gd name="T58" fmla="*/ 1527214135 w 899"/>
                <a:gd name="T59" fmla="*/ 1106347153 h 463"/>
                <a:gd name="T60" fmla="*/ 1534773805 w 899"/>
                <a:gd name="T61" fmla="*/ 1151709922 h 463"/>
                <a:gd name="T62" fmla="*/ 1542335063 w 899"/>
                <a:gd name="T63" fmla="*/ 1113908408 h 463"/>
                <a:gd name="T64" fmla="*/ 1580136589 w 899"/>
                <a:gd name="T65" fmla="*/ 1096266537 h 463"/>
                <a:gd name="T66" fmla="*/ 1607859084 w 899"/>
                <a:gd name="T67" fmla="*/ 1106347153 h 463"/>
                <a:gd name="T68" fmla="*/ 1645660611 w 899"/>
                <a:gd name="T69" fmla="*/ 1116427768 h 463"/>
                <a:gd name="T70" fmla="*/ 1673383503 w 899"/>
                <a:gd name="T71" fmla="*/ 1096266537 h 463"/>
                <a:gd name="T72" fmla="*/ 1673383503 w 899"/>
                <a:gd name="T73" fmla="*/ 1108868100 h 463"/>
                <a:gd name="T74" fmla="*/ 1716225339 w 899"/>
                <a:gd name="T75" fmla="*/ 1139109947 h 463"/>
                <a:gd name="T76" fmla="*/ 1756547814 w 899"/>
                <a:gd name="T77" fmla="*/ 1159271178 h 463"/>
                <a:gd name="T78" fmla="*/ 1789310618 w 899"/>
                <a:gd name="T79" fmla="*/ 1141629307 h 463"/>
                <a:gd name="T80" fmla="*/ 1847273382 w 899"/>
                <a:gd name="T81" fmla="*/ 1108868100 h 463"/>
                <a:gd name="T82" fmla="*/ 1895157115 w 899"/>
                <a:gd name="T83" fmla="*/ 1101306845 h 463"/>
                <a:gd name="T84" fmla="*/ 1920358662 w 899"/>
                <a:gd name="T85" fmla="*/ 1083666561 h 463"/>
                <a:gd name="T86" fmla="*/ 1965721446 w 899"/>
                <a:gd name="T87" fmla="*/ 1073585946 h 463"/>
                <a:gd name="T88" fmla="*/ 2011084231 w 899"/>
                <a:gd name="T89" fmla="*/ 1096266537 h 463"/>
                <a:gd name="T90" fmla="*/ 2048885757 w 899"/>
                <a:gd name="T91" fmla="*/ 1073585946 h 463"/>
                <a:gd name="T92" fmla="*/ 2094248541 w 899"/>
                <a:gd name="T93" fmla="*/ 1083666561 h 463"/>
                <a:gd name="T94" fmla="*/ 2129530707 w 899"/>
                <a:gd name="T95" fmla="*/ 1108868100 h 463"/>
                <a:gd name="T96" fmla="*/ 2147483647 w 899"/>
                <a:gd name="T97" fmla="*/ 1139109947 h 463"/>
                <a:gd name="T98" fmla="*/ 2147483647 w 899"/>
                <a:gd name="T99" fmla="*/ 1146669615 h 463"/>
                <a:gd name="T100" fmla="*/ 2147483647 w 899"/>
                <a:gd name="T101" fmla="*/ 1159271178 h 463"/>
                <a:gd name="T102" fmla="*/ 2147483647 w 899"/>
                <a:gd name="T103" fmla="*/ 985379767 h 463"/>
                <a:gd name="T104" fmla="*/ 2147483647 w 899"/>
                <a:gd name="T105" fmla="*/ 579635589 h 463"/>
                <a:gd name="T106" fmla="*/ 2147483647 w 899"/>
                <a:gd name="T107" fmla="*/ 229333308 h 463"/>
                <a:gd name="T108" fmla="*/ 2089208232 w 899"/>
                <a:gd name="T109" fmla="*/ 65524025 h 463"/>
                <a:gd name="T110" fmla="*/ 1847273382 w 899"/>
                <a:gd name="T111" fmla="*/ 65524025 h 4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9"/>
                <a:gd name="T169" fmla="*/ 0 h 463"/>
                <a:gd name="T170" fmla="*/ 899 w 899"/>
                <a:gd name="T171" fmla="*/ 463 h 4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9" h="463">
                  <a:moveTo>
                    <a:pt x="656" y="28"/>
                  </a:moveTo>
                  <a:lnTo>
                    <a:pt x="612" y="28"/>
                  </a:lnTo>
                  <a:lnTo>
                    <a:pt x="581" y="26"/>
                  </a:lnTo>
                  <a:lnTo>
                    <a:pt x="545" y="26"/>
                  </a:lnTo>
                  <a:lnTo>
                    <a:pt x="514" y="24"/>
                  </a:lnTo>
                  <a:lnTo>
                    <a:pt x="490" y="24"/>
                  </a:lnTo>
                  <a:lnTo>
                    <a:pt x="469" y="24"/>
                  </a:lnTo>
                  <a:lnTo>
                    <a:pt x="421" y="21"/>
                  </a:lnTo>
                  <a:lnTo>
                    <a:pt x="372" y="21"/>
                  </a:lnTo>
                  <a:lnTo>
                    <a:pt x="364" y="21"/>
                  </a:lnTo>
                  <a:lnTo>
                    <a:pt x="317" y="18"/>
                  </a:lnTo>
                  <a:lnTo>
                    <a:pt x="309" y="18"/>
                  </a:lnTo>
                  <a:lnTo>
                    <a:pt x="253" y="15"/>
                  </a:lnTo>
                  <a:lnTo>
                    <a:pt x="221" y="13"/>
                  </a:lnTo>
                  <a:lnTo>
                    <a:pt x="208" y="13"/>
                  </a:lnTo>
                  <a:lnTo>
                    <a:pt x="157" y="10"/>
                  </a:lnTo>
                  <a:lnTo>
                    <a:pt x="108" y="6"/>
                  </a:lnTo>
                  <a:lnTo>
                    <a:pt x="105" y="6"/>
                  </a:lnTo>
                  <a:lnTo>
                    <a:pt x="98" y="6"/>
                  </a:lnTo>
                  <a:lnTo>
                    <a:pt x="82" y="6"/>
                  </a:lnTo>
                  <a:lnTo>
                    <a:pt x="59" y="5"/>
                  </a:lnTo>
                  <a:lnTo>
                    <a:pt x="33" y="3"/>
                  </a:lnTo>
                  <a:lnTo>
                    <a:pt x="18" y="2"/>
                  </a:lnTo>
                  <a:lnTo>
                    <a:pt x="5" y="0"/>
                  </a:lnTo>
                  <a:lnTo>
                    <a:pt x="0" y="67"/>
                  </a:lnTo>
                  <a:lnTo>
                    <a:pt x="90" y="72"/>
                  </a:lnTo>
                  <a:lnTo>
                    <a:pt x="105" y="73"/>
                  </a:lnTo>
                  <a:lnTo>
                    <a:pt x="146" y="77"/>
                  </a:lnTo>
                  <a:lnTo>
                    <a:pt x="203" y="80"/>
                  </a:lnTo>
                  <a:lnTo>
                    <a:pt x="217" y="80"/>
                  </a:lnTo>
                  <a:lnTo>
                    <a:pt x="258" y="81"/>
                  </a:lnTo>
                  <a:lnTo>
                    <a:pt x="315" y="85"/>
                  </a:lnTo>
                  <a:lnTo>
                    <a:pt x="312" y="143"/>
                  </a:lnTo>
                  <a:lnTo>
                    <a:pt x="310" y="165"/>
                  </a:lnTo>
                  <a:lnTo>
                    <a:pt x="309" y="199"/>
                  </a:lnTo>
                  <a:lnTo>
                    <a:pt x="309" y="225"/>
                  </a:lnTo>
                  <a:lnTo>
                    <a:pt x="307" y="256"/>
                  </a:lnTo>
                  <a:lnTo>
                    <a:pt x="305" y="276"/>
                  </a:lnTo>
                  <a:lnTo>
                    <a:pt x="305" y="313"/>
                  </a:lnTo>
                  <a:lnTo>
                    <a:pt x="304" y="337"/>
                  </a:lnTo>
                  <a:lnTo>
                    <a:pt x="305" y="336"/>
                  </a:lnTo>
                  <a:lnTo>
                    <a:pt x="310" y="336"/>
                  </a:lnTo>
                  <a:lnTo>
                    <a:pt x="312" y="337"/>
                  </a:lnTo>
                  <a:lnTo>
                    <a:pt x="315" y="339"/>
                  </a:lnTo>
                  <a:lnTo>
                    <a:pt x="320" y="344"/>
                  </a:lnTo>
                  <a:lnTo>
                    <a:pt x="323" y="344"/>
                  </a:lnTo>
                  <a:lnTo>
                    <a:pt x="323" y="349"/>
                  </a:lnTo>
                  <a:lnTo>
                    <a:pt x="328" y="355"/>
                  </a:lnTo>
                  <a:lnTo>
                    <a:pt x="333" y="360"/>
                  </a:lnTo>
                  <a:lnTo>
                    <a:pt x="336" y="362"/>
                  </a:lnTo>
                  <a:lnTo>
                    <a:pt x="340" y="362"/>
                  </a:lnTo>
                  <a:lnTo>
                    <a:pt x="345" y="364"/>
                  </a:lnTo>
                  <a:lnTo>
                    <a:pt x="346" y="364"/>
                  </a:lnTo>
                  <a:lnTo>
                    <a:pt x="349" y="359"/>
                  </a:lnTo>
                  <a:lnTo>
                    <a:pt x="351" y="359"/>
                  </a:lnTo>
                  <a:lnTo>
                    <a:pt x="356" y="359"/>
                  </a:lnTo>
                  <a:lnTo>
                    <a:pt x="359" y="359"/>
                  </a:lnTo>
                  <a:lnTo>
                    <a:pt x="364" y="364"/>
                  </a:lnTo>
                  <a:lnTo>
                    <a:pt x="366" y="364"/>
                  </a:lnTo>
                  <a:lnTo>
                    <a:pt x="369" y="360"/>
                  </a:lnTo>
                  <a:lnTo>
                    <a:pt x="369" y="355"/>
                  </a:lnTo>
                  <a:lnTo>
                    <a:pt x="371" y="354"/>
                  </a:lnTo>
                  <a:lnTo>
                    <a:pt x="372" y="354"/>
                  </a:lnTo>
                  <a:lnTo>
                    <a:pt x="376" y="355"/>
                  </a:lnTo>
                  <a:lnTo>
                    <a:pt x="377" y="359"/>
                  </a:lnTo>
                  <a:lnTo>
                    <a:pt x="379" y="360"/>
                  </a:lnTo>
                  <a:lnTo>
                    <a:pt x="382" y="362"/>
                  </a:lnTo>
                  <a:lnTo>
                    <a:pt x="385" y="365"/>
                  </a:lnTo>
                  <a:lnTo>
                    <a:pt x="387" y="368"/>
                  </a:lnTo>
                  <a:lnTo>
                    <a:pt x="390" y="368"/>
                  </a:lnTo>
                  <a:lnTo>
                    <a:pt x="390" y="373"/>
                  </a:lnTo>
                  <a:lnTo>
                    <a:pt x="389" y="382"/>
                  </a:lnTo>
                  <a:lnTo>
                    <a:pt x="389" y="385"/>
                  </a:lnTo>
                  <a:lnTo>
                    <a:pt x="392" y="386"/>
                  </a:lnTo>
                  <a:lnTo>
                    <a:pt x="400" y="388"/>
                  </a:lnTo>
                  <a:lnTo>
                    <a:pt x="405" y="388"/>
                  </a:lnTo>
                  <a:lnTo>
                    <a:pt x="408" y="386"/>
                  </a:lnTo>
                  <a:lnTo>
                    <a:pt x="411" y="386"/>
                  </a:lnTo>
                  <a:lnTo>
                    <a:pt x="415" y="388"/>
                  </a:lnTo>
                  <a:lnTo>
                    <a:pt x="418" y="391"/>
                  </a:lnTo>
                  <a:lnTo>
                    <a:pt x="423" y="393"/>
                  </a:lnTo>
                  <a:lnTo>
                    <a:pt x="426" y="395"/>
                  </a:lnTo>
                  <a:lnTo>
                    <a:pt x="431" y="395"/>
                  </a:lnTo>
                  <a:lnTo>
                    <a:pt x="434" y="396"/>
                  </a:lnTo>
                  <a:lnTo>
                    <a:pt x="436" y="398"/>
                  </a:lnTo>
                  <a:lnTo>
                    <a:pt x="439" y="398"/>
                  </a:lnTo>
                  <a:lnTo>
                    <a:pt x="442" y="396"/>
                  </a:lnTo>
                  <a:lnTo>
                    <a:pt x="446" y="395"/>
                  </a:lnTo>
                  <a:lnTo>
                    <a:pt x="449" y="395"/>
                  </a:lnTo>
                  <a:lnTo>
                    <a:pt x="452" y="393"/>
                  </a:lnTo>
                  <a:lnTo>
                    <a:pt x="455" y="396"/>
                  </a:lnTo>
                  <a:lnTo>
                    <a:pt x="457" y="398"/>
                  </a:lnTo>
                  <a:lnTo>
                    <a:pt x="459" y="403"/>
                  </a:lnTo>
                  <a:lnTo>
                    <a:pt x="462" y="406"/>
                  </a:lnTo>
                  <a:lnTo>
                    <a:pt x="464" y="408"/>
                  </a:lnTo>
                  <a:lnTo>
                    <a:pt x="469" y="408"/>
                  </a:lnTo>
                  <a:lnTo>
                    <a:pt x="472" y="406"/>
                  </a:lnTo>
                  <a:lnTo>
                    <a:pt x="473" y="406"/>
                  </a:lnTo>
                  <a:lnTo>
                    <a:pt x="475" y="398"/>
                  </a:lnTo>
                  <a:lnTo>
                    <a:pt x="477" y="396"/>
                  </a:lnTo>
                  <a:lnTo>
                    <a:pt x="480" y="396"/>
                  </a:lnTo>
                  <a:lnTo>
                    <a:pt x="482" y="396"/>
                  </a:lnTo>
                  <a:lnTo>
                    <a:pt x="486" y="399"/>
                  </a:lnTo>
                  <a:lnTo>
                    <a:pt x="495" y="401"/>
                  </a:lnTo>
                  <a:lnTo>
                    <a:pt x="498" y="401"/>
                  </a:lnTo>
                  <a:lnTo>
                    <a:pt x="500" y="399"/>
                  </a:lnTo>
                  <a:lnTo>
                    <a:pt x="503" y="398"/>
                  </a:lnTo>
                  <a:lnTo>
                    <a:pt x="504" y="398"/>
                  </a:lnTo>
                  <a:lnTo>
                    <a:pt x="508" y="399"/>
                  </a:lnTo>
                  <a:lnTo>
                    <a:pt x="508" y="403"/>
                  </a:lnTo>
                  <a:lnTo>
                    <a:pt x="506" y="406"/>
                  </a:lnTo>
                  <a:lnTo>
                    <a:pt x="506" y="412"/>
                  </a:lnTo>
                  <a:lnTo>
                    <a:pt x="509" y="416"/>
                  </a:lnTo>
                  <a:lnTo>
                    <a:pt x="513" y="417"/>
                  </a:lnTo>
                  <a:lnTo>
                    <a:pt x="517" y="416"/>
                  </a:lnTo>
                  <a:lnTo>
                    <a:pt x="521" y="419"/>
                  </a:lnTo>
                  <a:lnTo>
                    <a:pt x="522" y="421"/>
                  </a:lnTo>
                  <a:lnTo>
                    <a:pt x="521" y="424"/>
                  </a:lnTo>
                  <a:lnTo>
                    <a:pt x="519" y="429"/>
                  </a:lnTo>
                  <a:lnTo>
                    <a:pt x="521" y="434"/>
                  </a:lnTo>
                  <a:lnTo>
                    <a:pt x="527" y="437"/>
                  </a:lnTo>
                  <a:lnTo>
                    <a:pt x="529" y="439"/>
                  </a:lnTo>
                  <a:lnTo>
                    <a:pt x="532" y="439"/>
                  </a:lnTo>
                  <a:lnTo>
                    <a:pt x="534" y="437"/>
                  </a:lnTo>
                  <a:lnTo>
                    <a:pt x="537" y="432"/>
                  </a:lnTo>
                  <a:lnTo>
                    <a:pt x="540" y="427"/>
                  </a:lnTo>
                  <a:lnTo>
                    <a:pt x="542" y="426"/>
                  </a:lnTo>
                  <a:lnTo>
                    <a:pt x="545" y="424"/>
                  </a:lnTo>
                  <a:lnTo>
                    <a:pt x="547" y="421"/>
                  </a:lnTo>
                  <a:lnTo>
                    <a:pt x="550" y="419"/>
                  </a:lnTo>
                  <a:lnTo>
                    <a:pt x="553" y="421"/>
                  </a:lnTo>
                  <a:lnTo>
                    <a:pt x="558" y="422"/>
                  </a:lnTo>
                  <a:lnTo>
                    <a:pt x="560" y="426"/>
                  </a:lnTo>
                  <a:lnTo>
                    <a:pt x="561" y="430"/>
                  </a:lnTo>
                  <a:lnTo>
                    <a:pt x="563" y="432"/>
                  </a:lnTo>
                  <a:lnTo>
                    <a:pt x="566" y="429"/>
                  </a:lnTo>
                  <a:lnTo>
                    <a:pt x="568" y="430"/>
                  </a:lnTo>
                  <a:lnTo>
                    <a:pt x="571" y="430"/>
                  </a:lnTo>
                  <a:lnTo>
                    <a:pt x="575" y="434"/>
                  </a:lnTo>
                  <a:lnTo>
                    <a:pt x="575" y="440"/>
                  </a:lnTo>
                  <a:lnTo>
                    <a:pt x="578" y="443"/>
                  </a:lnTo>
                  <a:lnTo>
                    <a:pt x="583" y="445"/>
                  </a:lnTo>
                  <a:lnTo>
                    <a:pt x="589" y="437"/>
                  </a:lnTo>
                  <a:lnTo>
                    <a:pt x="592" y="437"/>
                  </a:lnTo>
                  <a:lnTo>
                    <a:pt x="594" y="437"/>
                  </a:lnTo>
                  <a:lnTo>
                    <a:pt x="597" y="432"/>
                  </a:lnTo>
                  <a:lnTo>
                    <a:pt x="599" y="430"/>
                  </a:lnTo>
                  <a:lnTo>
                    <a:pt x="602" y="432"/>
                  </a:lnTo>
                  <a:lnTo>
                    <a:pt x="606" y="435"/>
                  </a:lnTo>
                  <a:lnTo>
                    <a:pt x="606" y="439"/>
                  </a:lnTo>
                  <a:lnTo>
                    <a:pt x="604" y="443"/>
                  </a:lnTo>
                  <a:lnTo>
                    <a:pt x="601" y="447"/>
                  </a:lnTo>
                  <a:lnTo>
                    <a:pt x="602" y="452"/>
                  </a:lnTo>
                  <a:lnTo>
                    <a:pt x="606" y="457"/>
                  </a:lnTo>
                  <a:lnTo>
                    <a:pt x="609" y="457"/>
                  </a:lnTo>
                  <a:lnTo>
                    <a:pt x="612" y="455"/>
                  </a:lnTo>
                  <a:lnTo>
                    <a:pt x="614" y="452"/>
                  </a:lnTo>
                  <a:lnTo>
                    <a:pt x="614" y="445"/>
                  </a:lnTo>
                  <a:lnTo>
                    <a:pt x="615" y="443"/>
                  </a:lnTo>
                  <a:lnTo>
                    <a:pt x="612" y="442"/>
                  </a:lnTo>
                  <a:lnTo>
                    <a:pt x="614" y="439"/>
                  </a:lnTo>
                  <a:lnTo>
                    <a:pt x="615" y="439"/>
                  </a:lnTo>
                  <a:lnTo>
                    <a:pt x="619" y="440"/>
                  </a:lnTo>
                  <a:lnTo>
                    <a:pt x="620" y="442"/>
                  </a:lnTo>
                  <a:lnTo>
                    <a:pt x="627" y="435"/>
                  </a:lnTo>
                  <a:lnTo>
                    <a:pt x="625" y="426"/>
                  </a:lnTo>
                  <a:lnTo>
                    <a:pt x="630" y="426"/>
                  </a:lnTo>
                  <a:lnTo>
                    <a:pt x="633" y="424"/>
                  </a:lnTo>
                  <a:lnTo>
                    <a:pt x="636" y="427"/>
                  </a:lnTo>
                  <a:lnTo>
                    <a:pt x="638" y="439"/>
                  </a:lnTo>
                  <a:lnTo>
                    <a:pt x="640" y="440"/>
                  </a:lnTo>
                  <a:lnTo>
                    <a:pt x="641" y="439"/>
                  </a:lnTo>
                  <a:lnTo>
                    <a:pt x="646" y="439"/>
                  </a:lnTo>
                  <a:lnTo>
                    <a:pt x="650" y="442"/>
                  </a:lnTo>
                  <a:lnTo>
                    <a:pt x="653" y="443"/>
                  </a:lnTo>
                  <a:lnTo>
                    <a:pt x="654" y="442"/>
                  </a:lnTo>
                  <a:lnTo>
                    <a:pt x="658" y="435"/>
                  </a:lnTo>
                  <a:lnTo>
                    <a:pt x="661" y="430"/>
                  </a:lnTo>
                  <a:lnTo>
                    <a:pt x="664" y="432"/>
                  </a:lnTo>
                  <a:lnTo>
                    <a:pt x="664" y="435"/>
                  </a:lnTo>
                  <a:lnTo>
                    <a:pt x="666" y="435"/>
                  </a:lnTo>
                  <a:lnTo>
                    <a:pt x="669" y="434"/>
                  </a:lnTo>
                  <a:lnTo>
                    <a:pt x="669" y="437"/>
                  </a:lnTo>
                  <a:lnTo>
                    <a:pt x="666" y="439"/>
                  </a:lnTo>
                  <a:lnTo>
                    <a:pt x="664" y="440"/>
                  </a:lnTo>
                  <a:lnTo>
                    <a:pt x="666" y="443"/>
                  </a:lnTo>
                  <a:lnTo>
                    <a:pt x="674" y="445"/>
                  </a:lnTo>
                  <a:lnTo>
                    <a:pt x="676" y="448"/>
                  </a:lnTo>
                  <a:lnTo>
                    <a:pt x="677" y="450"/>
                  </a:lnTo>
                  <a:lnTo>
                    <a:pt x="681" y="452"/>
                  </a:lnTo>
                  <a:lnTo>
                    <a:pt x="684" y="450"/>
                  </a:lnTo>
                  <a:lnTo>
                    <a:pt x="687" y="453"/>
                  </a:lnTo>
                  <a:lnTo>
                    <a:pt x="690" y="457"/>
                  </a:lnTo>
                  <a:lnTo>
                    <a:pt x="694" y="460"/>
                  </a:lnTo>
                  <a:lnTo>
                    <a:pt x="697" y="460"/>
                  </a:lnTo>
                  <a:lnTo>
                    <a:pt x="698" y="453"/>
                  </a:lnTo>
                  <a:lnTo>
                    <a:pt x="702" y="453"/>
                  </a:lnTo>
                  <a:lnTo>
                    <a:pt x="705" y="452"/>
                  </a:lnTo>
                  <a:lnTo>
                    <a:pt x="707" y="453"/>
                  </a:lnTo>
                  <a:lnTo>
                    <a:pt x="710" y="453"/>
                  </a:lnTo>
                  <a:lnTo>
                    <a:pt x="713" y="450"/>
                  </a:lnTo>
                  <a:lnTo>
                    <a:pt x="716" y="443"/>
                  </a:lnTo>
                  <a:lnTo>
                    <a:pt x="721" y="442"/>
                  </a:lnTo>
                  <a:lnTo>
                    <a:pt x="726" y="439"/>
                  </a:lnTo>
                  <a:lnTo>
                    <a:pt x="733" y="440"/>
                  </a:lnTo>
                  <a:lnTo>
                    <a:pt x="734" y="442"/>
                  </a:lnTo>
                  <a:lnTo>
                    <a:pt x="738" y="437"/>
                  </a:lnTo>
                  <a:lnTo>
                    <a:pt x="741" y="437"/>
                  </a:lnTo>
                  <a:lnTo>
                    <a:pt x="747" y="437"/>
                  </a:lnTo>
                  <a:lnTo>
                    <a:pt x="752" y="437"/>
                  </a:lnTo>
                  <a:lnTo>
                    <a:pt x="756" y="437"/>
                  </a:lnTo>
                  <a:lnTo>
                    <a:pt x="756" y="434"/>
                  </a:lnTo>
                  <a:lnTo>
                    <a:pt x="757" y="432"/>
                  </a:lnTo>
                  <a:lnTo>
                    <a:pt x="760" y="432"/>
                  </a:lnTo>
                  <a:lnTo>
                    <a:pt x="762" y="430"/>
                  </a:lnTo>
                  <a:lnTo>
                    <a:pt x="765" y="432"/>
                  </a:lnTo>
                  <a:lnTo>
                    <a:pt x="769" y="429"/>
                  </a:lnTo>
                  <a:lnTo>
                    <a:pt x="773" y="426"/>
                  </a:lnTo>
                  <a:lnTo>
                    <a:pt x="778" y="426"/>
                  </a:lnTo>
                  <a:lnTo>
                    <a:pt x="780" y="426"/>
                  </a:lnTo>
                  <a:lnTo>
                    <a:pt x="782" y="432"/>
                  </a:lnTo>
                  <a:lnTo>
                    <a:pt x="783" y="434"/>
                  </a:lnTo>
                  <a:lnTo>
                    <a:pt x="788" y="434"/>
                  </a:lnTo>
                  <a:lnTo>
                    <a:pt x="795" y="434"/>
                  </a:lnTo>
                  <a:lnTo>
                    <a:pt x="798" y="435"/>
                  </a:lnTo>
                  <a:lnTo>
                    <a:pt x="801" y="434"/>
                  </a:lnTo>
                  <a:lnTo>
                    <a:pt x="806" y="432"/>
                  </a:lnTo>
                  <a:lnTo>
                    <a:pt x="808" y="432"/>
                  </a:lnTo>
                  <a:lnTo>
                    <a:pt x="811" y="430"/>
                  </a:lnTo>
                  <a:lnTo>
                    <a:pt x="813" y="426"/>
                  </a:lnTo>
                  <a:lnTo>
                    <a:pt x="814" y="422"/>
                  </a:lnTo>
                  <a:lnTo>
                    <a:pt x="824" y="424"/>
                  </a:lnTo>
                  <a:lnTo>
                    <a:pt x="826" y="426"/>
                  </a:lnTo>
                  <a:lnTo>
                    <a:pt x="829" y="427"/>
                  </a:lnTo>
                  <a:lnTo>
                    <a:pt x="831" y="430"/>
                  </a:lnTo>
                  <a:lnTo>
                    <a:pt x="834" y="434"/>
                  </a:lnTo>
                  <a:lnTo>
                    <a:pt x="839" y="435"/>
                  </a:lnTo>
                  <a:lnTo>
                    <a:pt x="842" y="434"/>
                  </a:lnTo>
                  <a:lnTo>
                    <a:pt x="845" y="435"/>
                  </a:lnTo>
                  <a:lnTo>
                    <a:pt x="845" y="440"/>
                  </a:lnTo>
                  <a:lnTo>
                    <a:pt x="852" y="447"/>
                  </a:lnTo>
                  <a:lnTo>
                    <a:pt x="857" y="450"/>
                  </a:lnTo>
                  <a:lnTo>
                    <a:pt x="860" y="448"/>
                  </a:lnTo>
                  <a:lnTo>
                    <a:pt x="863" y="448"/>
                  </a:lnTo>
                  <a:lnTo>
                    <a:pt x="865" y="452"/>
                  </a:lnTo>
                  <a:lnTo>
                    <a:pt x="868" y="453"/>
                  </a:lnTo>
                  <a:lnTo>
                    <a:pt x="870" y="455"/>
                  </a:lnTo>
                  <a:lnTo>
                    <a:pt x="871" y="455"/>
                  </a:lnTo>
                  <a:lnTo>
                    <a:pt x="873" y="457"/>
                  </a:lnTo>
                  <a:lnTo>
                    <a:pt x="876" y="455"/>
                  </a:lnTo>
                  <a:lnTo>
                    <a:pt x="878" y="457"/>
                  </a:lnTo>
                  <a:lnTo>
                    <a:pt x="878" y="458"/>
                  </a:lnTo>
                  <a:lnTo>
                    <a:pt x="879" y="458"/>
                  </a:lnTo>
                  <a:lnTo>
                    <a:pt x="883" y="458"/>
                  </a:lnTo>
                  <a:lnTo>
                    <a:pt x="888" y="460"/>
                  </a:lnTo>
                  <a:lnTo>
                    <a:pt x="889" y="463"/>
                  </a:lnTo>
                  <a:lnTo>
                    <a:pt x="896" y="463"/>
                  </a:lnTo>
                  <a:lnTo>
                    <a:pt x="896" y="461"/>
                  </a:lnTo>
                  <a:lnTo>
                    <a:pt x="896" y="424"/>
                  </a:lnTo>
                  <a:lnTo>
                    <a:pt x="896" y="391"/>
                  </a:lnTo>
                  <a:lnTo>
                    <a:pt x="896" y="351"/>
                  </a:lnTo>
                  <a:lnTo>
                    <a:pt x="897" y="321"/>
                  </a:lnTo>
                  <a:lnTo>
                    <a:pt x="897" y="290"/>
                  </a:lnTo>
                  <a:lnTo>
                    <a:pt x="899" y="236"/>
                  </a:lnTo>
                  <a:lnTo>
                    <a:pt x="897" y="230"/>
                  </a:lnTo>
                  <a:lnTo>
                    <a:pt x="894" y="202"/>
                  </a:lnTo>
                  <a:lnTo>
                    <a:pt x="893" y="189"/>
                  </a:lnTo>
                  <a:lnTo>
                    <a:pt x="884" y="143"/>
                  </a:lnTo>
                  <a:lnTo>
                    <a:pt x="883" y="134"/>
                  </a:lnTo>
                  <a:lnTo>
                    <a:pt x="878" y="91"/>
                  </a:lnTo>
                  <a:lnTo>
                    <a:pt x="876" y="68"/>
                  </a:lnTo>
                  <a:lnTo>
                    <a:pt x="876" y="55"/>
                  </a:lnTo>
                  <a:lnTo>
                    <a:pt x="876" y="24"/>
                  </a:lnTo>
                  <a:lnTo>
                    <a:pt x="837" y="26"/>
                  </a:lnTo>
                  <a:lnTo>
                    <a:pt x="829" y="26"/>
                  </a:lnTo>
                  <a:lnTo>
                    <a:pt x="793" y="26"/>
                  </a:lnTo>
                  <a:lnTo>
                    <a:pt x="783" y="26"/>
                  </a:lnTo>
                  <a:lnTo>
                    <a:pt x="754" y="26"/>
                  </a:lnTo>
                  <a:lnTo>
                    <a:pt x="736" y="26"/>
                  </a:lnTo>
                  <a:lnTo>
                    <a:pt x="733" y="26"/>
                  </a:lnTo>
                  <a:lnTo>
                    <a:pt x="679" y="28"/>
                  </a:lnTo>
                  <a:lnTo>
                    <a:pt x="656" y="2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 name="Freeform 84"/>
            <p:cNvSpPr>
              <a:spLocks/>
            </p:cNvSpPr>
            <p:nvPr/>
          </p:nvSpPr>
          <p:spPr bwMode="auto">
            <a:xfrm>
              <a:off x="670727" y="1618661"/>
              <a:ext cx="1141552" cy="954256"/>
            </a:xfrm>
            <a:custGeom>
              <a:avLst/>
              <a:gdLst>
                <a:gd name="T0" fmla="*/ 937497894 w 835"/>
                <a:gd name="T1" fmla="*/ 317539676 h 698"/>
                <a:gd name="T2" fmla="*/ 874493236 w 835"/>
                <a:gd name="T3" fmla="*/ 317539676 h 698"/>
                <a:gd name="T4" fmla="*/ 743445001 w 835"/>
                <a:gd name="T5" fmla="*/ 304938105 h 698"/>
                <a:gd name="T6" fmla="*/ 690522549 w 835"/>
                <a:gd name="T7" fmla="*/ 246975325 h 698"/>
                <a:gd name="T8" fmla="*/ 698082219 w 835"/>
                <a:gd name="T9" fmla="*/ 214214099 h 698"/>
                <a:gd name="T10" fmla="*/ 708162837 w 835"/>
                <a:gd name="T11" fmla="*/ 168851253 h 698"/>
                <a:gd name="T12" fmla="*/ 657759746 w 835"/>
                <a:gd name="T13" fmla="*/ 73083737 h 698"/>
                <a:gd name="T14" fmla="*/ 619958221 w 835"/>
                <a:gd name="T15" fmla="*/ 73083737 h 698"/>
                <a:gd name="T16" fmla="*/ 592235727 w 835"/>
                <a:gd name="T17" fmla="*/ 50403120 h 698"/>
                <a:gd name="T18" fmla="*/ 567034181 w 835"/>
                <a:gd name="T19" fmla="*/ 37801549 h 698"/>
                <a:gd name="T20" fmla="*/ 521671399 w 835"/>
                <a:gd name="T21" fmla="*/ 20161249 h 698"/>
                <a:gd name="T22" fmla="*/ 514111729 w 835"/>
                <a:gd name="T23" fmla="*/ 37801549 h 698"/>
                <a:gd name="T24" fmla="*/ 476308617 w 835"/>
                <a:gd name="T25" fmla="*/ 5040312 h 698"/>
                <a:gd name="T26" fmla="*/ 476308617 w 835"/>
                <a:gd name="T27" fmla="*/ 65524064 h 698"/>
                <a:gd name="T28" fmla="*/ 451107071 w 835"/>
                <a:gd name="T29" fmla="*/ 105846575 h 698"/>
                <a:gd name="T30" fmla="*/ 443547401 w 835"/>
                <a:gd name="T31" fmla="*/ 176410925 h 698"/>
                <a:gd name="T32" fmla="*/ 430945835 w 835"/>
                <a:gd name="T33" fmla="*/ 239414065 h 698"/>
                <a:gd name="T34" fmla="*/ 398184520 w 835"/>
                <a:gd name="T35" fmla="*/ 272176879 h 698"/>
                <a:gd name="T36" fmla="*/ 365421717 w 835"/>
                <a:gd name="T37" fmla="*/ 362902472 h 698"/>
                <a:gd name="T38" fmla="*/ 350300790 w 835"/>
                <a:gd name="T39" fmla="*/ 405745907 h 698"/>
                <a:gd name="T40" fmla="*/ 317539574 w 835"/>
                <a:gd name="T41" fmla="*/ 473789408 h 698"/>
                <a:gd name="T42" fmla="*/ 292338028 w 835"/>
                <a:gd name="T43" fmla="*/ 554434380 h 698"/>
                <a:gd name="T44" fmla="*/ 262096174 w 835"/>
                <a:gd name="T45" fmla="*/ 617437470 h 698"/>
                <a:gd name="T46" fmla="*/ 214212443 w 835"/>
                <a:gd name="T47" fmla="*/ 730845255 h 698"/>
                <a:gd name="T48" fmla="*/ 183970539 w 835"/>
                <a:gd name="T49" fmla="*/ 786288673 h 698"/>
                <a:gd name="T50" fmla="*/ 131048087 w 835"/>
                <a:gd name="T51" fmla="*/ 866933844 h 698"/>
                <a:gd name="T52" fmla="*/ 78124022 w 835"/>
                <a:gd name="T53" fmla="*/ 940017556 h 698"/>
                <a:gd name="T54" fmla="*/ 20161243 w 835"/>
                <a:gd name="T55" fmla="*/ 1015622217 h 698"/>
                <a:gd name="T56" fmla="*/ 32761228 w 835"/>
                <a:gd name="T57" fmla="*/ 1073586584 h 698"/>
                <a:gd name="T58" fmla="*/ 25201552 w 835"/>
                <a:gd name="T59" fmla="*/ 1139110623 h 698"/>
                <a:gd name="T60" fmla="*/ 7559673 w 835"/>
                <a:gd name="T61" fmla="*/ 1199594352 h 698"/>
                <a:gd name="T62" fmla="*/ 5040311 w 835"/>
                <a:gd name="T63" fmla="*/ 1270158703 h 698"/>
                <a:gd name="T64" fmla="*/ 103325568 w 835"/>
                <a:gd name="T65" fmla="*/ 1328123070 h 698"/>
                <a:gd name="T66" fmla="*/ 657759746 w 835"/>
                <a:gd name="T67" fmla="*/ 1491932375 h 698"/>
                <a:gd name="T68" fmla="*/ 1171871475 w 835"/>
                <a:gd name="T69" fmla="*/ 1628020765 h 698"/>
                <a:gd name="T70" fmla="*/ 1842232985 w 835"/>
                <a:gd name="T71" fmla="*/ 1186992782 h 698"/>
                <a:gd name="T72" fmla="*/ 1877515149 w 835"/>
                <a:gd name="T73" fmla="*/ 1106347810 h 698"/>
                <a:gd name="T74" fmla="*/ 1900197334 w 835"/>
                <a:gd name="T75" fmla="*/ 1060985013 h 698"/>
                <a:gd name="T76" fmla="*/ 1862394222 w 835"/>
                <a:gd name="T77" fmla="*/ 1028223787 h 698"/>
                <a:gd name="T78" fmla="*/ 1842232985 w 835"/>
                <a:gd name="T79" fmla="*/ 1003022234 h 698"/>
                <a:gd name="T80" fmla="*/ 1854834552 w 835"/>
                <a:gd name="T81" fmla="*/ 950098177 h 698"/>
                <a:gd name="T82" fmla="*/ 1920358570 w 835"/>
                <a:gd name="T83" fmla="*/ 874495104 h 698"/>
                <a:gd name="T84" fmla="*/ 1960681043 w 835"/>
                <a:gd name="T85" fmla="*/ 846772601 h 698"/>
                <a:gd name="T86" fmla="*/ 1973281022 w 835"/>
                <a:gd name="T87" fmla="*/ 801409606 h 698"/>
                <a:gd name="T88" fmla="*/ 2013603495 w 835"/>
                <a:gd name="T89" fmla="*/ 761087120 h 698"/>
                <a:gd name="T90" fmla="*/ 2071567844 w 835"/>
                <a:gd name="T91" fmla="*/ 677922786 h 698"/>
                <a:gd name="T92" fmla="*/ 2096769390 w 835"/>
                <a:gd name="T93" fmla="*/ 604837487 h 698"/>
                <a:gd name="T94" fmla="*/ 2064006587 w 835"/>
                <a:gd name="T95" fmla="*/ 551913430 h 698"/>
                <a:gd name="T96" fmla="*/ 2038805041 w 835"/>
                <a:gd name="T97" fmla="*/ 519152204 h 698"/>
                <a:gd name="T98" fmla="*/ 1869955479 w 835"/>
                <a:gd name="T99" fmla="*/ 448587854 h 698"/>
                <a:gd name="T100" fmla="*/ 1557455917 w 835"/>
                <a:gd name="T101" fmla="*/ 378023404 h 698"/>
                <a:gd name="T102" fmla="*/ 1479330331 w 835"/>
                <a:gd name="T103" fmla="*/ 378023404 h 698"/>
                <a:gd name="T104" fmla="*/ 1431448188 w 835"/>
                <a:gd name="T105" fmla="*/ 370463732 h 698"/>
                <a:gd name="T106" fmla="*/ 1360883861 w 835"/>
                <a:gd name="T107" fmla="*/ 383063715 h 698"/>
                <a:gd name="T108" fmla="*/ 1287798585 w 835"/>
                <a:gd name="T109" fmla="*/ 383063715 h 698"/>
                <a:gd name="T110" fmla="*/ 1186992402 w 835"/>
                <a:gd name="T111" fmla="*/ 372983094 h 698"/>
                <a:gd name="T112" fmla="*/ 1093747477 w 835"/>
                <a:gd name="T113" fmla="*/ 372983094 h 698"/>
                <a:gd name="T114" fmla="*/ 1035783128 w 835"/>
                <a:gd name="T115" fmla="*/ 357862162 h 698"/>
                <a:gd name="T116" fmla="*/ 990420346 w 835"/>
                <a:gd name="T117" fmla="*/ 330141246 h 6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5"/>
                <a:gd name="T178" fmla="*/ 0 h 698"/>
                <a:gd name="T179" fmla="*/ 835 w 835"/>
                <a:gd name="T180" fmla="*/ 698 h 6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5" h="698">
                  <a:moveTo>
                    <a:pt x="393" y="131"/>
                  </a:moveTo>
                  <a:lnTo>
                    <a:pt x="385" y="127"/>
                  </a:lnTo>
                  <a:lnTo>
                    <a:pt x="382" y="126"/>
                  </a:lnTo>
                  <a:lnTo>
                    <a:pt x="372" y="126"/>
                  </a:lnTo>
                  <a:lnTo>
                    <a:pt x="362" y="122"/>
                  </a:lnTo>
                  <a:lnTo>
                    <a:pt x="357" y="121"/>
                  </a:lnTo>
                  <a:lnTo>
                    <a:pt x="351" y="122"/>
                  </a:lnTo>
                  <a:lnTo>
                    <a:pt x="347" y="126"/>
                  </a:lnTo>
                  <a:lnTo>
                    <a:pt x="315" y="129"/>
                  </a:lnTo>
                  <a:lnTo>
                    <a:pt x="308" y="129"/>
                  </a:lnTo>
                  <a:lnTo>
                    <a:pt x="303" y="124"/>
                  </a:lnTo>
                  <a:lnTo>
                    <a:pt x="295" y="121"/>
                  </a:lnTo>
                  <a:lnTo>
                    <a:pt x="282" y="114"/>
                  </a:lnTo>
                  <a:lnTo>
                    <a:pt x="276" y="108"/>
                  </a:lnTo>
                  <a:lnTo>
                    <a:pt x="274" y="104"/>
                  </a:lnTo>
                  <a:lnTo>
                    <a:pt x="274" y="98"/>
                  </a:lnTo>
                  <a:lnTo>
                    <a:pt x="274" y="95"/>
                  </a:lnTo>
                  <a:lnTo>
                    <a:pt x="276" y="91"/>
                  </a:lnTo>
                  <a:lnTo>
                    <a:pt x="277" y="88"/>
                  </a:lnTo>
                  <a:lnTo>
                    <a:pt x="277" y="85"/>
                  </a:lnTo>
                  <a:lnTo>
                    <a:pt x="277" y="82"/>
                  </a:lnTo>
                  <a:lnTo>
                    <a:pt x="279" y="78"/>
                  </a:lnTo>
                  <a:lnTo>
                    <a:pt x="279" y="73"/>
                  </a:lnTo>
                  <a:lnTo>
                    <a:pt x="281" y="67"/>
                  </a:lnTo>
                  <a:lnTo>
                    <a:pt x="279" y="60"/>
                  </a:lnTo>
                  <a:lnTo>
                    <a:pt x="276" y="47"/>
                  </a:lnTo>
                  <a:lnTo>
                    <a:pt x="271" y="39"/>
                  </a:lnTo>
                  <a:lnTo>
                    <a:pt x="261" y="29"/>
                  </a:lnTo>
                  <a:lnTo>
                    <a:pt x="256" y="28"/>
                  </a:lnTo>
                  <a:lnTo>
                    <a:pt x="253" y="28"/>
                  </a:lnTo>
                  <a:lnTo>
                    <a:pt x="250" y="28"/>
                  </a:lnTo>
                  <a:lnTo>
                    <a:pt x="246" y="29"/>
                  </a:lnTo>
                  <a:lnTo>
                    <a:pt x="241" y="28"/>
                  </a:lnTo>
                  <a:lnTo>
                    <a:pt x="238" y="26"/>
                  </a:lnTo>
                  <a:lnTo>
                    <a:pt x="237" y="21"/>
                  </a:lnTo>
                  <a:lnTo>
                    <a:pt x="235" y="20"/>
                  </a:lnTo>
                  <a:lnTo>
                    <a:pt x="237" y="15"/>
                  </a:lnTo>
                  <a:lnTo>
                    <a:pt x="233" y="13"/>
                  </a:lnTo>
                  <a:lnTo>
                    <a:pt x="228" y="13"/>
                  </a:lnTo>
                  <a:lnTo>
                    <a:pt x="225" y="15"/>
                  </a:lnTo>
                  <a:lnTo>
                    <a:pt x="219" y="15"/>
                  </a:lnTo>
                  <a:lnTo>
                    <a:pt x="214" y="13"/>
                  </a:lnTo>
                  <a:lnTo>
                    <a:pt x="210" y="8"/>
                  </a:lnTo>
                  <a:lnTo>
                    <a:pt x="207" y="8"/>
                  </a:lnTo>
                  <a:lnTo>
                    <a:pt x="202" y="8"/>
                  </a:lnTo>
                  <a:lnTo>
                    <a:pt x="206" y="13"/>
                  </a:lnTo>
                  <a:lnTo>
                    <a:pt x="206" y="15"/>
                  </a:lnTo>
                  <a:lnTo>
                    <a:pt x="204" y="15"/>
                  </a:lnTo>
                  <a:lnTo>
                    <a:pt x="199" y="10"/>
                  </a:lnTo>
                  <a:lnTo>
                    <a:pt x="194" y="2"/>
                  </a:lnTo>
                  <a:lnTo>
                    <a:pt x="191" y="0"/>
                  </a:lnTo>
                  <a:lnTo>
                    <a:pt x="189" y="2"/>
                  </a:lnTo>
                  <a:lnTo>
                    <a:pt x="191" y="7"/>
                  </a:lnTo>
                  <a:lnTo>
                    <a:pt x="191" y="13"/>
                  </a:lnTo>
                  <a:lnTo>
                    <a:pt x="191" y="20"/>
                  </a:lnTo>
                  <a:lnTo>
                    <a:pt x="189" y="26"/>
                  </a:lnTo>
                  <a:lnTo>
                    <a:pt x="186" y="29"/>
                  </a:lnTo>
                  <a:lnTo>
                    <a:pt x="181" y="33"/>
                  </a:lnTo>
                  <a:lnTo>
                    <a:pt x="181" y="38"/>
                  </a:lnTo>
                  <a:lnTo>
                    <a:pt x="179" y="42"/>
                  </a:lnTo>
                  <a:lnTo>
                    <a:pt x="176" y="52"/>
                  </a:lnTo>
                  <a:lnTo>
                    <a:pt x="175" y="59"/>
                  </a:lnTo>
                  <a:lnTo>
                    <a:pt x="175" y="62"/>
                  </a:lnTo>
                  <a:lnTo>
                    <a:pt x="176" y="70"/>
                  </a:lnTo>
                  <a:lnTo>
                    <a:pt x="171" y="75"/>
                  </a:lnTo>
                  <a:lnTo>
                    <a:pt x="171" y="80"/>
                  </a:lnTo>
                  <a:lnTo>
                    <a:pt x="173" y="91"/>
                  </a:lnTo>
                  <a:lnTo>
                    <a:pt x="171" y="95"/>
                  </a:lnTo>
                  <a:lnTo>
                    <a:pt x="166" y="90"/>
                  </a:lnTo>
                  <a:lnTo>
                    <a:pt x="165" y="93"/>
                  </a:lnTo>
                  <a:lnTo>
                    <a:pt x="165" y="101"/>
                  </a:lnTo>
                  <a:lnTo>
                    <a:pt x="158" y="108"/>
                  </a:lnTo>
                  <a:lnTo>
                    <a:pt x="158" y="116"/>
                  </a:lnTo>
                  <a:lnTo>
                    <a:pt x="153" y="126"/>
                  </a:lnTo>
                  <a:lnTo>
                    <a:pt x="153" y="131"/>
                  </a:lnTo>
                  <a:lnTo>
                    <a:pt x="145" y="144"/>
                  </a:lnTo>
                  <a:lnTo>
                    <a:pt x="144" y="147"/>
                  </a:lnTo>
                  <a:lnTo>
                    <a:pt x="142" y="150"/>
                  </a:lnTo>
                  <a:lnTo>
                    <a:pt x="142" y="155"/>
                  </a:lnTo>
                  <a:lnTo>
                    <a:pt x="139" y="161"/>
                  </a:lnTo>
                  <a:lnTo>
                    <a:pt x="132" y="171"/>
                  </a:lnTo>
                  <a:lnTo>
                    <a:pt x="129" y="176"/>
                  </a:lnTo>
                  <a:lnTo>
                    <a:pt x="129" y="184"/>
                  </a:lnTo>
                  <a:lnTo>
                    <a:pt x="126" y="188"/>
                  </a:lnTo>
                  <a:lnTo>
                    <a:pt x="126" y="194"/>
                  </a:lnTo>
                  <a:lnTo>
                    <a:pt x="121" y="202"/>
                  </a:lnTo>
                  <a:lnTo>
                    <a:pt x="118" y="210"/>
                  </a:lnTo>
                  <a:lnTo>
                    <a:pt x="116" y="220"/>
                  </a:lnTo>
                  <a:lnTo>
                    <a:pt x="113" y="225"/>
                  </a:lnTo>
                  <a:lnTo>
                    <a:pt x="109" y="235"/>
                  </a:lnTo>
                  <a:lnTo>
                    <a:pt x="106" y="240"/>
                  </a:lnTo>
                  <a:lnTo>
                    <a:pt x="104" y="245"/>
                  </a:lnTo>
                  <a:lnTo>
                    <a:pt x="100" y="253"/>
                  </a:lnTo>
                  <a:lnTo>
                    <a:pt x="96" y="261"/>
                  </a:lnTo>
                  <a:lnTo>
                    <a:pt x="88" y="281"/>
                  </a:lnTo>
                  <a:lnTo>
                    <a:pt x="85" y="290"/>
                  </a:lnTo>
                  <a:lnTo>
                    <a:pt x="83" y="294"/>
                  </a:lnTo>
                  <a:lnTo>
                    <a:pt x="77" y="307"/>
                  </a:lnTo>
                  <a:lnTo>
                    <a:pt x="77" y="310"/>
                  </a:lnTo>
                  <a:lnTo>
                    <a:pt x="73" y="312"/>
                  </a:lnTo>
                  <a:lnTo>
                    <a:pt x="73" y="315"/>
                  </a:lnTo>
                  <a:lnTo>
                    <a:pt x="70" y="320"/>
                  </a:lnTo>
                  <a:lnTo>
                    <a:pt x="64" y="331"/>
                  </a:lnTo>
                  <a:lnTo>
                    <a:pt x="52" y="344"/>
                  </a:lnTo>
                  <a:lnTo>
                    <a:pt x="46" y="347"/>
                  </a:lnTo>
                  <a:lnTo>
                    <a:pt x="44" y="351"/>
                  </a:lnTo>
                  <a:lnTo>
                    <a:pt x="42" y="357"/>
                  </a:lnTo>
                  <a:lnTo>
                    <a:pt x="31" y="373"/>
                  </a:lnTo>
                  <a:lnTo>
                    <a:pt x="25" y="388"/>
                  </a:lnTo>
                  <a:lnTo>
                    <a:pt x="21" y="393"/>
                  </a:lnTo>
                  <a:lnTo>
                    <a:pt x="18" y="396"/>
                  </a:lnTo>
                  <a:lnTo>
                    <a:pt x="8" y="403"/>
                  </a:lnTo>
                  <a:lnTo>
                    <a:pt x="12" y="409"/>
                  </a:lnTo>
                  <a:lnTo>
                    <a:pt x="12" y="416"/>
                  </a:lnTo>
                  <a:lnTo>
                    <a:pt x="15" y="421"/>
                  </a:lnTo>
                  <a:lnTo>
                    <a:pt x="13" y="426"/>
                  </a:lnTo>
                  <a:lnTo>
                    <a:pt x="16" y="431"/>
                  </a:lnTo>
                  <a:lnTo>
                    <a:pt x="15" y="435"/>
                  </a:lnTo>
                  <a:lnTo>
                    <a:pt x="15" y="444"/>
                  </a:lnTo>
                  <a:lnTo>
                    <a:pt x="10" y="452"/>
                  </a:lnTo>
                  <a:lnTo>
                    <a:pt x="7" y="457"/>
                  </a:lnTo>
                  <a:lnTo>
                    <a:pt x="5" y="466"/>
                  </a:lnTo>
                  <a:lnTo>
                    <a:pt x="2" y="470"/>
                  </a:lnTo>
                  <a:lnTo>
                    <a:pt x="3" y="476"/>
                  </a:lnTo>
                  <a:lnTo>
                    <a:pt x="0" y="481"/>
                  </a:lnTo>
                  <a:lnTo>
                    <a:pt x="2" y="484"/>
                  </a:lnTo>
                  <a:lnTo>
                    <a:pt x="0" y="494"/>
                  </a:lnTo>
                  <a:lnTo>
                    <a:pt x="2" y="504"/>
                  </a:lnTo>
                  <a:lnTo>
                    <a:pt x="5" y="509"/>
                  </a:lnTo>
                  <a:lnTo>
                    <a:pt x="8" y="515"/>
                  </a:lnTo>
                  <a:lnTo>
                    <a:pt x="8" y="519"/>
                  </a:lnTo>
                  <a:lnTo>
                    <a:pt x="41" y="527"/>
                  </a:lnTo>
                  <a:lnTo>
                    <a:pt x="69" y="537"/>
                  </a:lnTo>
                  <a:lnTo>
                    <a:pt x="96" y="545"/>
                  </a:lnTo>
                  <a:lnTo>
                    <a:pt x="184" y="569"/>
                  </a:lnTo>
                  <a:lnTo>
                    <a:pt x="261" y="592"/>
                  </a:lnTo>
                  <a:lnTo>
                    <a:pt x="316" y="605"/>
                  </a:lnTo>
                  <a:lnTo>
                    <a:pt x="398" y="628"/>
                  </a:lnTo>
                  <a:lnTo>
                    <a:pt x="458" y="644"/>
                  </a:lnTo>
                  <a:lnTo>
                    <a:pt x="465" y="646"/>
                  </a:lnTo>
                  <a:lnTo>
                    <a:pt x="569" y="670"/>
                  </a:lnTo>
                  <a:lnTo>
                    <a:pt x="680" y="698"/>
                  </a:lnTo>
                  <a:lnTo>
                    <a:pt x="727" y="484"/>
                  </a:lnTo>
                  <a:lnTo>
                    <a:pt x="731" y="471"/>
                  </a:lnTo>
                  <a:lnTo>
                    <a:pt x="737" y="460"/>
                  </a:lnTo>
                  <a:lnTo>
                    <a:pt x="742" y="452"/>
                  </a:lnTo>
                  <a:lnTo>
                    <a:pt x="745" y="445"/>
                  </a:lnTo>
                  <a:lnTo>
                    <a:pt x="745" y="439"/>
                  </a:lnTo>
                  <a:lnTo>
                    <a:pt x="747" y="435"/>
                  </a:lnTo>
                  <a:lnTo>
                    <a:pt x="750" y="431"/>
                  </a:lnTo>
                  <a:lnTo>
                    <a:pt x="752" y="427"/>
                  </a:lnTo>
                  <a:lnTo>
                    <a:pt x="754" y="421"/>
                  </a:lnTo>
                  <a:lnTo>
                    <a:pt x="750" y="417"/>
                  </a:lnTo>
                  <a:lnTo>
                    <a:pt x="747" y="413"/>
                  </a:lnTo>
                  <a:lnTo>
                    <a:pt x="742" y="414"/>
                  </a:lnTo>
                  <a:lnTo>
                    <a:pt x="739" y="408"/>
                  </a:lnTo>
                  <a:lnTo>
                    <a:pt x="732" y="409"/>
                  </a:lnTo>
                  <a:lnTo>
                    <a:pt x="729" y="404"/>
                  </a:lnTo>
                  <a:lnTo>
                    <a:pt x="729" y="401"/>
                  </a:lnTo>
                  <a:lnTo>
                    <a:pt x="731" y="398"/>
                  </a:lnTo>
                  <a:lnTo>
                    <a:pt x="729" y="395"/>
                  </a:lnTo>
                  <a:lnTo>
                    <a:pt x="729" y="390"/>
                  </a:lnTo>
                  <a:lnTo>
                    <a:pt x="734" y="383"/>
                  </a:lnTo>
                  <a:lnTo>
                    <a:pt x="736" y="377"/>
                  </a:lnTo>
                  <a:lnTo>
                    <a:pt x="742" y="372"/>
                  </a:lnTo>
                  <a:lnTo>
                    <a:pt x="752" y="357"/>
                  </a:lnTo>
                  <a:lnTo>
                    <a:pt x="757" y="349"/>
                  </a:lnTo>
                  <a:lnTo>
                    <a:pt x="762" y="347"/>
                  </a:lnTo>
                  <a:lnTo>
                    <a:pt x="768" y="346"/>
                  </a:lnTo>
                  <a:lnTo>
                    <a:pt x="770" y="342"/>
                  </a:lnTo>
                  <a:lnTo>
                    <a:pt x="775" y="341"/>
                  </a:lnTo>
                  <a:lnTo>
                    <a:pt x="778" y="336"/>
                  </a:lnTo>
                  <a:lnTo>
                    <a:pt x="783" y="328"/>
                  </a:lnTo>
                  <a:lnTo>
                    <a:pt x="785" y="323"/>
                  </a:lnTo>
                  <a:lnTo>
                    <a:pt x="781" y="321"/>
                  </a:lnTo>
                  <a:lnTo>
                    <a:pt x="783" y="318"/>
                  </a:lnTo>
                  <a:lnTo>
                    <a:pt x="789" y="313"/>
                  </a:lnTo>
                  <a:lnTo>
                    <a:pt x="791" y="312"/>
                  </a:lnTo>
                  <a:lnTo>
                    <a:pt x="794" y="308"/>
                  </a:lnTo>
                  <a:lnTo>
                    <a:pt x="799" y="302"/>
                  </a:lnTo>
                  <a:lnTo>
                    <a:pt x="804" y="295"/>
                  </a:lnTo>
                  <a:lnTo>
                    <a:pt x="806" y="290"/>
                  </a:lnTo>
                  <a:lnTo>
                    <a:pt x="807" y="285"/>
                  </a:lnTo>
                  <a:lnTo>
                    <a:pt x="822" y="269"/>
                  </a:lnTo>
                  <a:lnTo>
                    <a:pt x="824" y="263"/>
                  </a:lnTo>
                  <a:lnTo>
                    <a:pt x="833" y="251"/>
                  </a:lnTo>
                  <a:lnTo>
                    <a:pt x="835" y="248"/>
                  </a:lnTo>
                  <a:lnTo>
                    <a:pt x="832" y="240"/>
                  </a:lnTo>
                  <a:lnTo>
                    <a:pt x="830" y="230"/>
                  </a:lnTo>
                  <a:lnTo>
                    <a:pt x="829" y="227"/>
                  </a:lnTo>
                  <a:lnTo>
                    <a:pt x="822" y="225"/>
                  </a:lnTo>
                  <a:lnTo>
                    <a:pt x="819" y="219"/>
                  </a:lnTo>
                  <a:lnTo>
                    <a:pt x="814" y="222"/>
                  </a:lnTo>
                  <a:lnTo>
                    <a:pt x="812" y="215"/>
                  </a:lnTo>
                  <a:lnTo>
                    <a:pt x="811" y="210"/>
                  </a:lnTo>
                  <a:lnTo>
                    <a:pt x="809" y="206"/>
                  </a:lnTo>
                  <a:lnTo>
                    <a:pt x="806" y="197"/>
                  </a:lnTo>
                  <a:lnTo>
                    <a:pt x="804" y="192"/>
                  </a:lnTo>
                  <a:lnTo>
                    <a:pt x="755" y="181"/>
                  </a:lnTo>
                  <a:lnTo>
                    <a:pt x="742" y="178"/>
                  </a:lnTo>
                  <a:lnTo>
                    <a:pt x="709" y="171"/>
                  </a:lnTo>
                  <a:lnTo>
                    <a:pt x="708" y="170"/>
                  </a:lnTo>
                  <a:lnTo>
                    <a:pt x="621" y="150"/>
                  </a:lnTo>
                  <a:lnTo>
                    <a:pt x="618" y="150"/>
                  </a:lnTo>
                  <a:lnTo>
                    <a:pt x="612" y="153"/>
                  </a:lnTo>
                  <a:lnTo>
                    <a:pt x="600" y="155"/>
                  </a:lnTo>
                  <a:lnTo>
                    <a:pt x="594" y="153"/>
                  </a:lnTo>
                  <a:lnTo>
                    <a:pt x="587" y="150"/>
                  </a:lnTo>
                  <a:lnTo>
                    <a:pt x="582" y="152"/>
                  </a:lnTo>
                  <a:lnTo>
                    <a:pt x="577" y="152"/>
                  </a:lnTo>
                  <a:lnTo>
                    <a:pt x="573" y="150"/>
                  </a:lnTo>
                  <a:lnTo>
                    <a:pt x="568" y="147"/>
                  </a:lnTo>
                  <a:lnTo>
                    <a:pt x="563" y="147"/>
                  </a:lnTo>
                  <a:lnTo>
                    <a:pt x="558" y="150"/>
                  </a:lnTo>
                  <a:lnTo>
                    <a:pt x="553" y="152"/>
                  </a:lnTo>
                  <a:lnTo>
                    <a:pt x="540" y="152"/>
                  </a:lnTo>
                  <a:lnTo>
                    <a:pt x="537" y="150"/>
                  </a:lnTo>
                  <a:lnTo>
                    <a:pt x="524" y="152"/>
                  </a:lnTo>
                  <a:lnTo>
                    <a:pt x="517" y="152"/>
                  </a:lnTo>
                  <a:lnTo>
                    <a:pt x="511" y="152"/>
                  </a:lnTo>
                  <a:lnTo>
                    <a:pt x="502" y="155"/>
                  </a:lnTo>
                  <a:lnTo>
                    <a:pt x="480" y="155"/>
                  </a:lnTo>
                  <a:lnTo>
                    <a:pt x="475" y="152"/>
                  </a:lnTo>
                  <a:lnTo>
                    <a:pt x="471" y="148"/>
                  </a:lnTo>
                  <a:lnTo>
                    <a:pt x="468" y="145"/>
                  </a:lnTo>
                  <a:lnTo>
                    <a:pt x="463" y="145"/>
                  </a:lnTo>
                  <a:lnTo>
                    <a:pt x="439" y="150"/>
                  </a:lnTo>
                  <a:lnTo>
                    <a:pt x="434" y="148"/>
                  </a:lnTo>
                  <a:lnTo>
                    <a:pt x="424" y="145"/>
                  </a:lnTo>
                  <a:lnTo>
                    <a:pt x="418" y="148"/>
                  </a:lnTo>
                  <a:lnTo>
                    <a:pt x="413" y="148"/>
                  </a:lnTo>
                  <a:lnTo>
                    <a:pt x="411" y="142"/>
                  </a:lnTo>
                  <a:lnTo>
                    <a:pt x="406" y="137"/>
                  </a:lnTo>
                  <a:lnTo>
                    <a:pt x="403" y="134"/>
                  </a:lnTo>
                  <a:lnTo>
                    <a:pt x="398" y="132"/>
                  </a:lnTo>
                  <a:lnTo>
                    <a:pt x="393" y="13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Freeform 86"/>
            <p:cNvSpPr>
              <a:spLocks/>
            </p:cNvSpPr>
            <p:nvPr/>
          </p:nvSpPr>
          <p:spPr bwMode="auto">
            <a:xfrm>
              <a:off x="6411298" y="2594790"/>
              <a:ext cx="827113" cy="530446"/>
            </a:xfrm>
            <a:custGeom>
              <a:avLst/>
              <a:gdLst>
                <a:gd name="T0" fmla="*/ 995463026 w 605"/>
                <a:gd name="T1" fmla="*/ 819051516 h 388"/>
                <a:gd name="T2" fmla="*/ 1184473973 w 605"/>
                <a:gd name="T3" fmla="*/ 781248390 h 388"/>
                <a:gd name="T4" fmla="*/ 1300401174 w 605"/>
                <a:gd name="T5" fmla="*/ 753527474 h 388"/>
                <a:gd name="T6" fmla="*/ 1307962437 w 605"/>
                <a:gd name="T7" fmla="*/ 730845281 h 388"/>
                <a:gd name="T8" fmla="*/ 1328123690 w 605"/>
                <a:gd name="T9" fmla="*/ 710684037 h 388"/>
                <a:gd name="T10" fmla="*/ 1360884931 w 605"/>
                <a:gd name="T11" fmla="*/ 703124365 h 388"/>
                <a:gd name="T12" fmla="*/ 1391126810 w 605"/>
                <a:gd name="T13" fmla="*/ 703124365 h 388"/>
                <a:gd name="T14" fmla="*/ 1423889639 w 605"/>
                <a:gd name="T15" fmla="*/ 688003432 h 388"/>
                <a:gd name="T16" fmla="*/ 1439010578 w 605"/>
                <a:gd name="T17" fmla="*/ 670361550 h 388"/>
                <a:gd name="T18" fmla="*/ 1444050891 w 605"/>
                <a:gd name="T19" fmla="*/ 645159995 h 388"/>
                <a:gd name="T20" fmla="*/ 1471771819 w 605"/>
                <a:gd name="T21" fmla="*/ 609877819 h 388"/>
                <a:gd name="T22" fmla="*/ 1502013698 w 605"/>
                <a:gd name="T23" fmla="*/ 579635954 h 388"/>
                <a:gd name="T24" fmla="*/ 1524695900 w 605"/>
                <a:gd name="T25" fmla="*/ 564515021 h 388"/>
                <a:gd name="T26" fmla="*/ 1496973385 w 605"/>
                <a:gd name="T27" fmla="*/ 539313466 h 388"/>
                <a:gd name="T28" fmla="*/ 1476812132 w 605"/>
                <a:gd name="T29" fmla="*/ 519152223 h 388"/>
                <a:gd name="T30" fmla="*/ 1459171830 w 605"/>
                <a:gd name="T31" fmla="*/ 506550652 h 388"/>
                <a:gd name="T32" fmla="*/ 1426409001 w 605"/>
                <a:gd name="T33" fmla="*/ 488910357 h 388"/>
                <a:gd name="T34" fmla="*/ 1413809012 w 605"/>
                <a:gd name="T35" fmla="*/ 453628181 h 388"/>
                <a:gd name="T36" fmla="*/ 1393647760 w 605"/>
                <a:gd name="T37" fmla="*/ 448587870 h 388"/>
                <a:gd name="T38" fmla="*/ 1373486508 w 605"/>
                <a:gd name="T39" fmla="*/ 441028197 h 388"/>
                <a:gd name="T40" fmla="*/ 1368446195 w 605"/>
                <a:gd name="T41" fmla="*/ 410786232 h 388"/>
                <a:gd name="T42" fmla="*/ 1381046184 w 605"/>
                <a:gd name="T43" fmla="*/ 383063729 h 388"/>
                <a:gd name="T44" fmla="*/ 1391126810 w 605"/>
                <a:gd name="T45" fmla="*/ 352821863 h 388"/>
                <a:gd name="T46" fmla="*/ 1373486508 w 605"/>
                <a:gd name="T47" fmla="*/ 330141258 h 388"/>
                <a:gd name="T48" fmla="*/ 1368446195 w 605"/>
                <a:gd name="T49" fmla="*/ 312499376 h 388"/>
                <a:gd name="T50" fmla="*/ 1393647760 w 605"/>
                <a:gd name="T51" fmla="*/ 274696250 h 388"/>
                <a:gd name="T52" fmla="*/ 1406247749 w 605"/>
                <a:gd name="T53" fmla="*/ 254535007 h 388"/>
                <a:gd name="T54" fmla="*/ 1413809012 w 605"/>
                <a:gd name="T55" fmla="*/ 209173796 h 388"/>
                <a:gd name="T56" fmla="*/ 1439010578 w 605"/>
                <a:gd name="T57" fmla="*/ 173891570 h 388"/>
                <a:gd name="T58" fmla="*/ 1423889639 w 605"/>
                <a:gd name="T59" fmla="*/ 153728739 h 388"/>
                <a:gd name="T60" fmla="*/ 1391126810 w 605"/>
                <a:gd name="T61" fmla="*/ 153728739 h 388"/>
                <a:gd name="T62" fmla="*/ 1360884931 w 605"/>
                <a:gd name="T63" fmla="*/ 143648117 h 388"/>
                <a:gd name="T64" fmla="*/ 1340723679 w 605"/>
                <a:gd name="T65" fmla="*/ 115927201 h 388"/>
                <a:gd name="T66" fmla="*/ 1333164003 w 605"/>
                <a:gd name="T67" fmla="*/ 70564378 h 388"/>
                <a:gd name="T68" fmla="*/ 1313002751 w 605"/>
                <a:gd name="T69" fmla="*/ 50403122 h 388"/>
                <a:gd name="T70" fmla="*/ 1295360861 w 605"/>
                <a:gd name="T71" fmla="*/ 37801551 h 388"/>
                <a:gd name="T72" fmla="*/ 1270159296 w 605"/>
                <a:gd name="T73" fmla="*/ 32761240 h 388"/>
                <a:gd name="T74" fmla="*/ 1242438367 w 605"/>
                <a:gd name="T75" fmla="*/ 0 h 388"/>
                <a:gd name="T76" fmla="*/ 1060987096 w 605"/>
                <a:gd name="T77" fmla="*/ 42843449 h 388"/>
                <a:gd name="T78" fmla="*/ 864414886 w 605"/>
                <a:gd name="T79" fmla="*/ 83165949 h 388"/>
                <a:gd name="T80" fmla="*/ 667842477 w 605"/>
                <a:gd name="T81" fmla="*/ 120967512 h 388"/>
                <a:gd name="T82" fmla="*/ 388104207 w 605"/>
                <a:gd name="T83" fmla="*/ 173891570 h 388"/>
                <a:gd name="T84" fmla="*/ 181451321 w 605"/>
                <a:gd name="T85" fmla="*/ 206652797 h 388"/>
                <a:gd name="T86" fmla="*/ 120967564 w 605"/>
                <a:gd name="T87" fmla="*/ 161289999 h 388"/>
                <a:gd name="T88" fmla="*/ 95765974 w 605"/>
                <a:gd name="T89" fmla="*/ 173891570 h 388"/>
                <a:gd name="T90" fmla="*/ 88206298 w 605"/>
                <a:gd name="T91" fmla="*/ 173891570 h 388"/>
                <a:gd name="T92" fmla="*/ 68045045 w 605"/>
                <a:gd name="T93" fmla="*/ 199093124 h 388"/>
                <a:gd name="T94" fmla="*/ 22682209 w 605"/>
                <a:gd name="T95" fmla="*/ 234375350 h 388"/>
                <a:gd name="T96" fmla="*/ 5040315 w 605"/>
                <a:gd name="T97" fmla="*/ 287297821 h 388"/>
                <a:gd name="T98" fmla="*/ 45362830 w 605"/>
                <a:gd name="T99" fmla="*/ 519152223 h 388"/>
                <a:gd name="T100" fmla="*/ 63004732 w 605"/>
                <a:gd name="T101" fmla="*/ 609877819 h 388"/>
                <a:gd name="T102" fmla="*/ 83165985 w 605"/>
                <a:gd name="T103" fmla="*/ 756046836 h 388"/>
                <a:gd name="T104" fmla="*/ 108367575 w 605"/>
                <a:gd name="T105" fmla="*/ 904737000 h 388"/>
                <a:gd name="T106" fmla="*/ 279738269 w 605"/>
                <a:gd name="T107" fmla="*/ 950099798 h 388"/>
                <a:gd name="T108" fmla="*/ 400705784 w 605"/>
                <a:gd name="T109" fmla="*/ 929938554 h 388"/>
                <a:gd name="T110" fmla="*/ 655240900 w 605"/>
                <a:gd name="T111" fmla="*/ 884575756 h 388"/>
                <a:gd name="T112" fmla="*/ 879535825 w 605"/>
                <a:gd name="T113" fmla="*/ 844253269 h 3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5"/>
                <a:gd name="T172" fmla="*/ 0 h 388"/>
                <a:gd name="T173" fmla="*/ 605 w 605"/>
                <a:gd name="T174" fmla="*/ 388 h 3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5" h="388">
                  <a:moveTo>
                    <a:pt x="351" y="335"/>
                  </a:moveTo>
                  <a:lnTo>
                    <a:pt x="372" y="330"/>
                  </a:lnTo>
                  <a:lnTo>
                    <a:pt x="395" y="325"/>
                  </a:lnTo>
                  <a:lnTo>
                    <a:pt x="415" y="320"/>
                  </a:lnTo>
                  <a:lnTo>
                    <a:pt x="437" y="317"/>
                  </a:lnTo>
                  <a:lnTo>
                    <a:pt x="470" y="310"/>
                  </a:lnTo>
                  <a:lnTo>
                    <a:pt x="483" y="307"/>
                  </a:lnTo>
                  <a:lnTo>
                    <a:pt x="512" y="300"/>
                  </a:lnTo>
                  <a:lnTo>
                    <a:pt x="516" y="299"/>
                  </a:lnTo>
                  <a:lnTo>
                    <a:pt x="517" y="295"/>
                  </a:lnTo>
                  <a:lnTo>
                    <a:pt x="517" y="292"/>
                  </a:lnTo>
                  <a:lnTo>
                    <a:pt x="519" y="290"/>
                  </a:lnTo>
                  <a:lnTo>
                    <a:pt x="522" y="287"/>
                  </a:lnTo>
                  <a:lnTo>
                    <a:pt x="526" y="284"/>
                  </a:lnTo>
                  <a:lnTo>
                    <a:pt x="527" y="282"/>
                  </a:lnTo>
                  <a:lnTo>
                    <a:pt x="532" y="281"/>
                  </a:lnTo>
                  <a:lnTo>
                    <a:pt x="537" y="279"/>
                  </a:lnTo>
                  <a:lnTo>
                    <a:pt x="540" y="279"/>
                  </a:lnTo>
                  <a:lnTo>
                    <a:pt x="545" y="281"/>
                  </a:lnTo>
                  <a:lnTo>
                    <a:pt x="548" y="282"/>
                  </a:lnTo>
                  <a:lnTo>
                    <a:pt x="552" y="279"/>
                  </a:lnTo>
                  <a:lnTo>
                    <a:pt x="555" y="276"/>
                  </a:lnTo>
                  <a:lnTo>
                    <a:pt x="560" y="274"/>
                  </a:lnTo>
                  <a:lnTo>
                    <a:pt x="565" y="273"/>
                  </a:lnTo>
                  <a:lnTo>
                    <a:pt x="566" y="271"/>
                  </a:lnTo>
                  <a:lnTo>
                    <a:pt x="571" y="268"/>
                  </a:lnTo>
                  <a:lnTo>
                    <a:pt x="571" y="266"/>
                  </a:lnTo>
                  <a:lnTo>
                    <a:pt x="573" y="263"/>
                  </a:lnTo>
                  <a:lnTo>
                    <a:pt x="573" y="259"/>
                  </a:lnTo>
                  <a:lnTo>
                    <a:pt x="573" y="256"/>
                  </a:lnTo>
                  <a:lnTo>
                    <a:pt x="576" y="253"/>
                  </a:lnTo>
                  <a:lnTo>
                    <a:pt x="579" y="250"/>
                  </a:lnTo>
                  <a:lnTo>
                    <a:pt x="584" y="242"/>
                  </a:lnTo>
                  <a:lnTo>
                    <a:pt x="589" y="237"/>
                  </a:lnTo>
                  <a:lnTo>
                    <a:pt x="594" y="233"/>
                  </a:lnTo>
                  <a:lnTo>
                    <a:pt x="596" y="230"/>
                  </a:lnTo>
                  <a:lnTo>
                    <a:pt x="599" y="229"/>
                  </a:lnTo>
                  <a:lnTo>
                    <a:pt x="602" y="225"/>
                  </a:lnTo>
                  <a:lnTo>
                    <a:pt x="605" y="224"/>
                  </a:lnTo>
                  <a:lnTo>
                    <a:pt x="604" y="222"/>
                  </a:lnTo>
                  <a:lnTo>
                    <a:pt x="597" y="214"/>
                  </a:lnTo>
                  <a:lnTo>
                    <a:pt x="594" y="214"/>
                  </a:lnTo>
                  <a:lnTo>
                    <a:pt x="592" y="211"/>
                  </a:lnTo>
                  <a:lnTo>
                    <a:pt x="589" y="209"/>
                  </a:lnTo>
                  <a:lnTo>
                    <a:pt x="586" y="206"/>
                  </a:lnTo>
                  <a:lnTo>
                    <a:pt x="584" y="206"/>
                  </a:lnTo>
                  <a:lnTo>
                    <a:pt x="581" y="204"/>
                  </a:lnTo>
                  <a:lnTo>
                    <a:pt x="579" y="201"/>
                  </a:lnTo>
                  <a:lnTo>
                    <a:pt x="574" y="196"/>
                  </a:lnTo>
                  <a:lnTo>
                    <a:pt x="570" y="196"/>
                  </a:lnTo>
                  <a:lnTo>
                    <a:pt x="566" y="194"/>
                  </a:lnTo>
                  <a:lnTo>
                    <a:pt x="565" y="193"/>
                  </a:lnTo>
                  <a:lnTo>
                    <a:pt x="563" y="189"/>
                  </a:lnTo>
                  <a:lnTo>
                    <a:pt x="561" y="180"/>
                  </a:lnTo>
                  <a:lnTo>
                    <a:pt x="560" y="178"/>
                  </a:lnTo>
                  <a:lnTo>
                    <a:pt x="555" y="178"/>
                  </a:lnTo>
                  <a:lnTo>
                    <a:pt x="553" y="178"/>
                  </a:lnTo>
                  <a:lnTo>
                    <a:pt x="550" y="180"/>
                  </a:lnTo>
                  <a:lnTo>
                    <a:pt x="547" y="176"/>
                  </a:lnTo>
                  <a:lnTo>
                    <a:pt x="545" y="175"/>
                  </a:lnTo>
                  <a:lnTo>
                    <a:pt x="545" y="170"/>
                  </a:lnTo>
                  <a:lnTo>
                    <a:pt x="547" y="165"/>
                  </a:lnTo>
                  <a:lnTo>
                    <a:pt x="543" y="163"/>
                  </a:lnTo>
                  <a:lnTo>
                    <a:pt x="543" y="157"/>
                  </a:lnTo>
                  <a:lnTo>
                    <a:pt x="545" y="154"/>
                  </a:lnTo>
                  <a:lnTo>
                    <a:pt x="548" y="152"/>
                  </a:lnTo>
                  <a:lnTo>
                    <a:pt x="550" y="150"/>
                  </a:lnTo>
                  <a:lnTo>
                    <a:pt x="550" y="142"/>
                  </a:lnTo>
                  <a:lnTo>
                    <a:pt x="552" y="140"/>
                  </a:lnTo>
                  <a:lnTo>
                    <a:pt x="552" y="136"/>
                  </a:lnTo>
                  <a:lnTo>
                    <a:pt x="548" y="132"/>
                  </a:lnTo>
                  <a:lnTo>
                    <a:pt x="545" y="131"/>
                  </a:lnTo>
                  <a:lnTo>
                    <a:pt x="543" y="129"/>
                  </a:lnTo>
                  <a:lnTo>
                    <a:pt x="543" y="126"/>
                  </a:lnTo>
                  <a:lnTo>
                    <a:pt x="543" y="124"/>
                  </a:lnTo>
                  <a:lnTo>
                    <a:pt x="547" y="119"/>
                  </a:lnTo>
                  <a:lnTo>
                    <a:pt x="552" y="114"/>
                  </a:lnTo>
                  <a:lnTo>
                    <a:pt x="553" y="109"/>
                  </a:lnTo>
                  <a:lnTo>
                    <a:pt x="553" y="108"/>
                  </a:lnTo>
                  <a:lnTo>
                    <a:pt x="557" y="105"/>
                  </a:lnTo>
                  <a:lnTo>
                    <a:pt x="558" y="101"/>
                  </a:lnTo>
                  <a:lnTo>
                    <a:pt x="560" y="95"/>
                  </a:lnTo>
                  <a:lnTo>
                    <a:pt x="561" y="88"/>
                  </a:lnTo>
                  <a:lnTo>
                    <a:pt x="561" y="83"/>
                  </a:lnTo>
                  <a:lnTo>
                    <a:pt x="565" y="77"/>
                  </a:lnTo>
                  <a:lnTo>
                    <a:pt x="568" y="74"/>
                  </a:lnTo>
                  <a:lnTo>
                    <a:pt x="571" y="69"/>
                  </a:lnTo>
                  <a:lnTo>
                    <a:pt x="570" y="65"/>
                  </a:lnTo>
                  <a:lnTo>
                    <a:pt x="566" y="64"/>
                  </a:lnTo>
                  <a:lnTo>
                    <a:pt x="565" y="61"/>
                  </a:lnTo>
                  <a:lnTo>
                    <a:pt x="560" y="62"/>
                  </a:lnTo>
                  <a:lnTo>
                    <a:pt x="557" y="62"/>
                  </a:lnTo>
                  <a:lnTo>
                    <a:pt x="552" y="61"/>
                  </a:lnTo>
                  <a:lnTo>
                    <a:pt x="547" y="59"/>
                  </a:lnTo>
                  <a:lnTo>
                    <a:pt x="543" y="59"/>
                  </a:lnTo>
                  <a:lnTo>
                    <a:pt x="540" y="57"/>
                  </a:lnTo>
                  <a:lnTo>
                    <a:pt x="539" y="54"/>
                  </a:lnTo>
                  <a:lnTo>
                    <a:pt x="535" y="49"/>
                  </a:lnTo>
                  <a:lnTo>
                    <a:pt x="532" y="46"/>
                  </a:lnTo>
                  <a:lnTo>
                    <a:pt x="530" y="44"/>
                  </a:lnTo>
                  <a:lnTo>
                    <a:pt x="529" y="31"/>
                  </a:lnTo>
                  <a:lnTo>
                    <a:pt x="529" y="28"/>
                  </a:lnTo>
                  <a:lnTo>
                    <a:pt x="526" y="26"/>
                  </a:lnTo>
                  <a:lnTo>
                    <a:pt x="522" y="23"/>
                  </a:lnTo>
                  <a:lnTo>
                    <a:pt x="521" y="20"/>
                  </a:lnTo>
                  <a:lnTo>
                    <a:pt x="519" y="18"/>
                  </a:lnTo>
                  <a:lnTo>
                    <a:pt x="516" y="17"/>
                  </a:lnTo>
                  <a:lnTo>
                    <a:pt x="514" y="15"/>
                  </a:lnTo>
                  <a:lnTo>
                    <a:pt x="509" y="17"/>
                  </a:lnTo>
                  <a:lnTo>
                    <a:pt x="506" y="17"/>
                  </a:lnTo>
                  <a:lnTo>
                    <a:pt x="504" y="13"/>
                  </a:lnTo>
                  <a:lnTo>
                    <a:pt x="501" y="7"/>
                  </a:lnTo>
                  <a:lnTo>
                    <a:pt x="498" y="5"/>
                  </a:lnTo>
                  <a:lnTo>
                    <a:pt x="493" y="0"/>
                  </a:lnTo>
                  <a:lnTo>
                    <a:pt x="488" y="2"/>
                  </a:lnTo>
                  <a:lnTo>
                    <a:pt x="480" y="4"/>
                  </a:lnTo>
                  <a:lnTo>
                    <a:pt x="421" y="17"/>
                  </a:lnTo>
                  <a:lnTo>
                    <a:pt x="418" y="17"/>
                  </a:lnTo>
                  <a:lnTo>
                    <a:pt x="379" y="25"/>
                  </a:lnTo>
                  <a:lnTo>
                    <a:pt x="343" y="33"/>
                  </a:lnTo>
                  <a:lnTo>
                    <a:pt x="340" y="33"/>
                  </a:lnTo>
                  <a:lnTo>
                    <a:pt x="278" y="46"/>
                  </a:lnTo>
                  <a:lnTo>
                    <a:pt x="265" y="48"/>
                  </a:lnTo>
                  <a:lnTo>
                    <a:pt x="221" y="56"/>
                  </a:lnTo>
                  <a:lnTo>
                    <a:pt x="211" y="57"/>
                  </a:lnTo>
                  <a:lnTo>
                    <a:pt x="154" y="69"/>
                  </a:lnTo>
                  <a:lnTo>
                    <a:pt x="139" y="70"/>
                  </a:lnTo>
                  <a:lnTo>
                    <a:pt x="87" y="80"/>
                  </a:lnTo>
                  <a:lnTo>
                    <a:pt x="72" y="82"/>
                  </a:lnTo>
                  <a:lnTo>
                    <a:pt x="67" y="49"/>
                  </a:lnTo>
                  <a:lnTo>
                    <a:pt x="57" y="56"/>
                  </a:lnTo>
                  <a:lnTo>
                    <a:pt x="48" y="64"/>
                  </a:lnTo>
                  <a:lnTo>
                    <a:pt x="40" y="72"/>
                  </a:lnTo>
                  <a:lnTo>
                    <a:pt x="36" y="72"/>
                  </a:lnTo>
                  <a:lnTo>
                    <a:pt x="38" y="69"/>
                  </a:lnTo>
                  <a:lnTo>
                    <a:pt x="38" y="67"/>
                  </a:lnTo>
                  <a:lnTo>
                    <a:pt x="36" y="67"/>
                  </a:lnTo>
                  <a:lnTo>
                    <a:pt x="35" y="69"/>
                  </a:lnTo>
                  <a:lnTo>
                    <a:pt x="31" y="74"/>
                  </a:lnTo>
                  <a:lnTo>
                    <a:pt x="30" y="77"/>
                  </a:lnTo>
                  <a:lnTo>
                    <a:pt x="27" y="79"/>
                  </a:lnTo>
                  <a:lnTo>
                    <a:pt x="25" y="82"/>
                  </a:lnTo>
                  <a:lnTo>
                    <a:pt x="17" y="90"/>
                  </a:lnTo>
                  <a:lnTo>
                    <a:pt x="9" y="93"/>
                  </a:lnTo>
                  <a:lnTo>
                    <a:pt x="5" y="96"/>
                  </a:lnTo>
                  <a:lnTo>
                    <a:pt x="0" y="98"/>
                  </a:lnTo>
                  <a:lnTo>
                    <a:pt x="2" y="114"/>
                  </a:lnTo>
                  <a:lnTo>
                    <a:pt x="10" y="158"/>
                  </a:lnTo>
                  <a:lnTo>
                    <a:pt x="10" y="162"/>
                  </a:lnTo>
                  <a:lnTo>
                    <a:pt x="18" y="206"/>
                  </a:lnTo>
                  <a:lnTo>
                    <a:pt x="18" y="207"/>
                  </a:lnTo>
                  <a:lnTo>
                    <a:pt x="23" y="235"/>
                  </a:lnTo>
                  <a:lnTo>
                    <a:pt x="25" y="242"/>
                  </a:lnTo>
                  <a:lnTo>
                    <a:pt x="28" y="269"/>
                  </a:lnTo>
                  <a:lnTo>
                    <a:pt x="31" y="290"/>
                  </a:lnTo>
                  <a:lnTo>
                    <a:pt x="33" y="300"/>
                  </a:lnTo>
                  <a:lnTo>
                    <a:pt x="40" y="331"/>
                  </a:lnTo>
                  <a:lnTo>
                    <a:pt x="41" y="351"/>
                  </a:lnTo>
                  <a:lnTo>
                    <a:pt x="43" y="359"/>
                  </a:lnTo>
                  <a:lnTo>
                    <a:pt x="48" y="388"/>
                  </a:lnTo>
                  <a:lnTo>
                    <a:pt x="59" y="387"/>
                  </a:lnTo>
                  <a:lnTo>
                    <a:pt x="111" y="377"/>
                  </a:lnTo>
                  <a:lnTo>
                    <a:pt x="123" y="375"/>
                  </a:lnTo>
                  <a:lnTo>
                    <a:pt x="149" y="372"/>
                  </a:lnTo>
                  <a:lnTo>
                    <a:pt x="159" y="369"/>
                  </a:lnTo>
                  <a:lnTo>
                    <a:pt x="206" y="361"/>
                  </a:lnTo>
                  <a:lnTo>
                    <a:pt x="217" y="359"/>
                  </a:lnTo>
                  <a:lnTo>
                    <a:pt x="260" y="351"/>
                  </a:lnTo>
                  <a:lnTo>
                    <a:pt x="265" y="351"/>
                  </a:lnTo>
                  <a:lnTo>
                    <a:pt x="287" y="346"/>
                  </a:lnTo>
                  <a:lnTo>
                    <a:pt x="349" y="335"/>
                  </a:lnTo>
                  <a:lnTo>
                    <a:pt x="351" y="33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 name="Freeform 88"/>
            <p:cNvSpPr>
              <a:spLocks/>
            </p:cNvSpPr>
            <p:nvPr/>
          </p:nvSpPr>
          <p:spPr bwMode="auto">
            <a:xfrm>
              <a:off x="7544648" y="2467647"/>
              <a:ext cx="109370" cy="140815"/>
            </a:xfrm>
            <a:custGeom>
              <a:avLst/>
              <a:gdLst>
                <a:gd name="T0" fmla="*/ 45362808 w 80"/>
                <a:gd name="T1" fmla="*/ 206653433 h 103"/>
                <a:gd name="T2" fmla="*/ 45362808 w 80"/>
                <a:gd name="T3" fmla="*/ 219255092 h 103"/>
                <a:gd name="T4" fmla="*/ 37801548 w 80"/>
                <a:gd name="T5" fmla="*/ 226814788 h 103"/>
                <a:gd name="T6" fmla="*/ 40322497 w 80"/>
                <a:gd name="T7" fmla="*/ 246976094 h 103"/>
                <a:gd name="T8" fmla="*/ 52922492 w 80"/>
                <a:gd name="T9" fmla="*/ 254537377 h 103"/>
                <a:gd name="T10" fmla="*/ 57962803 w 80"/>
                <a:gd name="T11" fmla="*/ 246976094 h 103"/>
                <a:gd name="T12" fmla="*/ 90725615 w 80"/>
                <a:gd name="T13" fmla="*/ 231855115 h 103"/>
                <a:gd name="T14" fmla="*/ 110886882 w 80"/>
                <a:gd name="T15" fmla="*/ 209174439 h 103"/>
                <a:gd name="T16" fmla="*/ 118446554 w 80"/>
                <a:gd name="T17" fmla="*/ 209174439 h 103"/>
                <a:gd name="T18" fmla="*/ 126007814 w 80"/>
                <a:gd name="T19" fmla="*/ 214214766 h 103"/>
                <a:gd name="T20" fmla="*/ 123486865 w 80"/>
                <a:gd name="T21" fmla="*/ 199093737 h 103"/>
                <a:gd name="T22" fmla="*/ 131048125 w 80"/>
                <a:gd name="T23" fmla="*/ 181451801 h 103"/>
                <a:gd name="T24" fmla="*/ 118446554 w 80"/>
                <a:gd name="T25" fmla="*/ 153730799 h 103"/>
                <a:gd name="T26" fmla="*/ 123486865 w 80"/>
                <a:gd name="T27" fmla="*/ 136088863 h 103"/>
                <a:gd name="T28" fmla="*/ 123486865 w 80"/>
                <a:gd name="T29" fmla="*/ 120967884 h 103"/>
                <a:gd name="T30" fmla="*/ 136088435 w 80"/>
                <a:gd name="T31" fmla="*/ 115927557 h 103"/>
                <a:gd name="T32" fmla="*/ 148688418 w 80"/>
                <a:gd name="T33" fmla="*/ 136088863 h 103"/>
                <a:gd name="T34" fmla="*/ 151209367 w 80"/>
                <a:gd name="T35" fmla="*/ 176411474 h 103"/>
                <a:gd name="T36" fmla="*/ 163810937 w 80"/>
                <a:gd name="T37" fmla="*/ 186492127 h 103"/>
                <a:gd name="T38" fmla="*/ 176410920 w 80"/>
                <a:gd name="T39" fmla="*/ 176411474 h 103"/>
                <a:gd name="T40" fmla="*/ 171370609 w 80"/>
                <a:gd name="T41" fmla="*/ 156250169 h 103"/>
                <a:gd name="T42" fmla="*/ 181451230 w 80"/>
                <a:gd name="T43" fmla="*/ 153730799 h 103"/>
                <a:gd name="T44" fmla="*/ 194052801 w 80"/>
                <a:gd name="T45" fmla="*/ 161290495 h 103"/>
                <a:gd name="T46" fmla="*/ 201612473 w 80"/>
                <a:gd name="T47" fmla="*/ 136088863 h 103"/>
                <a:gd name="T48" fmla="*/ 176410920 w 80"/>
                <a:gd name="T49" fmla="*/ 95766227 h 103"/>
                <a:gd name="T50" fmla="*/ 168851248 w 80"/>
                <a:gd name="T51" fmla="*/ 78125878 h 103"/>
                <a:gd name="T52" fmla="*/ 143648107 w 80"/>
                <a:gd name="T53" fmla="*/ 78125878 h 103"/>
                <a:gd name="T54" fmla="*/ 123486865 w 80"/>
                <a:gd name="T55" fmla="*/ 70564595 h 103"/>
                <a:gd name="T56" fmla="*/ 115927193 w 80"/>
                <a:gd name="T57" fmla="*/ 37803254 h 103"/>
                <a:gd name="T58" fmla="*/ 98286875 w 80"/>
                <a:gd name="T59" fmla="*/ 12601613 h 103"/>
                <a:gd name="T60" fmla="*/ 70564373 w 80"/>
                <a:gd name="T61" fmla="*/ 10080656 h 103"/>
                <a:gd name="T62" fmla="*/ 25201559 w 80"/>
                <a:gd name="T63" fmla="*/ 120967884 h 103"/>
                <a:gd name="T64" fmla="*/ 32761237 w 80"/>
                <a:gd name="T65" fmla="*/ 161290495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103"/>
                <a:gd name="T101" fmla="*/ 80 w 8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103">
                  <a:moveTo>
                    <a:pt x="13" y="64"/>
                  </a:moveTo>
                  <a:lnTo>
                    <a:pt x="18" y="82"/>
                  </a:lnTo>
                  <a:lnTo>
                    <a:pt x="18" y="85"/>
                  </a:lnTo>
                  <a:lnTo>
                    <a:pt x="18" y="87"/>
                  </a:lnTo>
                  <a:lnTo>
                    <a:pt x="15" y="88"/>
                  </a:lnTo>
                  <a:lnTo>
                    <a:pt x="15" y="90"/>
                  </a:lnTo>
                  <a:lnTo>
                    <a:pt x="15" y="92"/>
                  </a:lnTo>
                  <a:lnTo>
                    <a:pt x="16" y="98"/>
                  </a:lnTo>
                  <a:lnTo>
                    <a:pt x="16" y="103"/>
                  </a:lnTo>
                  <a:lnTo>
                    <a:pt x="21" y="101"/>
                  </a:lnTo>
                  <a:lnTo>
                    <a:pt x="21" y="100"/>
                  </a:lnTo>
                  <a:lnTo>
                    <a:pt x="23" y="98"/>
                  </a:lnTo>
                  <a:lnTo>
                    <a:pt x="26" y="97"/>
                  </a:lnTo>
                  <a:lnTo>
                    <a:pt x="36" y="92"/>
                  </a:lnTo>
                  <a:lnTo>
                    <a:pt x="42" y="85"/>
                  </a:lnTo>
                  <a:lnTo>
                    <a:pt x="44" y="83"/>
                  </a:lnTo>
                  <a:lnTo>
                    <a:pt x="47" y="79"/>
                  </a:lnTo>
                  <a:lnTo>
                    <a:pt x="47" y="83"/>
                  </a:lnTo>
                  <a:lnTo>
                    <a:pt x="49" y="85"/>
                  </a:lnTo>
                  <a:lnTo>
                    <a:pt x="50" y="85"/>
                  </a:lnTo>
                  <a:lnTo>
                    <a:pt x="50" y="82"/>
                  </a:lnTo>
                  <a:lnTo>
                    <a:pt x="49" y="79"/>
                  </a:lnTo>
                  <a:lnTo>
                    <a:pt x="49" y="75"/>
                  </a:lnTo>
                  <a:lnTo>
                    <a:pt x="52" y="72"/>
                  </a:lnTo>
                  <a:lnTo>
                    <a:pt x="50" y="69"/>
                  </a:lnTo>
                  <a:lnTo>
                    <a:pt x="47" y="61"/>
                  </a:lnTo>
                  <a:lnTo>
                    <a:pt x="46" y="59"/>
                  </a:lnTo>
                  <a:lnTo>
                    <a:pt x="49" y="54"/>
                  </a:lnTo>
                  <a:lnTo>
                    <a:pt x="49" y="51"/>
                  </a:lnTo>
                  <a:lnTo>
                    <a:pt x="49" y="48"/>
                  </a:lnTo>
                  <a:lnTo>
                    <a:pt x="52" y="46"/>
                  </a:lnTo>
                  <a:lnTo>
                    <a:pt x="54" y="46"/>
                  </a:lnTo>
                  <a:lnTo>
                    <a:pt x="57" y="49"/>
                  </a:lnTo>
                  <a:lnTo>
                    <a:pt x="59" y="54"/>
                  </a:lnTo>
                  <a:lnTo>
                    <a:pt x="60" y="62"/>
                  </a:lnTo>
                  <a:lnTo>
                    <a:pt x="60" y="70"/>
                  </a:lnTo>
                  <a:lnTo>
                    <a:pt x="62" y="74"/>
                  </a:lnTo>
                  <a:lnTo>
                    <a:pt x="65" y="74"/>
                  </a:lnTo>
                  <a:lnTo>
                    <a:pt x="70" y="72"/>
                  </a:lnTo>
                  <a:lnTo>
                    <a:pt x="70" y="70"/>
                  </a:lnTo>
                  <a:lnTo>
                    <a:pt x="72" y="67"/>
                  </a:lnTo>
                  <a:lnTo>
                    <a:pt x="68" y="62"/>
                  </a:lnTo>
                  <a:lnTo>
                    <a:pt x="70" y="61"/>
                  </a:lnTo>
                  <a:lnTo>
                    <a:pt x="72" y="61"/>
                  </a:lnTo>
                  <a:lnTo>
                    <a:pt x="75" y="67"/>
                  </a:lnTo>
                  <a:lnTo>
                    <a:pt x="77" y="64"/>
                  </a:lnTo>
                  <a:lnTo>
                    <a:pt x="80" y="59"/>
                  </a:lnTo>
                  <a:lnTo>
                    <a:pt x="80" y="54"/>
                  </a:lnTo>
                  <a:lnTo>
                    <a:pt x="73" y="41"/>
                  </a:lnTo>
                  <a:lnTo>
                    <a:pt x="70" y="38"/>
                  </a:lnTo>
                  <a:lnTo>
                    <a:pt x="68" y="35"/>
                  </a:lnTo>
                  <a:lnTo>
                    <a:pt x="67" y="31"/>
                  </a:lnTo>
                  <a:lnTo>
                    <a:pt x="63" y="31"/>
                  </a:lnTo>
                  <a:lnTo>
                    <a:pt x="57" y="31"/>
                  </a:lnTo>
                  <a:lnTo>
                    <a:pt x="52" y="31"/>
                  </a:lnTo>
                  <a:lnTo>
                    <a:pt x="49" y="28"/>
                  </a:lnTo>
                  <a:lnTo>
                    <a:pt x="49" y="26"/>
                  </a:lnTo>
                  <a:lnTo>
                    <a:pt x="46" y="15"/>
                  </a:lnTo>
                  <a:lnTo>
                    <a:pt x="42" y="15"/>
                  </a:lnTo>
                  <a:lnTo>
                    <a:pt x="39" y="5"/>
                  </a:lnTo>
                  <a:lnTo>
                    <a:pt x="37" y="0"/>
                  </a:lnTo>
                  <a:lnTo>
                    <a:pt x="28" y="4"/>
                  </a:lnTo>
                  <a:lnTo>
                    <a:pt x="0" y="13"/>
                  </a:lnTo>
                  <a:lnTo>
                    <a:pt x="10" y="48"/>
                  </a:lnTo>
                  <a:lnTo>
                    <a:pt x="13" y="59"/>
                  </a:lnTo>
                  <a:lnTo>
                    <a:pt x="13" y="64"/>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 name="Freeform 90"/>
            <p:cNvSpPr>
              <a:spLocks/>
            </p:cNvSpPr>
            <p:nvPr/>
          </p:nvSpPr>
          <p:spPr bwMode="auto">
            <a:xfrm>
              <a:off x="6208963" y="3944145"/>
              <a:ext cx="721844" cy="545485"/>
            </a:xfrm>
            <a:custGeom>
              <a:avLst/>
              <a:gdLst>
                <a:gd name="T0" fmla="*/ 526711817 w 528"/>
                <a:gd name="T1" fmla="*/ 693044296 h 399"/>
                <a:gd name="T2" fmla="*/ 587195539 w 528"/>
                <a:gd name="T3" fmla="*/ 743447445 h 399"/>
                <a:gd name="T4" fmla="*/ 617437400 w 528"/>
                <a:gd name="T5" fmla="*/ 791329643 h 399"/>
                <a:gd name="T6" fmla="*/ 624998659 w 528"/>
                <a:gd name="T7" fmla="*/ 829132799 h 399"/>
                <a:gd name="T8" fmla="*/ 662801779 w 528"/>
                <a:gd name="T9" fmla="*/ 859374887 h 399"/>
                <a:gd name="T10" fmla="*/ 715724242 w 528"/>
                <a:gd name="T11" fmla="*/ 919858667 h 399"/>
                <a:gd name="T12" fmla="*/ 718243604 w 528"/>
                <a:gd name="T13" fmla="*/ 980342446 h 399"/>
                <a:gd name="T14" fmla="*/ 763606395 w 528"/>
                <a:gd name="T15" fmla="*/ 997982754 h 399"/>
                <a:gd name="T16" fmla="*/ 801409515 w 528"/>
                <a:gd name="T17" fmla="*/ 990423076 h 399"/>
                <a:gd name="T18" fmla="*/ 826611066 w 528"/>
                <a:gd name="T19" fmla="*/ 970261816 h 399"/>
                <a:gd name="T20" fmla="*/ 841732195 w 528"/>
                <a:gd name="T21" fmla="*/ 927418345 h 399"/>
                <a:gd name="T22" fmla="*/ 814009497 w 528"/>
                <a:gd name="T23" fmla="*/ 940019926 h 399"/>
                <a:gd name="T24" fmla="*/ 801409515 w 528"/>
                <a:gd name="T25" fmla="*/ 899697407 h 399"/>
                <a:gd name="T26" fmla="*/ 814009497 w 528"/>
                <a:gd name="T27" fmla="*/ 887095826 h 399"/>
                <a:gd name="T28" fmla="*/ 859372487 w 528"/>
                <a:gd name="T29" fmla="*/ 907257085 h 399"/>
                <a:gd name="T30" fmla="*/ 892135297 w 528"/>
                <a:gd name="T31" fmla="*/ 866934566 h 399"/>
                <a:gd name="T32" fmla="*/ 871974056 w 528"/>
                <a:gd name="T33" fmla="*/ 849294257 h 399"/>
                <a:gd name="T34" fmla="*/ 899694968 w 528"/>
                <a:gd name="T35" fmla="*/ 834173313 h 399"/>
                <a:gd name="T36" fmla="*/ 937498088 w 528"/>
                <a:gd name="T37" fmla="*/ 824092484 h 399"/>
                <a:gd name="T38" fmla="*/ 952619019 w 528"/>
                <a:gd name="T39" fmla="*/ 791329643 h 399"/>
                <a:gd name="T40" fmla="*/ 990420551 w 528"/>
                <a:gd name="T41" fmla="*/ 783769965 h 399"/>
                <a:gd name="T42" fmla="*/ 1030743033 w 528"/>
                <a:gd name="T43" fmla="*/ 743447445 h 399"/>
                <a:gd name="T44" fmla="*/ 1018143051 w 528"/>
                <a:gd name="T45" fmla="*/ 725805549 h 399"/>
                <a:gd name="T46" fmla="*/ 1043344602 w 528"/>
                <a:gd name="T47" fmla="*/ 725805549 h 399"/>
                <a:gd name="T48" fmla="*/ 1086186445 w 528"/>
                <a:gd name="T49" fmla="*/ 680442715 h 399"/>
                <a:gd name="T50" fmla="*/ 1101307375 w 528"/>
                <a:gd name="T51" fmla="*/ 645160510 h 399"/>
                <a:gd name="T52" fmla="*/ 1139110495 w 528"/>
                <a:gd name="T53" fmla="*/ 624999251 h 399"/>
                <a:gd name="T54" fmla="*/ 1159271736 w 528"/>
                <a:gd name="T55" fmla="*/ 594757361 h 399"/>
                <a:gd name="T56" fmla="*/ 1186992648 w 528"/>
                <a:gd name="T57" fmla="*/ 579636416 h 399"/>
                <a:gd name="T58" fmla="*/ 1197073268 w 528"/>
                <a:gd name="T59" fmla="*/ 567036423 h 399"/>
                <a:gd name="T60" fmla="*/ 1179432977 w 528"/>
                <a:gd name="T61" fmla="*/ 536794533 h 399"/>
                <a:gd name="T62" fmla="*/ 1171871718 w 528"/>
                <a:gd name="T63" fmla="*/ 501512328 h 399"/>
                <a:gd name="T64" fmla="*/ 1184473287 w 528"/>
                <a:gd name="T65" fmla="*/ 516633273 h 399"/>
                <a:gd name="T66" fmla="*/ 1217234509 w 528"/>
                <a:gd name="T67" fmla="*/ 446068864 h 399"/>
                <a:gd name="T68" fmla="*/ 1262597301 w 528"/>
                <a:gd name="T69" fmla="*/ 367943090 h 399"/>
                <a:gd name="T70" fmla="*/ 1330642282 w 528"/>
                <a:gd name="T71" fmla="*/ 302418995 h 399"/>
                <a:gd name="T72" fmla="*/ 975299621 w 528"/>
                <a:gd name="T73" fmla="*/ 57964440 h 399"/>
                <a:gd name="T74" fmla="*/ 677921122 w 528"/>
                <a:gd name="T75" fmla="*/ 65524119 h 399"/>
                <a:gd name="T76" fmla="*/ 594756798 w 528"/>
                <a:gd name="T77" fmla="*/ 25201581 h 399"/>
                <a:gd name="T78" fmla="*/ 521671507 w 528"/>
                <a:gd name="T79" fmla="*/ 7561269 h 399"/>
                <a:gd name="T80" fmla="*/ 284776830 w 528"/>
                <a:gd name="T81" fmla="*/ 32762853 h 399"/>
                <a:gd name="T82" fmla="*/ 234373728 w 528"/>
                <a:gd name="T83" fmla="*/ 35282217 h 399"/>
                <a:gd name="T84" fmla="*/ 183970577 w 528"/>
                <a:gd name="T85" fmla="*/ 65524119 h 399"/>
                <a:gd name="T86" fmla="*/ 161289975 w 528"/>
                <a:gd name="T87" fmla="*/ 85685379 h 399"/>
                <a:gd name="T88" fmla="*/ 115927184 w 528"/>
                <a:gd name="T89" fmla="*/ 100806324 h 399"/>
                <a:gd name="T90" fmla="*/ 50403114 w 528"/>
                <a:gd name="T91" fmla="*/ 151209498 h 399"/>
                <a:gd name="T92" fmla="*/ 0 w 528"/>
                <a:gd name="T93" fmla="*/ 229335223 h 399"/>
                <a:gd name="T94" fmla="*/ 37801545 w 528"/>
                <a:gd name="T95" fmla="*/ 262096476 h 399"/>
                <a:gd name="T96" fmla="*/ 90725608 w 528"/>
                <a:gd name="T97" fmla="*/ 294859317 h 399"/>
                <a:gd name="T98" fmla="*/ 148688406 w 528"/>
                <a:gd name="T99" fmla="*/ 307459310 h 399"/>
                <a:gd name="T100" fmla="*/ 189010887 w 528"/>
                <a:gd name="T101" fmla="*/ 372983405 h 399"/>
                <a:gd name="T102" fmla="*/ 221773747 w 528"/>
                <a:gd name="T103" fmla="*/ 413305924 h 399"/>
                <a:gd name="T104" fmla="*/ 249494659 w 528"/>
                <a:gd name="T105" fmla="*/ 456149494 h 399"/>
                <a:gd name="T106" fmla="*/ 304938071 w 528"/>
                <a:gd name="T107" fmla="*/ 483870432 h 399"/>
                <a:gd name="T108" fmla="*/ 352821811 w 528"/>
                <a:gd name="T109" fmla="*/ 524192952 h 399"/>
                <a:gd name="T110" fmla="*/ 395663654 w 528"/>
                <a:gd name="T111" fmla="*/ 554434841 h 399"/>
                <a:gd name="T112" fmla="*/ 443547493 w 528"/>
                <a:gd name="T113" fmla="*/ 594757361 h 399"/>
                <a:gd name="T114" fmla="*/ 448587804 w 528"/>
                <a:gd name="T115" fmla="*/ 627520202 h 399"/>
                <a:gd name="T116" fmla="*/ 483869975 w 528"/>
                <a:gd name="T117" fmla="*/ 665321770 h 3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8"/>
                <a:gd name="T178" fmla="*/ 0 h 399"/>
                <a:gd name="T179" fmla="*/ 528 w 528"/>
                <a:gd name="T180" fmla="*/ 399 h 3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8" h="399">
                  <a:moveTo>
                    <a:pt x="199" y="265"/>
                  </a:moveTo>
                  <a:lnTo>
                    <a:pt x="197" y="267"/>
                  </a:lnTo>
                  <a:lnTo>
                    <a:pt x="201" y="270"/>
                  </a:lnTo>
                  <a:lnTo>
                    <a:pt x="202" y="274"/>
                  </a:lnTo>
                  <a:lnTo>
                    <a:pt x="209" y="275"/>
                  </a:lnTo>
                  <a:lnTo>
                    <a:pt x="215" y="277"/>
                  </a:lnTo>
                  <a:lnTo>
                    <a:pt x="223" y="282"/>
                  </a:lnTo>
                  <a:lnTo>
                    <a:pt x="230" y="283"/>
                  </a:lnTo>
                  <a:lnTo>
                    <a:pt x="232" y="287"/>
                  </a:lnTo>
                  <a:lnTo>
                    <a:pt x="233" y="295"/>
                  </a:lnTo>
                  <a:lnTo>
                    <a:pt x="235" y="296"/>
                  </a:lnTo>
                  <a:lnTo>
                    <a:pt x="238" y="300"/>
                  </a:lnTo>
                  <a:lnTo>
                    <a:pt x="240" y="305"/>
                  </a:lnTo>
                  <a:lnTo>
                    <a:pt x="243" y="305"/>
                  </a:lnTo>
                  <a:lnTo>
                    <a:pt x="245" y="314"/>
                  </a:lnTo>
                  <a:lnTo>
                    <a:pt x="246" y="319"/>
                  </a:lnTo>
                  <a:lnTo>
                    <a:pt x="245" y="321"/>
                  </a:lnTo>
                  <a:lnTo>
                    <a:pt x="245" y="324"/>
                  </a:lnTo>
                  <a:lnTo>
                    <a:pt x="248" y="326"/>
                  </a:lnTo>
                  <a:lnTo>
                    <a:pt x="248" y="329"/>
                  </a:lnTo>
                  <a:lnTo>
                    <a:pt x="248" y="332"/>
                  </a:lnTo>
                  <a:lnTo>
                    <a:pt x="250" y="336"/>
                  </a:lnTo>
                  <a:lnTo>
                    <a:pt x="254" y="339"/>
                  </a:lnTo>
                  <a:lnTo>
                    <a:pt x="258" y="339"/>
                  </a:lnTo>
                  <a:lnTo>
                    <a:pt x="263" y="341"/>
                  </a:lnTo>
                  <a:lnTo>
                    <a:pt x="274" y="349"/>
                  </a:lnTo>
                  <a:lnTo>
                    <a:pt x="276" y="350"/>
                  </a:lnTo>
                  <a:lnTo>
                    <a:pt x="277" y="355"/>
                  </a:lnTo>
                  <a:lnTo>
                    <a:pt x="281" y="362"/>
                  </a:lnTo>
                  <a:lnTo>
                    <a:pt x="284" y="365"/>
                  </a:lnTo>
                  <a:lnTo>
                    <a:pt x="285" y="368"/>
                  </a:lnTo>
                  <a:lnTo>
                    <a:pt x="285" y="370"/>
                  </a:lnTo>
                  <a:lnTo>
                    <a:pt x="284" y="380"/>
                  </a:lnTo>
                  <a:lnTo>
                    <a:pt x="284" y="386"/>
                  </a:lnTo>
                  <a:lnTo>
                    <a:pt x="285" y="389"/>
                  </a:lnTo>
                  <a:lnTo>
                    <a:pt x="287" y="393"/>
                  </a:lnTo>
                  <a:lnTo>
                    <a:pt x="290" y="394"/>
                  </a:lnTo>
                  <a:lnTo>
                    <a:pt x="294" y="396"/>
                  </a:lnTo>
                  <a:lnTo>
                    <a:pt x="298" y="396"/>
                  </a:lnTo>
                  <a:lnTo>
                    <a:pt x="303" y="396"/>
                  </a:lnTo>
                  <a:lnTo>
                    <a:pt x="308" y="398"/>
                  </a:lnTo>
                  <a:lnTo>
                    <a:pt x="313" y="399"/>
                  </a:lnTo>
                  <a:lnTo>
                    <a:pt x="316" y="399"/>
                  </a:lnTo>
                  <a:lnTo>
                    <a:pt x="316" y="394"/>
                  </a:lnTo>
                  <a:lnTo>
                    <a:pt x="318" y="393"/>
                  </a:lnTo>
                  <a:lnTo>
                    <a:pt x="320" y="391"/>
                  </a:lnTo>
                  <a:lnTo>
                    <a:pt x="320" y="386"/>
                  </a:lnTo>
                  <a:lnTo>
                    <a:pt x="321" y="386"/>
                  </a:lnTo>
                  <a:lnTo>
                    <a:pt x="325" y="388"/>
                  </a:lnTo>
                  <a:lnTo>
                    <a:pt x="328" y="385"/>
                  </a:lnTo>
                  <a:lnTo>
                    <a:pt x="331" y="383"/>
                  </a:lnTo>
                  <a:lnTo>
                    <a:pt x="334" y="378"/>
                  </a:lnTo>
                  <a:lnTo>
                    <a:pt x="336" y="373"/>
                  </a:lnTo>
                  <a:lnTo>
                    <a:pt x="336" y="370"/>
                  </a:lnTo>
                  <a:lnTo>
                    <a:pt x="334" y="368"/>
                  </a:lnTo>
                  <a:lnTo>
                    <a:pt x="331" y="368"/>
                  </a:lnTo>
                  <a:lnTo>
                    <a:pt x="329" y="368"/>
                  </a:lnTo>
                  <a:lnTo>
                    <a:pt x="328" y="371"/>
                  </a:lnTo>
                  <a:lnTo>
                    <a:pt x="325" y="375"/>
                  </a:lnTo>
                  <a:lnTo>
                    <a:pt x="323" y="373"/>
                  </a:lnTo>
                  <a:lnTo>
                    <a:pt x="323" y="370"/>
                  </a:lnTo>
                  <a:lnTo>
                    <a:pt x="325" y="367"/>
                  </a:lnTo>
                  <a:lnTo>
                    <a:pt x="323" y="363"/>
                  </a:lnTo>
                  <a:lnTo>
                    <a:pt x="321" y="360"/>
                  </a:lnTo>
                  <a:lnTo>
                    <a:pt x="318" y="357"/>
                  </a:lnTo>
                  <a:lnTo>
                    <a:pt x="315" y="354"/>
                  </a:lnTo>
                  <a:lnTo>
                    <a:pt x="315" y="349"/>
                  </a:lnTo>
                  <a:lnTo>
                    <a:pt x="316" y="347"/>
                  </a:lnTo>
                  <a:lnTo>
                    <a:pt x="318" y="345"/>
                  </a:lnTo>
                  <a:lnTo>
                    <a:pt x="323" y="352"/>
                  </a:lnTo>
                  <a:lnTo>
                    <a:pt x="326" y="355"/>
                  </a:lnTo>
                  <a:lnTo>
                    <a:pt x="333" y="362"/>
                  </a:lnTo>
                  <a:lnTo>
                    <a:pt x="338" y="362"/>
                  </a:lnTo>
                  <a:lnTo>
                    <a:pt x="339" y="362"/>
                  </a:lnTo>
                  <a:lnTo>
                    <a:pt x="341" y="360"/>
                  </a:lnTo>
                  <a:lnTo>
                    <a:pt x="344" y="358"/>
                  </a:lnTo>
                  <a:lnTo>
                    <a:pt x="346" y="355"/>
                  </a:lnTo>
                  <a:lnTo>
                    <a:pt x="349" y="349"/>
                  </a:lnTo>
                  <a:lnTo>
                    <a:pt x="351" y="345"/>
                  </a:lnTo>
                  <a:lnTo>
                    <a:pt x="354" y="344"/>
                  </a:lnTo>
                  <a:lnTo>
                    <a:pt x="354" y="342"/>
                  </a:lnTo>
                  <a:lnTo>
                    <a:pt x="354" y="341"/>
                  </a:lnTo>
                  <a:lnTo>
                    <a:pt x="351" y="339"/>
                  </a:lnTo>
                  <a:lnTo>
                    <a:pt x="347" y="339"/>
                  </a:lnTo>
                  <a:lnTo>
                    <a:pt x="346" y="337"/>
                  </a:lnTo>
                  <a:lnTo>
                    <a:pt x="344" y="336"/>
                  </a:lnTo>
                  <a:lnTo>
                    <a:pt x="346" y="334"/>
                  </a:lnTo>
                  <a:lnTo>
                    <a:pt x="347" y="332"/>
                  </a:lnTo>
                  <a:lnTo>
                    <a:pt x="356" y="332"/>
                  </a:lnTo>
                  <a:lnTo>
                    <a:pt x="357" y="331"/>
                  </a:lnTo>
                  <a:lnTo>
                    <a:pt x="360" y="329"/>
                  </a:lnTo>
                  <a:lnTo>
                    <a:pt x="364" y="329"/>
                  </a:lnTo>
                  <a:lnTo>
                    <a:pt x="367" y="332"/>
                  </a:lnTo>
                  <a:lnTo>
                    <a:pt x="370" y="331"/>
                  </a:lnTo>
                  <a:lnTo>
                    <a:pt x="372" y="327"/>
                  </a:lnTo>
                  <a:lnTo>
                    <a:pt x="375" y="326"/>
                  </a:lnTo>
                  <a:lnTo>
                    <a:pt x="378" y="321"/>
                  </a:lnTo>
                  <a:lnTo>
                    <a:pt x="378" y="319"/>
                  </a:lnTo>
                  <a:lnTo>
                    <a:pt x="377" y="316"/>
                  </a:lnTo>
                  <a:lnTo>
                    <a:pt x="378" y="314"/>
                  </a:lnTo>
                  <a:lnTo>
                    <a:pt x="382" y="314"/>
                  </a:lnTo>
                  <a:lnTo>
                    <a:pt x="383" y="316"/>
                  </a:lnTo>
                  <a:lnTo>
                    <a:pt x="387" y="314"/>
                  </a:lnTo>
                  <a:lnTo>
                    <a:pt x="388" y="311"/>
                  </a:lnTo>
                  <a:lnTo>
                    <a:pt x="393" y="311"/>
                  </a:lnTo>
                  <a:lnTo>
                    <a:pt x="398" y="306"/>
                  </a:lnTo>
                  <a:lnTo>
                    <a:pt x="401" y="306"/>
                  </a:lnTo>
                  <a:lnTo>
                    <a:pt x="404" y="306"/>
                  </a:lnTo>
                  <a:lnTo>
                    <a:pt x="406" y="298"/>
                  </a:lnTo>
                  <a:lnTo>
                    <a:pt x="409" y="295"/>
                  </a:lnTo>
                  <a:lnTo>
                    <a:pt x="409" y="293"/>
                  </a:lnTo>
                  <a:lnTo>
                    <a:pt x="409" y="292"/>
                  </a:lnTo>
                  <a:lnTo>
                    <a:pt x="406" y="292"/>
                  </a:lnTo>
                  <a:lnTo>
                    <a:pt x="404" y="290"/>
                  </a:lnTo>
                  <a:lnTo>
                    <a:pt x="404" y="288"/>
                  </a:lnTo>
                  <a:lnTo>
                    <a:pt x="406" y="287"/>
                  </a:lnTo>
                  <a:lnTo>
                    <a:pt x="406" y="282"/>
                  </a:lnTo>
                  <a:lnTo>
                    <a:pt x="409" y="282"/>
                  </a:lnTo>
                  <a:lnTo>
                    <a:pt x="413" y="287"/>
                  </a:lnTo>
                  <a:lnTo>
                    <a:pt x="414" y="288"/>
                  </a:lnTo>
                  <a:lnTo>
                    <a:pt x="417" y="287"/>
                  </a:lnTo>
                  <a:lnTo>
                    <a:pt x="419" y="283"/>
                  </a:lnTo>
                  <a:lnTo>
                    <a:pt x="424" y="277"/>
                  </a:lnTo>
                  <a:lnTo>
                    <a:pt x="427" y="274"/>
                  </a:lnTo>
                  <a:lnTo>
                    <a:pt x="431" y="270"/>
                  </a:lnTo>
                  <a:lnTo>
                    <a:pt x="434" y="267"/>
                  </a:lnTo>
                  <a:lnTo>
                    <a:pt x="432" y="265"/>
                  </a:lnTo>
                  <a:lnTo>
                    <a:pt x="432" y="262"/>
                  </a:lnTo>
                  <a:lnTo>
                    <a:pt x="432" y="261"/>
                  </a:lnTo>
                  <a:lnTo>
                    <a:pt x="437" y="256"/>
                  </a:lnTo>
                  <a:lnTo>
                    <a:pt x="442" y="249"/>
                  </a:lnTo>
                  <a:lnTo>
                    <a:pt x="445" y="248"/>
                  </a:lnTo>
                  <a:lnTo>
                    <a:pt x="447" y="248"/>
                  </a:lnTo>
                  <a:lnTo>
                    <a:pt x="448" y="249"/>
                  </a:lnTo>
                  <a:lnTo>
                    <a:pt x="452" y="248"/>
                  </a:lnTo>
                  <a:lnTo>
                    <a:pt x="453" y="243"/>
                  </a:lnTo>
                  <a:lnTo>
                    <a:pt x="455" y="241"/>
                  </a:lnTo>
                  <a:lnTo>
                    <a:pt x="458" y="241"/>
                  </a:lnTo>
                  <a:lnTo>
                    <a:pt x="460" y="239"/>
                  </a:lnTo>
                  <a:lnTo>
                    <a:pt x="460" y="236"/>
                  </a:lnTo>
                  <a:lnTo>
                    <a:pt x="462" y="235"/>
                  </a:lnTo>
                  <a:lnTo>
                    <a:pt x="465" y="235"/>
                  </a:lnTo>
                  <a:lnTo>
                    <a:pt x="468" y="233"/>
                  </a:lnTo>
                  <a:lnTo>
                    <a:pt x="470" y="231"/>
                  </a:lnTo>
                  <a:lnTo>
                    <a:pt x="471" y="230"/>
                  </a:lnTo>
                  <a:lnTo>
                    <a:pt x="471" y="228"/>
                  </a:lnTo>
                  <a:lnTo>
                    <a:pt x="470" y="226"/>
                  </a:lnTo>
                  <a:lnTo>
                    <a:pt x="471" y="225"/>
                  </a:lnTo>
                  <a:lnTo>
                    <a:pt x="473" y="225"/>
                  </a:lnTo>
                  <a:lnTo>
                    <a:pt x="475" y="225"/>
                  </a:lnTo>
                  <a:lnTo>
                    <a:pt x="476" y="223"/>
                  </a:lnTo>
                  <a:lnTo>
                    <a:pt x="476" y="218"/>
                  </a:lnTo>
                  <a:lnTo>
                    <a:pt x="475" y="215"/>
                  </a:lnTo>
                  <a:lnTo>
                    <a:pt x="471" y="213"/>
                  </a:lnTo>
                  <a:lnTo>
                    <a:pt x="468" y="213"/>
                  </a:lnTo>
                  <a:lnTo>
                    <a:pt x="465" y="212"/>
                  </a:lnTo>
                  <a:lnTo>
                    <a:pt x="463" y="207"/>
                  </a:lnTo>
                  <a:lnTo>
                    <a:pt x="463" y="204"/>
                  </a:lnTo>
                  <a:lnTo>
                    <a:pt x="463" y="200"/>
                  </a:lnTo>
                  <a:lnTo>
                    <a:pt x="465" y="199"/>
                  </a:lnTo>
                  <a:lnTo>
                    <a:pt x="465" y="197"/>
                  </a:lnTo>
                  <a:lnTo>
                    <a:pt x="466" y="199"/>
                  </a:lnTo>
                  <a:lnTo>
                    <a:pt x="468" y="205"/>
                  </a:lnTo>
                  <a:lnTo>
                    <a:pt x="468" y="207"/>
                  </a:lnTo>
                  <a:lnTo>
                    <a:pt x="470" y="205"/>
                  </a:lnTo>
                  <a:lnTo>
                    <a:pt x="473" y="202"/>
                  </a:lnTo>
                  <a:lnTo>
                    <a:pt x="476" y="195"/>
                  </a:lnTo>
                  <a:lnTo>
                    <a:pt x="478" y="192"/>
                  </a:lnTo>
                  <a:lnTo>
                    <a:pt x="478" y="187"/>
                  </a:lnTo>
                  <a:lnTo>
                    <a:pt x="483" y="177"/>
                  </a:lnTo>
                  <a:lnTo>
                    <a:pt x="486" y="171"/>
                  </a:lnTo>
                  <a:lnTo>
                    <a:pt x="488" y="168"/>
                  </a:lnTo>
                  <a:lnTo>
                    <a:pt x="491" y="163"/>
                  </a:lnTo>
                  <a:lnTo>
                    <a:pt x="496" y="155"/>
                  </a:lnTo>
                  <a:lnTo>
                    <a:pt x="501" y="146"/>
                  </a:lnTo>
                  <a:lnTo>
                    <a:pt x="507" y="140"/>
                  </a:lnTo>
                  <a:lnTo>
                    <a:pt x="514" y="133"/>
                  </a:lnTo>
                  <a:lnTo>
                    <a:pt x="520" y="129"/>
                  </a:lnTo>
                  <a:lnTo>
                    <a:pt x="525" y="124"/>
                  </a:lnTo>
                  <a:lnTo>
                    <a:pt x="528" y="120"/>
                  </a:lnTo>
                  <a:lnTo>
                    <a:pt x="519" y="112"/>
                  </a:lnTo>
                  <a:lnTo>
                    <a:pt x="465" y="76"/>
                  </a:lnTo>
                  <a:lnTo>
                    <a:pt x="417" y="42"/>
                  </a:lnTo>
                  <a:lnTo>
                    <a:pt x="388" y="23"/>
                  </a:lnTo>
                  <a:lnTo>
                    <a:pt x="387" y="23"/>
                  </a:lnTo>
                  <a:lnTo>
                    <a:pt x="364" y="26"/>
                  </a:lnTo>
                  <a:lnTo>
                    <a:pt x="320" y="32"/>
                  </a:lnTo>
                  <a:lnTo>
                    <a:pt x="297" y="37"/>
                  </a:lnTo>
                  <a:lnTo>
                    <a:pt x="271" y="40"/>
                  </a:lnTo>
                  <a:lnTo>
                    <a:pt x="269" y="26"/>
                  </a:lnTo>
                  <a:lnTo>
                    <a:pt x="259" y="14"/>
                  </a:lnTo>
                  <a:lnTo>
                    <a:pt x="253" y="8"/>
                  </a:lnTo>
                  <a:lnTo>
                    <a:pt x="248" y="5"/>
                  </a:lnTo>
                  <a:lnTo>
                    <a:pt x="240" y="13"/>
                  </a:lnTo>
                  <a:lnTo>
                    <a:pt x="236" y="10"/>
                  </a:lnTo>
                  <a:lnTo>
                    <a:pt x="236" y="8"/>
                  </a:lnTo>
                  <a:lnTo>
                    <a:pt x="238" y="6"/>
                  </a:lnTo>
                  <a:lnTo>
                    <a:pt x="238" y="3"/>
                  </a:lnTo>
                  <a:lnTo>
                    <a:pt x="238" y="0"/>
                  </a:lnTo>
                  <a:lnTo>
                    <a:pt x="207" y="3"/>
                  </a:lnTo>
                  <a:lnTo>
                    <a:pt x="202" y="3"/>
                  </a:lnTo>
                  <a:lnTo>
                    <a:pt x="160" y="8"/>
                  </a:lnTo>
                  <a:lnTo>
                    <a:pt x="148" y="10"/>
                  </a:lnTo>
                  <a:lnTo>
                    <a:pt x="137" y="10"/>
                  </a:lnTo>
                  <a:lnTo>
                    <a:pt x="113" y="13"/>
                  </a:lnTo>
                  <a:lnTo>
                    <a:pt x="106" y="14"/>
                  </a:lnTo>
                  <a:lnTo>
                    <a:pt x="103" y="16"/>
                  </a:lnTo>
                  <a:lnTo>
                    <a:pt x="98" y="16"/>
                  </a:lnTo>
                  <a:lnTo>
                    <a:pt x="95" y="16"/>
                  </a:lnTo>
                  <a:lnTo>
                    <a:pt x="93" y="14"/>
                  </a:lnTo>
                  <a:lnTo>
                    <a:pt x="91" y="16"/>
                  </a:lnTo>
                  <a:lnTo>
                    <a:pt x="88" y="19"/>
                  </a:lnTo>
                  <a:lnTo>
                    <a:pt x="85" y="19"/>
                  </a:lnTo>
                  <a:lnTo>
                    <a:pt x="83" y="21"/>
                  </a:lnTo>
                  <a:lnTo>
                    <a:pt x="73" y="26"/>
                  </a:lnTo>
                  <a:lnTo>
                    <a:pt x="69" y="29"/>
                  </a:lnTo>
                  <a:lnTo>
                    <a:pt x="65" y="29"/>
                  </a:lnTo>
                  <a:lnTo>
                    <a:pt x="64" y="29"/>
                  </a:lnTo>
                  <a:lnTo>
                    <a:pt x="64" y="31"/>
                  </a:lnTo>
                  <a:lnTo>
                    <a:pt x="64" y="34"/>
                  </a:lnTo>
                  <a:lnTo>
                    <a:pt x="59" y="37"/>
                  </a:lnTo>
                  <a:lnTo>
                    <a:pt x="57" y="39"/>
                  </a:lnTo>
                  <a:lnTo>
                    <a:pt x="54" y="37"/>
                  </a:lnTo>
                  <a:lnTo>
                    <a:pt x="52" y="37"/>
                  </a:lnTo>
                  <a:lnTo>
                    <a:pt x="46" y="40"/>
                  </a:lnTo>
                  <a:lnTo>
                    <a:pt x="34" y="47"/>
                  </a:lnTo>
                  <a:lnTo>
                    <a:pt x="33" y="49"/>
                  </a:lnTo>
                  <a:lnTo>
                    <a:pt x="21" y="54"/>
                  </a:lnTo>
                  <a:lnTo>
                    <a:pt x="20" y="57"/>
                  </a:lnTo>
                  <a:lnTo>
                    <a:pt x="20" y="60"/>
                  </a:lnTo>
                  <a:lnTo>
                    <a:pt x="15" y="65"/>
                  </a:lnTo>
                  <a:lnTo>
                    <a:pt x="3" y="80"/>
                  </a:lnTo>
                  <a:lnTo>
                    <a:pt x="3" y="81"/>
                  </a:lnTo>
                  <a:lnTo>
                    <a:pt x="0" y="89"/>
                  </a:lnTo>
                  <a:lnTo>
                    <a:pt x="0" y="91"/>
                  </a:lnTo>
                  <a:lnTo>
                    <a:pt x="0" y="94"/>
                  </a:lnTo>
                  <a:lnTo>
                    <a:pt x="2" y="98"/>
                  </a:lnTo>
                  <a:lnTo>
                    <a:pt x="7" y="99"/>
                  </a:lnTo>
                  <a:lnTo>
                    <a:pt x="11" y="104"/>
                  </a:lnTo>
                  <a:lnTo>
                    <a:pt x="15" y="104"/>
                  </a:lnTo>
                  <a:lnTo>
                    <a:pt x="18" y="104"/>
                  </a:lnTo>
                  <a:lnTo>
                    <a:pt x="21" y="106"/>
                  </a:lnTo>
                  <a:lnTo>
                    <a:pt x="24" y="107"/>
                  </a:lnTo>
                  <a:lnTo>
                    <a:pt x="29" y="114"/>
                  </a:lnTo>
                  <a:lnTo>
                    <a:pt x="36" y="117"/>
                  </a:lnTo>
                  <a:lnTo>
                    <a:pt x="42" y="117"/>
                  </a:lnTo>
                  <a:lnTo>
                    <a:pt x="47" y="117"/>
                  </a:lnTo>
                  <a:lnTo>
                    <a:pt x="54" y="117"/>
                  </a:lnTo>
                  <a:lnTo>
                    <a:pt x="55" y="119"/>
                  </a:lnTo>
                  <a:lnTo>
                    <a:pt x="59" y="122"/>
                  </a:lnTo>
                  <a:lnTo>
                    <a:pt x="62" y="130"/>
                  </a:lnTo>
                  <a:lnTo>
                    <a:pt x="64" y="133"/>
                  </a:lnTo>
                  <a:lnTo>
                    <a:pt x="69" y="138"/>
                  </a:lnTo>
                  <a:lnTo>
                    <a:pt x="72" y="143"/>
                  </a:lnTo>
                  <a:lnTo>
                    <a:pt x="75" y="148"/>
                  </a:lnTo>
                  <a:lnTo>
                    <a:pt x="77" y="151"/>
                  </a:lnTo>
                  <a:lnTo>
                    <a:pt x="78" y="155"/>
                  </a:lnTo>
                  <a:lnTo>
                    <a:pt x="82" y="158"/>
                  </a:lnTo>
                  <a:lnTo>
                    <a:pt x="85" y="160"/>
                  </a:lnTo>
                  <a:lnTo>
                    <a:pt x="88" y="164"/>
                  </a:lnTo>
                  <a:lnTo>
                    <a:pt x="90" y="166"/>
                  </a:lnTo>
                  <a:lnTo>
                    <a:pt x="93" y="168"/>
                  </a:lnTo>
                  <a:lnTo>
                    <a:pt x="95" y="171"/>
                  </a:lnTo>
                  <a:lnTo>
                    <a:pt x="98" y="179"/>
                  </a:lnTo>
                  <a:lnTo>
                    <a:pt x="99" y="181"/>
                  </a:lnTo>
                  <a:lnTo>
                    <a:pt x="106" y="184"/>
                  </a:lnTo>
                  <a:lnTo>
                    <a:pt x="108" y="187"/>
                  </a:lnTo>
                  <a:lnTo>
                    <a:pt x="111" y="189"/>
                  </a:lnTo>
                  <a:lnTo>
                    <a:pt x="116" y="189"/>
                  </a:lnTo>
                  <a:lnTo>
                    <a:pt x="121" y="192"/>
                  </a:lnTo>
                  <a:lnTo>
                    <a:pt x="129" y="197"/>
                  </a:lnTo>
                  <a:lnTo>
                    <a:pt x="130" y="199"/>
                  </a:lnTo>
                  <a:lnTo>
                    <a:pt x="134" y="200"/>
                  </a:lnTo>
                  <a:lnTo>
                    <a:pt x="137" y="205"/>
                  </a:lnTo>
                  <a:lnTo>
                    <a:pt x="140" y="208"/>
                  </a:lnTo>
                  <a:lnTo>
                    <a:pt x="144" y="213"/>
                  </a:lnTo>
                  <a:lnTo>
                    <a:pt x="147" y="218"/>
                  </a:lnTo>
                  <a:lnTo>
                    <a:pt x="148" y="220"/>
                  </a:lnTo>
                  <a:lnTo>
                    <a:pt x="153" y="220"/>
                  </a:lnTo>
                  <a:lnTo>
                    <a:pt x="157" y="220"/>
                  </a:lnTo>
                  <a:lnTo>
                    <a:pt x="163" y="225"/>
                  </a:lnTo>
                  <a:lnTo>
                    <a:pt x="166" y="228"/>
                  </a:lnTo>
                  <a:lnTo>
                    <a:pt x="170" y="230"/>
                  </a:lnTo>
                  <a:lnTo>
                    <a:pt x="176" y="233"/>
                  </a:lnTo>
                  <a:lnTo>
                    <a:pt x="176" y="236"/>
                  </a:lnTo>
                  <a:lnTo>
                    <a:pt x="176" y="238"/>
                  </a:lnTo>
                  <a:lnTo>
                    <a:pt x="175" y="241"/>
                  </a:lnTo>
                  <a:lnTo>
                    <a:pt x="176" y="244"/>
                  </a:lnTo>
                  <a:lnTo>
                    <a:pt x="176" y="246"/>
                  </a:lnTo>
                  <a:lnTo>
                    <a:pt x="178" y="249"/>
                  </a:lnTo>
                  <a:lnTo>
                    <a:pt x="184" y="251"/>
                  </a:lnTo>
                  <a:lnTo>
                    <a:pt x="188" y="257"/>
                  </a:lnTo>
                  <a:lnTo>
                    <a:pt x="188" y="261"/>
                  </a:lnTo>
                  <a:lnTo>
                    <a:pt x="189" y="262"/>
                  </a:lnTo>
                  <a:lnTo>
                    <a:pt x="192" y="264"/>
                  </a:lnTo>
                  <a:lnTo>
                    <a:pt x="196" y="262"/>
                  </a:lnTo>
                  <a:lnTo>
                    <a:pt x="199" y="26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 name="Freeform 92"/>
            <p:cNvSpPr>
              <a:spLocks/>
            </p:cNvSpPr>
            <p:nvPr/>
          </p:nvSpPr>
          <p:spPr bwMode="auto">
            <a:xfrm>
              <a:off x="3313385" y="2142270"/>
              <a:ext cx="998004" cy="660323"/>
            </a:xfrm>
            <a:custGeom>
              <a:avLst/>
              <a:gdLst>
                <a:gd name="T0" fmla="*/ 1335682763 w 730"/>
                <a:gd name="T1" fmla="*/ 1035785823 h 483"/>
                <a:gd name="T2" fmla="*/ 1348284333 w 730"/>
                <a:gd name="T3" fmla="*/ 1048385816 h 483"/>
                <a:gd name="T4" fmla="*/ 1363405266 w 730"/>
                <a:gd name="T5" fmla="*/ 1060987396 h 483"/>
                <a:gd name="T6" fmla="*/ 1388606820 w 730"/>
                <a:gd name="T7" fmla="*/ 1073587388 h 483"/>
                <a:gd name="T8" fmla="*/ 1423888996 w 730"/>
                <a:gd name="T9" fmla="*/ 1101309912 h 483"/>
                <a:gd name="T10" fmla="*/ 1466730844 w 730"/>
                <a:gd name="T11" fmla="*/ 1118950219 h 483"/>
                <a:gd name="T12" fmla="*/ 1491932398 w 730"/>
                <a:gd name="T13" fmla="*/ 1093748646 h 483"/>
                <a:gd name="T14" fmla="*/ 1514614590 w 730"/>
                <a:gd name="T15" fmla="*/ 1093748646 h 483"/>
                <a:gd name="T16" fmla="*/ 1539816144 w 730"/>
                <a:gd name="T17" fmla="*/ 1093748646 h 483"/>
                <a:gd name="T18" fmla="*/ 1572577371 w 730"/>
                <a:gd name="T19" fmla="*/ 1088708332 h 483"/>
                <a:gd name="T20" fmla="*/ 1602819236 w 730"/>
                <a:gd name="T21" fmla="*/ 1088708332 h 483"/>
                <a:gd name="T22" fmla="*/ 1625501428 w 730"/>
                <a:gd name="T23" fmla="*/ 1088708332 h 483"/>
                <a:gd name="T24" fmla="*/ 1643141722 w 730"/>
                <a:gd name="T25" fmla="*/ 1101309912 h 483"/>
                <a:gd name="T26" fmla="*/ 1658262655 w 730"/>
                <a:gd name="T27" fmla="*/ 1108869590 h 483"/>
                <a:gd name="T28" fmla="*/ 1683464606 w 730"/>
                <a:gd name="T29" fmla="*/ 1121471170 h 483"/>
                <a:gd name="T30" fmla="*/ 1703625849 w 730"/>
                <a:gd name="T31" fmla="*/ 1134071162 h 483"/>
                <a:gd name="T32" fmla="*/ 1728827403 w 730"/>
                <a:gd name="T33" fmla="*/ 1139111477 h 483"/>
                <a:gd name="T34" fmla="*/ 1748988646 w 730"/>
                <a:gd name="T35" fmla="*/ 1146672742 h 483"/>
                <a:gd name="T36" fmla="*/ 1769149890 w 730"/>
                <a:gd name="T37" fmla="*/ 1171874315 h 483"/>
                <a:gd name="T38" fmla="*/ 1786791771 w 730"/>
                <a:gd name="T39" fmla="*/ 1186995258 h 483"/>
                <a:gd name="T40" fmla="*/ 1806953014 w 730"/>
                <a:gd name="T41" fmla="*/ 1209675880 h 483"/>
                <a:gd name="T42" fmla="*/ 1824593309 w 730"/>
                <a:gd name="T43" fmla="*/ 1217237145 h 483"/>
                <a:gd name="T44" fmla="*/ 1832154569 w 730"/>
                <a:gd name="T45" fmla="*/ 1212196831 h 483"/>
                <a:gd name="T46" fmla="*/ 1827114258 w 730"/>
                <a:gd name="T47" fmla="*/ 1192035573 h 483"/>
                <a:gd name="T48" fmla="*/ 1799391754 w 730"/>
                <a:gd name="T49" fmla="*/ 1146672742 h 483"/>
                <a:gd name="T50" fmla="*/ 1799391754 w 730"/>
                <a:gd name="T51" fmla="*/ 1118950219 h 483"/>
                <a:gd name="T52" fmla="*/ 1814512687 w 730"/>
                <a:gd name="T53" fmla="*/ 1076108339 h 483"/>
                <a:gd name="T54" fmla="*/ 1819552998 w 730"/>
                <a:gd name="T55" fmla="*/ 1048385816 h 483"/>
                <a:gd name="T56" fmla="*/ 1837194879 w 730"/>
                <a:gd name="T57" fmla="*/ 1023184243 h 483"/>
                <a:gd name="T58" fmla="*/ 1837194879 w 730"/>
                <a:gd name="T59" fmla="*/ 1003022985 h 483"/>
                <a:gd name="T60" fmla="*/ 1832154569 w 730"/>
                <a:gd name="T61" fmla="*/ 977821412 h 483"/>
                <a:gd name="T62" fmla="*/ 1814512687 w 730"/>
                <a:gd name="T63" fmla="*/ 970261734 h 483"/>
                <a:gd name="T64" fmla="*/ 1804432065 w 730"/>
                <a:gd name="T65" fmla="*/ 950100476 h 483"/>
                <a:gd name="T66" fmla="*/ 1819552998 w 730"/>
                <a:gd name="T67" fmla="*/ 932458582 h 483"/>
                <a:gd name="T68" fmla="*/ 1804432065 w 730"/>
                <a:gd name="T69" fmla="*/ 904737646 h 483"/>
                <a:gd name="T70" fmla="*/ 1839714241 w 730"/>
                <a:gd name="T71" fmla="*/ 879536073 h 483"/>
                <a:gd name="T72" fmla="*/ 1839714241 w 730"/>
                <a:gd name="T73" fmla="*/ 645160456 h 483"/>
                <a:gd name="T74" fmla="*/ 1839714241 w 730"/>
                <a:gd name="T75" fmla="*/ 448588190 h 483"/>
                <a:gd name="T76" fmla="*/ 1839714241 w 730"/>
                <a:gd name="T77" fmla="*/ 292338341 h 483"/>
                <a:gd name="T78" fmla="*/ 1824593309 w 730"/>
                <a:gd name="T79" fmla="*/ 264617405 h 483"/>
                <a:gd name="T80" fmla="*/ 1774190200 w 730"/>
                <a:gd name="T81" fmla="*/ 226814252 h 483"/>
                <a:gd name="T82" fmla="*/ 1748988646 w 730"/>
                <a:gd name="T83" fmla="*/ 194052952 h 483"/>
                <a:gd name="T84" fmla="*/ 1754028957 w 730"/>
                <a:gd name="T85" fmla="*/ 168851380 h 483"/>
                <a:gd name="T86" fmla="*/ 1806953014 w 730"/>
                <a:gd name="T87" fmla="*/ 120967598 h 483"/>
                <a:gd name="T88" fmla="*/ 1814512687 w 730"/>
                <a:gd name="T89" fmla="*/ 90725686 h 483"/>
                <a:gd name="T90" fmla="*/ 1486892087 w 730"/>
                <a:gd name="T91" fmla="*/ 78125694 h 483"/>
                <a:gd name="T92" fmla="*/ 1252516840 w 730"/>
                <a:gd name="T93" fmla="*/ 70564428 h 483"/>
                <a:gd name="T94" fmla="*/ 902216033 w 730"/>
                <a:gd name="T95" fmla="*/ 52924121 h 483"/>
                <a:gd name="T96" fmla="*/ 332660613 w 730"/>
                <a:gd name="T97" fmla="*/ 17641901 h 483"/>
                <a:gd name="T98" fmla="*/ 65524065 w 730"/>
                <a:gd name="T99" fmla="*/ 234375518 h 483"/>
                <a:gd name="T100" fmla="*/ 35282188 w 730"/>
                <a:gd name="T101" fmla="*/ 572076689 h 483"/>
                <a:gd name="T102" fmla="*/ 15120939 w 730"/>
                <a:gd name="T103" fmla="*/ 793850528 h 483"/>
                <a:gd name="T104" fmla="*/ 131048131 w 730"/>
                <a:gd name="T105" fmla="*/ 965221420 h 483"/>
                <a:gd name="T106" fmla="*/ 476308777 w 730"/>
                <a:gd name="T107" fmla="*/ 995463307 h 483"/>
                <a:gd name="T108" fmla="*/ 1088707533 w 730"/>
                <a:gd name="T109" fmla="*/ 1028224558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0"/>
                <a:gd name="T166" fmla="*/ 0 h 483"/>
                <a:gd name="T167" fmla="*/ 730 w 730"/>
                <a:gd name="T168" fmla="*/ 483 h 4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0" h="483">
                  <a:moveTo>
                    <a:pt x="432" y="408"/>
                  </a:moveTo>
                  <a:lnTo>
                    <a:pt x="458" y="408"/>
                  </a:lnTo>
                  <a:lnTo>
                    <a:pt x="530" y="411"/>
                  </a:lnTo>
                  <a:lnTo>
                    <a:pt x="531" y="411"/>
                  </a:lnTo>
                  <a:lnTo>
                    <a:pt x="533" y="413"/>
                  </a:lnTo>
                  <a:lnTo>
                    <a:pt x="535" y="416"/>
                  </a:lnTo>
                  <a:lnTo>
                    <a:pt x="535" y="418"/>
                  </a:lnTo>
                  <a:lnTo>
                    <a:pt x="539" y="419"/>
                  </a:lnTo>
                  <a:lnTo>
                    <a:pt x="541" y="421"/>
                  </a:lnTo>
                  <a:lnTo>
                    <a:pt x="546" y="426"/>
                  </a:lnTo>
                  <a:lnTo>
                    <a:pt x="549" y="427"/>
                  </a:lnTo>
                  <a:lnTo>
                    <a:pt x="551" y="426"/>
                  </a:lnTo>
                  <a:lnTo>
                    <a:pt x="556" y="431"/>
                  </a:lnTo>
                  <a:lnTo>
                    <a:pt x="561" y="432"/>
                  </a:lnTo>
                  <a:lnTo>
                    <a:pt x="565" y="437"/>
                  </a:lnTo>
                  <a:lnTo>
                    <a:pt x="570" y="440"/>
                  </a:lnTo>
                  <a:lnTo>
                    <a:pt x="575" y="442"/>
                  </a:lnTo>
                  <a:lnTo>
                    <a:pt x="582" y="444"/>
                  </a:lnTo>
                  <a:lnTo>
                    <a:pt x="585" y="442"/>
                  </a:lnTo>
                  <a:lnTo>
                    <a:pt x="588" y="439"/>
                  </a:lnTo>
                  <a:lnTo>
                    <a:pt x="592" y="434"/>
                  </a:lnTo>
                  <a:lnTo>
                    <a:pt x="593" y="432"/>
                  </a:lnTo>
                  <a:lnTo>
                    <a:pt x="598" y="434"/>
                  </a:lnTo>
                  <a:lnTo>
                    <a:pt x="601" y="434"/>
                  </a:lnTo>
                  <a:lnTo>
                    <a:pt x="605" y="432"/>
                  </a:lnTo>
                  <a:lnTo>
                    <a:pt x="608" y="436"/>
                  </a:lnTo>
                  <a:lnTo>
                    <a:pt x="611" y="434"/>
                  </a:lnTo>
                  <a:lnTo>
                    <a:pt x="614" y="434"/>
                  </a:lnTo>
                  <a:lnTo>
                    <a:pt x="618" y="434"/>
                  </a:lnTo>
                  <a:lnTo>
                    <a:pt x="624" y="432"/>
                  </a:lnTo>
                  <a:lnTo>
                    <a:pt x="629" y="434"/>
                  </a:lnTo>
                  <a:lnTo>
                    <a:pt x="632" y="434"/>
                  </a:lnTo>
                  <a:lnTo>
                    <a:pt x="636" y="432"/>
                  </a:lnTo>
                  <a:lnTo>
                    <a:pt x="641" y="431"/>
                  </a:lnTo>
                  <a:lnTo>
                    <a:pt x="642" y="431"/>
                  </a:lnTo>
                  <a:lnTo>
                    <a:pt x="645" y="432"/>
                  </a:lnTo>
                  <a:lnTo>
                    <a:pt x="652" y="434"/>
                  </a:lnTo>
                  <a:lnTo>
                    <a:pt x="652" y="436"/>
                  </a:lnTo>
                  <a:lnTo>
                    <a:pt x="652" y="437"/>
                  </a:lnTo>
                  <a:lnTo>
                    <a:pt x="654" y="439"/>
                  </a:lnTo>
                  <a:lnTo>
                    <a:pt x="657" y="439"/>
                  </a:lnTo>
                  <a:lnTo>
                    <a:pt x="658" y="440"/>
                  </a:lnTo>
                  <a:lnTo>
                    <a:pt x="660" y="442"/>
                  </a:lnTo>
                  <a:lnTo>
                    <a:pt x="665" y="445"/>
                  </a:lnTo>
                  <a:lnTo>
                    <a:pt x="668" y="445"/>
                  </a:lnTo>
                  <a:lnTo>
                    <a:pt x="673" y="447"/>
                  </a:lnTo>
                  <a:lnTo>
                    <a:pt x="675" y="447"/>
                  </a:lnTo>
                  <a:lnTo>
                    <a:pt x="676" y="450"/>
                  </a:lnTo>
                  <a:lnTo>
                    <a:pt x="678" y="450"/>
                  </a:lnTo>
                  <a:lnTo>
                    <a:pt x="681" y="450"/>
                  </a:lnTo>
                  <a:lnTo>
                    <a:pt x="686" y="452"/>
                  </a:lnTo>
                  <a:lnTo>
                    <a:pt x="689" y="452"/>
                  </a:lnTo>
                  <a:lnTo>
                    <a:pt x="693" y="454"/>
                  </a:lnTo>
                  <a:lnTo>
                    <a:pt x="694" y="455"/>
                  </a:lnTo>
                  <a:lnTo>
                    <a:pt x="699" y="457"/>
                  </a:lnTo>
                  <a:lnTo>
                    <a:pt x="701" y="462"/>
                  </a:lnTo>
                  <a:lnTo>
                    <a:pt x="702" y="465"/>
                  </a:lnTo>
                  <a:lnTo>
                    <a:pt x="704" y="468"/>
                  </a:lnTo>
                  <a:lnTo>
                    <a:pt x="707" y="470"/>
                  </a:lnTo>
                  <a:lnTo>
                    <a:pt x="709" y="471"/>
                  </a:lnTo>
                  <a:lnTo>
                    <a:pt x="712" y="478"/>
                  </a:lnTo>
                  <a:lnTo>
                    <a:pt x="716" y="476"/>
                  </a:lnTo>
                  <a:lnTo>
                    <a:pt x="717" y="480"/>
                  </a:lnTo>
                  <a:lnTo>
                    <a:pt x="720" y="481"/>
                  </a:lnTo>
                  <a:lnTo>
                    <a:pt x="722" y="483"/>
                  </a:lnTo>
                  <a:lnTo>
                    <a:pt x="724" y="483"/>
                  </a:lnTo>
                  <a:lnTo>
                    <a:pt x="727" y="481"/>
                  </a:lnTo>
                  <a:lnTo>
                    <a:pt x="729" y="483"/>
                  </a:lnTo>
                  <a:lnTo>
                    <a:pt x="727" y="481"/>
                  </a:lnTo>
                  <a:lnTo>
                    <a:pt x="725" y="478"/>
                  </a:lnTo>
                  <a:lnTo>
                    <a:pt x="725" y="476"/>
                  </a:lnTo>
                  <a:lnTo>
                    <a:pt x="725" y="473"/>
                  </a:lnTo>
                  <a:lnTo>
                    <a:pt x="725" y="470"/>
                  </a:lnTo>
                  <a:lnTo>
                    <a:pt x="717" y="457"/>
                  </a:lnTo>
                  <a:lnTo>
                    <a:pt x="714" y="455"/>
                  </a:lnTo>
                  <a:lnTo>
                    <a:pt x="712" y="452"/>
                  </a:lnTo>
                  <a:lnTo>
                    <a:pt x="712" y="449"/>
                  </a:lnTo>
                  <a:lnTo>
                    <a:pt x="714" y="444"/>
                  </a:lnTo>
                  <a:lnTo>
                    <a:pt x="717" y="439"/>
                  </a:lnTo>
                  <a:lnTo>
                    <a:pt x="720" y="431"/>
                  </a:lnTo>
                  <a:lnTo>
                    <a:pt x="720" y="427"/>
                  </a:lnTo>
                  <a:lnTo>
                    <a:pt x="720" y="424"/>
                  </a:lnTo>
                  <a:lnTo>
                    <a:pt x="722" y="423"/>
                  </a:lnTo>
                  <a:lnTo>
                    <a:pt x="722" y="416"/>
                  </a:lnTo>
                  <a:lnTo>
                    <a:pt x="724" y="413"/>
                  </a:lnTo>
                  <a:lnTo>
                    <a:pt x="720" y="410"/>
                  </a:lnTo>
                  <a:lnTo>
                    <a:pt x="729" y="406"/>
                  </a:lnTo>
                  <a:lnTo>
                    <a:pt x="729" y="403"/>
                  </a:lnTo>
                  <a:lnTo>
                    <a:pt x="729" y="400"/>
                  </a:lnTo>
                  <a:lnTo>
                    <a:pt x="729" y="398"/>
                  </a:lnTo>
                  <a:lnTo>
                    <a:pt x="729" y="395"/>
                  </a:lnTo>
                  <a:lnTo>
                    <a:pt x="727" y="392"/>
                  </a:lnTo>
                  <a:lnTo>
                    <a:pt x="727" y="388"/>
                  </a:lnTo>
                  <a:lnTo>
                    <a:pt x="725" y="387"/>
                  </a:lnTo>
                  <a:lnTo>
                    <a:pt x="724" y="385"/>
                  </a:lnTo>
                  <a:lnTo>
                    <a:pt x="720" y="385"/>
                  </a:lnTo>
                  <a:lnTo>
                    <a:pt x="717" y="383"/>
                  </a:lnTo>
                  <a:lnTo>
                    <a:pt x="717" y="380"/>
                  </a:lnTo>
                  <a:lnTo>
                    <a:pt x="716" y="377"/>
                  </a:lnTo>
                  <a:lnTo>
                    <a:pt x="717" y="375"/>
                  </a:lnTo>
                  <a:lnTo>
                    <a:pt x="720" y="374"/>
                  </a:lnTo>
                  <a:lnTo>
                    <a:pt x="722" y="370"/>
                  </a:lnTo>
                  <a:lnTo>
                    <a:pt x="722" y="365"/>
                  </a:lnTo>
                  <a:lnTo>
                    <a:pt x="720" y="362"/>
                  </a:lnTo>
                  <a:lnTo>
                    <a:pt x="716" y="359"/>
                  </a:lnTo>
                  <a:lnTo>
                    <a:pt x="714" y="354"/>
                  </a:lnTo>
                  <a:lnTo>
                    <a:pt x="716" y="349"/>
                  </a:lnTo>
                  <a:lnTo>
                    <a:pt x="730" y="349"/>
                  </a:lnTo>
                  <a:lnTo>
                    <a:pt x="730" y="304"/>
                  </a:lnTo>
                  <a:lnTo>
                    <a:pt x="730" y="258"/>
                  </a:lnTo>
                  <a:lnTo>
                    <a:pt x="730" y="256"/>
                  </a:lnTo>
                  <a:lnTo>
                    <a:pt x="730" y="214"/>
                  </a:lnTo>
                  <a:lnTo>
                    <a:pt x="730" y="201"/>
                  </a:lnTo>
                  <a:lnTo>
                    <a:pt x="730" y="178"/>
                  </a:lnTo>
                  <a:lnTo>
                    <a:pt x="730" y="157"/>
                  </a:lnTo>
                  <a:lnTo>
                    <a:pt x="730" y="119"/>
                  </a:lnTo>
                  <a:lnTo>
                    <a:pt x="730" y="116"/>
                  </a:lnTo>
                  <a:lnTo>
                    <a:pt x="730" y="113"/>
                  </a:lnTo>
                  <a:lnTo>
                    <a:pt x="729" y="108"/>
                  </a:lnTo>
                  <a:lnTo>
                    <a:pt x="724" y="105"/>
                  </a:lnTo>
                  <a:lnTo>
                    <a:pt x="717" y="101"/>
                  </a:lnTo>
                  <a:lnTo>
                    <a:pt x="707" y="96"/>
                  </a:lnTo>
                  <a:lnTo>
                    <a:pt x="704" y="90"/>
                  </a:lnTo>
                  <a:lnTo>
                    <a:pt x="699" y="82"/>
                  </a:lnTo>
                  <a:lnTo>
                    <a:pt x="696" y="79"/>
                  </a:lnTo>
                  <a:lnTo>
                    <a:pt x="694" y="77"/>
                  </a:lnTo>
                  <a:lnTo>
                    <a:pt x="694" y="72"/>
                  </a:lnTo>
                  <a:lnTo>
                    <a:pt x="694" y="70"/>
                  </a:lnTo>
                  <a:lnTo>
                    <a:pt x="696" y="67"/>
                  </a:lnTo>
                  <a:lnTo>
                    <a:pt x="699" y="65"/>
                  </a:lnTo>
                  <a:lnTo>
                    <a:pt x="711" y="56"/>
                  </a:lnTo>
                  <a:lnTo>
                    <a:pt x="717" y="48"/>
                  </a:lnTo>
                  <a:lnTo>
                    <a:pt x="719" y="44"/>
                  </a:lnTo>
                  <a:lnTo>
                    <a:pt x="720" y="41"/>
                  </a:lnTo>
                  <a:lnTo>
                    <a:pt x="720" y="36"/>
                  </a:lnTo>
                  <a:lnTo>
                    <a:pt x="720" y="33"/>
                  </a:lnTo>
                  <a:lnTo>
                    <a:pt x="658" y="31"/>
                  </a:lnTo>
                  <a:lnTo>
                    <a:pt x="590" y="31"/>
                  </a:lnTo>
                  <a:lnTo>
                    <a:pt x="588" y="31"/>
                  </a:lnTo>
                  <a:lnTo>
                    <a:pt x="521" y="30"/>
                  </a:lnTo>
                  <a:lnTo>
                    <a:pt x="497" y="28"/>
                  </a:lnTo>
                  <a:lnTo>
                    <a:pt x="432" y="25"/>
                  </a:lnTo>
                  <a:lnTo>
                    <a:pt x="417" y="25"/>
                  </a:lnTo>
                  <a:lnTo>
                    <a:pt x="358" y="21"/>
                  </a:lnTo>
                  <a:lnTo>
                    <a:pt x="221" y="15"/>
                  </a:lnTo>
                  <a:lnTo>
                    <a:pt x="137" y="8"/>
                  </a:lnTo>
                  <a:lnTo>
                    <a:pt x="132" y="7"/>
                  </a:lnTo>
                  <a:lnTo>
                    <a:pt x="34" y="0"/>
                  </a:lnTo>
                  <a:lnTo>
                    <a:pt x="34" y="8"/>
                  </a:lnTo>
                  <a:lnTo>
                    <a:pt x="26" y="93"/>
                  </a:lnTo>
                  <a:lnTo>
                    <a:pt x="24" y="121"/>
                  </a:lnTo>
                  <a:lnTo>
                    <a:pt x="19" y="175"/>
                  </a:lnTo>
                  <a:lnTo>
                    <a:pt x="14" y="227"/>
                  </a:lnTo>
                  <a:lnTo>
                    <a:pt x="13" y="233"/>
                  </a:lnTo>
                  <a:lnTo>
                    <a:pt x="9" y="269"/>
                  </a:lnTo>
                  <a:lnTo>
                    <a:pt x="6" y="315"/>
                  </a:lnTo>
                  <a:lnTo>
                    <a:pt x="4" y="318"/>
                  </a:lnTo>
                  <a:lnTo>
                    <a:pt x="0" y="380"/>
                  </a:lnTo>
                  <a:lnTo>
                    <a:pt x="52" y="383"/>
                  </a:lnTo>
                  <a:lnTo>
                    <a:pt x="101" y="388"/>
                  </a:lnTo>
                  <a:lnTo>
                    <a:pt x="122" y="390"/>
                  </a:lnTo>
                  <a:lnTo>
                    <a:pt x="189" y="395"/>
                  </a:lnTo>
                  <a:lnTo>
                    <a:pt x="270" y="400"/>
                  </a:lnTo>
                  <a:lnTo>
                    <a:pt x="368" y="405"/>
                  </a:lnTo>
                  <a:lnTo>
                    <a:pt x="432" y="40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 name="Freeform 94"/>
            <p:cNvSpPr>
              <a:spLocks/>
            </p:cNvSpPr>
            <p:nvPr/>
          </p:nvSpPr>
          <p:spPr bwMode="auto">
            <a:xfrm>
              <a:off x="5197288" y="3698062"/>
              <a:ext cx="1209909" cy="416975"/>
            </a:xfrm>
            <a:custGeom>
              <a:avLst/>
              <a:gdLst>
                <a:gd name="T0" fmla="*/ 1804432813 w 885"/>
                <a:gd name="T1" fmla="*/ 400705990 h 305"/>
                <a:gd name="T2" fmla="*/ 1832155328 w 885"/>
                <a:gd name="T3" fmla="*/ 375504412 h 305"/>
                <a:gd name="T4" fmla="*/ 1872477831 w 885"/>
                <a:gd name="T5" fmla="*/ 342741566 h 305"/>
                <a:gd name="T6" fmla="*/ 1922880960 w 885"/>
                <a:gd name="T7" fmla="*/ 317539988 h 305"/>
                <a:gd name="T8" fmla="*/ 1930440636 w 885"/>
                <a:gd name="T9" fmla="*/ 277217462 h 305"/>
                <a:gd name="T10" fmla="*/ 1963203463 w 885"/>
                <a:gd name="T11" fmla="*/ 259577151 h 305"/>
                <a:gd name="T12" fmla="*/ 2003525967 w 885"/>
                <a:gd name="T13" fmla="*/ 226814305 h 305"/>
                <a:gd name="T14" fmla="*/ 2026206581 w 885"/>
                <a:gd name="T15" fmla="*/ 246975568 h 305"/>
                <a:gd name="T16" fmla="*/ 2058969409 w 885"/>
                <a:gd name="T17" fmla="*/ 211693358 h 305"/>
                <a:gd name="T18" fmla="*/ 2094251599 w 885"/>
                <a:gd name="T19" fmla="*/ 186491730 h 305"/>
                <a:gd name="T20" fmla="*/ 2132053152 w 885"/>
                <a:gd name="T21" fmla="*/ 186491730 h 305"/>
                <a:gd name="T22" fmla="*/ 2147483647 w 885"/>
                <a:gd name="T23" fmla="*/ 133569209 h 305"/>
                <a:gd name="T24" fmla="*/ 2147483647 w 885"/>
                <a:gd name="T25" fmla="*/ 95766023 h 305"/>
                <a:gd name="T26" fmla="*/ 2147483647 w 885"/>
                <a:gd name="T27" fmla="*/ 63004765 h 305"/>
                <a:gd name="T28" fmla="*/ 2147483647 w 885"/>
                <a:gd name="T29" fmla="*/ 12601586 h 305"/>
                <a:gd name="T30" fmla="*/ 2147483647 w 885"/>
                <a:gd name="T31" fmla="*/ 22682221 h 305"/>
                <a:gd name="T32" fmla="*/ 1754029684 w 885"/>
                <a:gd name="T33" fmla="*/ 78125712 h 305"/>
                <a:gd name="T34" fmla="*/ 1680945941 w 885"/>
                <a:gd name="T35" fmla="*/ 90725707 h 305"/>
                <a:gd name="T36" fmla="*/ 1363405831 w 885"/>
                <a:gd name="T37" fmla="*/ 115927310 h 305"/>
                <a:gd name="T38" fmla="*/ 1101309560 w 885"/>
                <a:gd name="T39" fmla="*/ 141128889 h 305"/>
                <a:gd name="T40" fmla="*/ 952619536 w 885"/>
                <a:gd name="T41" fmla="*/ 153730472 h 305"/>
                <a:gd name="T42" fmla="*/ 814011526 w 885"/>
                <a:gd name="T43" fmla="*/ 166330467 h 305"/>
                <a:gd name="T44" fmla="*/ 612399010 w 885"/>
                <a:gd name="T45" fmla="*/ 186491730 h 305"/>
                <a:gd name="T46" fmla="*/ 554434618 w 885"/>
                <a:gd name="T47" fmla="*/ 189012682 h 305"/>
                <a:gd name="T48" fmla="*/ 443547734 w 885"/>
                <a:gd name="T49" fmla="*/ 239415888 h 305"/>
                <a:gd name="T50" fmla="*/ 204133516 w 885"/>
                <a:gd name="T51" fmla="*/ 259577151 h 305"/>
                <a:gd name="T52" fmla="*/ 183972264 w 885"/>
                <a:gd name="T53" fmla="*/ 272177146 h 305"/>
                <a:gd name="T54" fmla="*/ 158770700 w 885"/>
                <a:gd name="T55" fmla="*/ 246975568 h 305"/>
                <a:gd name="T56" fmla="*/ 166330375 w 885"/>
                <a:gd name="T57" fmla="*/ 284778729 h 305"/>
                <a:gd name="T58" fmla="*/ 156249750 w 885"/>
                <a:gd name="T59" fmla="*/ 312499672 h 305"/>
                <a:gd name="T60" fmla="*/ 163811013 w 885"/>
                <a:gd name="T61" fmla="*/ 345262518 h 305"/>
                <a:gd name="T62" fmla="*/ 156249750 w 885"/>
                <a:gd name="T63" fmla="*/ 365423780 h 305"/>
                <a:gd name="T64" fmla="*/ 138609448 w 885"/>
                <a:gd name="T65" fmla="*/ 410786622 h 305"/>
                <a:gd name="T66" fmla="*/ 146169124 w 885"/>
                <a:gd name="T67" fmla="*/ 448588295 h 305"/>
                <a:gd name="T68" fmla="*/ 126007872 w 885"/>
                <a:gd name="T69" fmla="*/ 473789873 h 305"/>
                <a:gd name="T70" fmla="*/ 113407884 w 885"/>
                <a:gd name="T71" fmla="*/ 501512403 h 305"/>
                <a:gd name="T72" fmla="*/ 78125669 w 885"/>
                <a:gd name="T73" fmla="*/ 531754297 h 305"/>
                <a:gd name="T74" fmla="*/ 98286920 w 885"/>
                <a:gd name="T75" fmla="*/ 551915560 h 305"/>
                <a:gd name="T76" fmla="*/ 85685344 w 885"/>
                <a:gd name="T77" fmla="*/ 592238085 h 305"/>
                <a:gd name="T78" fmla="*/ 60483780 w 885"/>
                <a:gd name="T79" fmla="*/ 630039659 h 305"/>
                <a:gd name="T80" fmla="*/ 40322516 w 885"/>
                <a:gd name="T81" fmla="*/ 609878397 h 305"/>
                <a:gd name="T82" fmla="*/ 20161258 w 885"/>
                <a:gd name="T83" fmla="*/ 630039659 h 305"/>
                <a:gd name="T84" fmla="*/ 40322516 w 885"/>
                <a:gd name="T85" fmla="*/ 637600927 h 305"/>
                <a:gd name="T86" fmla="*/ 47883779 w 885"/>
                <a:gd name="T87" fmla="*/ 682963768 h 305"/>
                <a:gd name="T88" fmla="*/ 55443467 w 885"/>
                <a:gd name="T89" fmla="*/ 720765342 h 305"/>
                <a:gd name="T90" fmla="*/ 27722527 w 885"/>
                <a:gd name="T91" fmla="*/ 740926605 h 305"/>
                <a:gd name="T92" fmla="*/ 2520951 w 885"/>
                <a:gd name="T93" fmla="*/ 756047552 h 305"/>
                <a:gd name="T94" fmla="*/ 249496382 w 885"/>
                <a:gd name="T95" fmla="*/ 756047552 h 305"/>
                <a:gd name="T96" fmla="*/ 504031489 w 885"/>
                <a:gd name="T97" fmla="*/ 735886289 h 305"/>
                <a:gd name="T98" fmla="*/ 718245581 w 885"/>
                <a:gd name="T99" fmla="*/ 715725026 h 305"/>
                <a:gd name="T100" fmla="*/ 1063506419 w 885"/>
                <a:gd name="T101" fmla="*/ 688004084 h 305"/>
                <a:gd name="T102" fmla="*/ 1343244579 w 885"/>
                <a:gd name="T103" fmla="*/ 662802505 h 305"/>
                <a:gd name="T104" fmla="*/ 1592739274 w 885"/>
                <a:gd name="T105" fmla="*/ 632560611 h 305"/>
                <a:gd name="T106" fmla="*/ 1615421476 w 885"/>
                <a:gd name="T107" fmla="*/ 539313977 h 305"/>
                <a:gd name="T108" fmla="*/ 1655743979 w 885"/>
                <a:gd name="T109" fmla="*/ 526713982 h 305"/>
                <a:gd name="T110" fmla="*/ 1663303655 w 885"/>
                <a:gd name="T111" fmla="*/ 493951136 h 305"/>
                <a:gd name="T112" fmla="*/ 1703626555 w 885"/>
                <a:gd name="T113" fmla="*/ 435988299 h 3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5"/>
                <a:gd name="T172" fmla="*/ 0 h 305"/>
                <a:gd name="T173" fmla="*/ 885 w 885"/>
                <a:gd name="T174" fmla="*/ 305 h 3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5" h="305">
                  <a:moveTo>
                    <a:pt x="694" y="165"/>
                  </a:moveTo>
                  <a:lnTo>
                    <a:pt x="701" y="165"/>
                  </a:lnTo>
                  <a:lnTo>
                    <a:pt x="709" y="165"/>
                  </a:lnTo>
                  <a:lnTo>
                    <a:pt x="712" y="163"/>
                  </a:lnTo>
                  <a:lnTo>
                    <a:pt x="716" y="159"/>
                  </a:lnTo>
                  <a:lnTo>
                    <a:pt x="717" y="157"/>
                  </a:lnTo>
                  <a:lnTo>
                    <a:pt x="720" y="155"/>
                  </a:lnTo>
                  <a:lnTo>
                    <a:pt x="722" y="152"/>
                  </a:lnTo>
                  <a:lnTo>
                    <a:pt x="725" y="150"/>
                  </a:lnTo>
                  <a:lnTo>
                    <a:pt x="727" y="149"/>
                  </a:lnTo>
                  <a:lnTo>
                    <a:pt x="730" y="149"/>
                  </a:lnTo>
                  <a:lnTo>
                    <a:pt x="732" y="147"/>
                  </a:lnTo>
                  <a:lnTo>
                    <a:pt x="733" y="144"/>
                  </a:lnTo>
                  <a:lnTo>
                    <a:pt x="737" y="141"/>
                  </a:lnTo>
                  <a:lnTo>
                    <a:pt x="743" y="136"/>
                  </a:lnTo>
                  <a:lnTo>
                    <a:pt x="748" y="132"/>
                  </a:lnTo>
                  <a:lnTo>
                    <a:pt x="753" y="129"/>
                  </a:lnTo>
                  <a:lnTo>
                    <a:pt x="758" y="129"/>
                  </a:lnTo>
                  <a:lnTo>
                    <a:pt x="760" y="129"/>
                  </a:lnTo>
                  <a:lnTo>
                    <a:pt x="763" y="126"/>
                  </a:lnTo>
                  <a:lnTo>
                    <a:pt x="764" y="124"/>
                  </a:lnTo>
                  <a:lnTo>
                    <a:pt x="768" y="119"/>
                  </a:lnTo>
                  <a:lnTo>
                    <a:pt x="769" y="116"/>
                  </a:lnTo>
                  <a:lnTo>
                    <a:pt x="768" y="114"/>
                  </a:lnTo>
                  <a:lnTo>
                    <a:pt x="766" y="110"/>
                  </a:lnTo>
                  <a:lnTo>
                    <a:pt x="768" y="108"/>
                  </a:lnTo>
                  <a:lnTo>
                    <a:pt x="769" y="106"/>
                  </a:lnTo>
                  <a:lnTo>
                    <a:pt x="774" y="108"/>
                  </a:lnTo>
                  <a:lnTo>
                    <a:pt x="778" y="106"/>
                  </a:lnTo>
                  <a:lnTo>
                    <a:pt x="779" y="103"/>
                  </a:lnTo>
                  <a:lnTo>
                    <a:pt x="779" y="100"/>
                  </a:lnTo>
                  <a:lnTo>
                    <a:pt x="781" y="97"/>
                  </a:lnTo>
                  <a:lnTo>
                    <a:pt x="791" y="87"/>
                  </a:lnTo>
                  <a:lnTo>
                    <a:pt x="792" y="87"/>
                  </a:lnTo>
                  <a:lnTo>
                    <a:pt x="795" y="90"/>
                  </a:lnTo>
                  <a:lnTo>
                    <a:pt x="795" y="95"/>
                  </a:lnTo>
                  <a:lnTo>
                    <a:pt x="795" y="98"/>
                  </a:lnTo>
                  <a:lnTo>
                    <a:pt x="797" y="100"/>
                  </a:lnTo>
                  <a:lnTo>
                    <a:pt x="800" y="100"/>
                  </a:lnTo>
                  <a:lnTo>
                    <a:pt x="804" y="98"/>
                  </a:lnTo>
                  <a:lnTo>
                    <a:pt x="809" y="98"/>
                  </a:lnTo>
                  <a:lnTo>
                    <a:pt x="810" y="95"/>
                  </a:lnTo>
                  <a:lnTo>
                    <a:pt x="813" y="92"/>
                  </a:lnTo>
                  <a:lnTo>
                    <a:pt x="817" y="87"/>
                  </a:lnTo>
                  <a:lnTo>
                    <a:pt x="817" y="84"/>
                  </a:lnTo>
                  <a:lnTo>
                    <a:pt x="818" y="82"/>
                  </a:lnTo>
                  <a:lnTo>
                    <a:pt x="822" y="77"/>
                  </a:lnTo>
                  <a:lnTo>
                    <a:pt x="825" y="75"/>
                  </a:lnTo>
                  <a:lnTo>
                    <a:pt x="828" y="74"/>
                  </a:lnTo>
                  <a:lnTo>
                    <a:pt x="831" y="74"/>
                  </a:lnTo>
                  <a:lnTo>
                    <a:pt x="835" y="72"/>
                  </a:lnTo>
                  <a:lnTo>
                    <a:pt x="838" y="70"/>
                  </a:lnTo>
                  <a:lnTo>
                    <a:pt x="843" y="72"/>
                  </a:lnTo>
                  <a:lnTo>
                    <a:pt x="844" y="74"/>
                  </a:lnTo>
                  <a:lnTo>
                    <a:pt x="846" y="74"/>
                  </a:lnTo>
                  <a:lnTo>
                    <a:pt x="849" y="74"/>
                  </a:lnTo>
                  <a:lnTo>
                    <a:pt x="853" y="72"/>
                  </a:lnTo>
                  <a:lnTo>
                    <a:pt x="856" y="69"/>
                  </a:lnTo>
                  <a:lnTo>
                    <a:pt x="859" y="59"/>
                  </a:lnTo>
                  <a:lnTo>
                    <a:pt x="862" y="53"/>
                  </a:lnTo>
                  <a:lnTo>
                    <a:pt x="862" y="51"/>
                  </a:lnTo>
                  <a:lnTo>
                    <a:pt x="867" y="43"/>
                  </a:lnTo>
                  <a:lnTo>
                    <a:pt x="870" y="38"/>
                  </a:lnTo>
                  <a:lnTo>
                    <a:pt x="874" y="38"/>
                  </a:lnTo>
                  <a:lnTo>
                    <a:pt x="879" y="38"/>
                  </a:lnTo>
                  <a:lnTo>
                    <a:pt x="884" y="38"/>
                  </a:lnTo>
                  <a:lnTo>
                    <a:pt x="882" y="35"/>
                  </a:lnTo>
                  <a:lnTo>
                    <a:pt x="880" y="33"/>
                  </a:lnTo>
                  <a:lnTo>
                    <a:pt x="879" y="30"/>
                  </a:lnTo>
                  <a:lnTo>
                    <a:pt x="880" y="25"/>
                  </a:lnTo>
                  <a:lnTo>
                    <a:pt x="882" y="20"/>
                  </a:lnTo>
                  <a:lnTo>
                    <a:pt x="882" y="17"/>
                  </a:lnTo>
                  <a:lnTo>
                    <a:pt x="880" y="13"/>
                  </a:lnTo>
                  <a:lnTo>
                    <a:pt x="880" y="10"/>
                  </a:lnTo>
                  <a:lnTo>
                    <a:pt x="882" y="5"/>
                  </a:lnTo>
                  <a:lnTo>
                    <a:pt x="885" y="4"/>
                  </a:lnTo>
                  <a:lnTo>
                    <a:pt x="884" y="0"/>
                  </a:lnTo>
                  <a:lnTo>
                    <a:pt x="867" y="4"/>
                  </a:lnTo>
                  <a:lnTo>
                    <a:pt x="857" y="5"/>
                  </a:lnTo>
                  <a:lnTo>
                    <a:pt x="856" y="9"/>
                  </a:lnTo>
                  <a:lnTo>
                    <a:pt x="818" y="13"/>
                  </a:lnTo>
                  <a:lnTo>
                    <a:pt x="787" y="18"/>
                  </a:lnTo>
                  <a:lnTo>
                    <a:pt x="763" y="22"/>
                  </a:lnTo>
                  <a:lnTo>
                    <a:pt x="747" y="23"/>
                  </a:lnTo>
                  <a:lnTo>
                    <a:pt x="696" y="31"/>
                  </a:lnTo>
                  <a:lnTo>
                    <a:pt x="680" y="31"/>
                  </a:lnTo>
                  <a:lnTo>
                    <a:pt x="678" y="31"/>
                  </a:lnTo>
                  <a:lnTo>
                    <a:pt x="676" y="33"/>
                  </a:lnTo>
                  <a:lnTo>
                    <a:pt x="675" y="35"/>
                  </a:lnTo>
                  <a:lnTo>
                    <a:pt x="667" y="36"/>
                  </a:lnTo>
                  <a:lnTo>
                    <a:pt x="639" y="38"/>
                  </a:lnTo>
                  <a:lnTo>
                    <a:pt x="619" y="41"/>
                  </a:lnTo>
                  <a:lnTo>
                    <a:pt x="566" y="44"/>
                  </a:lnTo>
                  <a:lnTo>
                    <a:pt x="561" y="44"/>
                  </a:lnTo>
                  <a:lnTo>
                    <a:pt x="541" y="46"/>
                  </a:lnTo>
                  <a:lnTo>
                    <a:pt x="508" y="49"/>
                  </a:lnTo>
                  <a:lnTo>
                    <a:pt x="507" y="49"/>
                  </a:lnTo>
                  <a:lnTo>
                    <a:pt x="490" y="51"/>
                  </a:lnTo>
                  <a:lnTo>
                    <a:pt x="460" y="56"/>
                  </a:lnTo>
                  <a:lnTo>
                    <a:pt x="437" y="56"/>
                  </a:lnTo>
                  <a:lnTo>
                    <a:pt x="414" y="57"/>
                  </a:lnTo>
                  <a:lnTo>
                    <a:pt x="393" y="57"/>
                  </a:lnTo>
                  <a:lnTo>
                    <a:pt x="386" y="57"/>
                  </a:lnTo>
                  <a:lnTo>
                    <a:pt x="381" y="59"/>
                  </a:lnTo>
                  <a:lnTo>
                    <a:pt x="378" y="61"/>
                  </a:lnTo>
                  <a:lnTo>
                    <a:pt x="375" y="62"/>
                  </a:lnTo>
                  <a:lnTo>
                    <a:pt x="371" y="61"/>
                  </a:lnTo>
                  <a:lnTo>
                    <a:pt x="363" y="61"/>
                  </a:lnTo>
                  <a:lnTo>
                    <a:pt x="354" y="62"/>
                  </a:lnTo>
                  <a:lnTo>
                    <a:pt x="323" y="66"/>
                  </a:lnTo>
                  <a:lnTo>
                    <a:pt x="318" y="66"/>
                  </a:lnTo>
                  <a:lnTo>
                    <a:pt x="295" y="69"/>
                  </a:lnTo>
                  <a:lnTo>
                    <a:pt x="262" y="72"/>
                  </a:lnTo>
                  <a:lnTo>
                    <a:pt x="259" y="72"/>
                  </a:lnTo>
                  <a:lnTo>
                    <a:pt x="243" y="74"/>
                  </a:lnTo>
                  <a:lnTo>
                    <a:pt x="243" y="70"/>
                  </a:lnTo>
                  <a:lnTo>
                    <a:pt x="241" y="70"/>
                  </a:lnTo>
                  <a:lnTo>
                    <a:pt x="231" y="70"/>
                  </a:lnTo>
                  <a:lnTo>
                    <a:pt x="218" y="70"/>
                  </a:lnTo>
                  <a:lnTo>
                    <a:pt x="220" y="75"/>
                  </a:lnTo>
                  <a:lnTo>
                    <a:pt x="221" y="80"/>
                  </a:lnTo>
                  <a:lnTo>
                    <a:pt x="221" y="85"/>
                  </a:lnTo>
                  <a:lnTo>
                    <a:pt x="221" y="92"/>
                  </a:lnTo>
                  <a:lnTo>
                    <a:pt x="220" y="93"/>
                  </a:lnTo>
                  <a:lnTo>
                    <a:pt x="176" y="95"/>
                  </a:lnTo>
                  <a:lnTo>
                    <a:pt x="172" y="97"/>
                  </a:lnTo>
                  <a:lnTo>
                    <a:pt x="142" y="98"/>
                  </a:lnTo>
                  <a:lnTo>
                    <a:pt x="138" y="98"/>
                  </a:lnTo>
                  <a:lnTo>
                    <a:pt x="88" y="103"/>
                  </a:lnTo>
                  <a:lnTo>
                    <a:pt x="81" y="103"/>
                  </a:lnTo>
                  <a:lnTo>
                    <a:pt x="81" y="105"/>
                  </a:lnTo>
                  <a:lnTo>
                    <a:pt x="80" y="103"/>
                  </a:lnTo>
                  <a:lnTo>
                    <a:pt x="78" y="108"/>
                  </a:lnTo>
                  <a:lnTo>
                    <a:pt x="76" y="110"/>
                  </a:lnTo>
                  <a:lnTo>
                    <a:pt x="73" y="108"/>
                  </a:lnTo>
                  <a:lnTo>
                    <a:pt x="73" y="100"/>
                  </a:lnTo>
                  <a:lnTo>
                    <a:pt x="71" y="97"/>
                  </a:lnTo>
                  <a:lnTo>
                    <a:pt x="68" y="93"/>
                  </a:lnTo>
                  <a:lnTo>
                    <a:pt x="65" y="95"/>
                  </a:lnTo>
                  <a:lnTo>
                    <a:pt x="63" y="98"/>
                  </a:lnTo>
                  <a:lnTo>
                    <a:pt x="66" y="100"/>
                  </a:lnTo>
                  <a:lnTo>
                    <a:pt x="68" y="101"/>
                  </a:lnTo>
                  <a:lnTo>
                    <a:pt x="68" y="105"/>
                  </a:lnTo>
                  <a:lnTo>
                    <a:pt x="66" y="106"/>
                  </a:lnTo>
                  <a:lnTo>
                    <a:pt x="66" y="113"/>
                  </a:lnTo>
                  <a:lnTo>
                    <a:pt x="70" y="119"/>
                  </a:lnTo>
                  <a:lnTo>
                    <a:pt x="70" y="121"/>
                  </a:lnTo>
                  <a:lnTo>
                    <a:pt x="68" y="123"/>
                  </a:lnTo>
                  <a:lnTo>
                    <a:pt x="65" y="123"/>
                  </a:lnTo>
                  <a:lnTo>
                    <a:pt x="62" y="124"/>
                  </a:lnTo>
                  <a:lnTo>
                    <a:pt x="60" y="126"/>
                  </a:lnTo>
                  <a:lnTo>
                    <a:pt x="60" y="128"/>
                  </a:lnTo>
                  <a:lnTo>
                    <a:pt x="66" y="134"/>
                  </a:lnTo>
                  <a:lnTo>
                    <a:pt x="66" y="136"/>
                  </a:lnTo>
                  <a:lnTo>
                    <a:pt x="65" y="137"/>
                  </a:lnTo>
                  <a:lnTo>
                    <a:pt x="62" y="137"/>
                  </a:lnTo>
                  <a:lnTo>
                    <a:pt x="55" y="137"/>
                  </a:lnTo>
                  <a:lnTo>
                    <a:pt x="53" y="141"/>
                  </a:lnTo>
                  <a:lnTo>
                    <a:pt x="55" y="142"/>
                  </a:lnTo>
                  <a:lnTo>
                    <a:pt x="62" y="145"/>
                  </a:lnTo>
                  <a:lnTo>
                    <a:pt x="63" y="147"/>
                  </a:lnTo>
                  <a:lnTo>
                    <a:pt x="63" y="152"/>
                  </a:lnTo>
                  <a:lnTo>
                    <a:pt x="60" y="159"/>
                  </a:lnTo>
                  <a:lnTo>
                    <a:pt x="58" y="162"/>
                  </a:lnTo>
                  <a:lnTo>
                    <a:pt x="55" y="163"/>
                  </a:lnTo>
                  <a:lnTo>
                    <a:pt x="52" y="167"/>
                  </a:lnTo>
                  <a:lnTo>
                    <a:pt x="52" y="170"/>
                  </a:lnTo>
                  <a:lnTo>
                    <a:pt x="52" y="173"/>
                  </a:lnTo>
                  <a:lnTo>
                    <a:pt x="55" y="175"/>
                  </a:lnTo>
                  <a:lnTo>
                    <a:pt x="58" y="178"/>
                  </a:lnTo>
                  <a:lnTo>
                    <a:pt x="60" y="181"/>
                  </a:lnTo>
                  <a:lnTo>
                    <a:pt x="58" y="183"/>
                  </a:lnTo>
                  <a:lnTo>
                    <a:pt x="53" y="183"/>
                  </a:lnTo>
                  <a:lnTo>
                    <a:pt x="50" y="185"/>
                  </a:lnTo>
                  <a:lnTo>
                    <a:pt x="50" y="188"/>
                  </a:lnTo>
                  <a:lnTo>
                    <a:pt x="52" y="191"/>
                  </a:lnTo>
                  <a:lnTo>
                    <a:pt x="52" y="193"/>
                  </a:lnTo>
                  <a:lnTo>
                    <a:pt x="50" y="194"/>
                  </a:lnTo>
                  <a:lnTo>
                    <a:pt x="47" y="198"/>
                  </a:lnTo>
                  <a:lnTo>
                    <a:pt x="45" y="199"/>
                  </a:lnTo>
                  <a:lnTo>
                    <a:pt x="44" y="201"/>
                  </a:lnTo>
                  <a:lnTo>
                    <a:pt x="42" y="203"/>
                  </a:lnTo>
                  <a:lnTo>
                    <a:pt x="34" y="206"/>
                  </a:lnTo>
                  <a:lnTo>
                    <a:pt x="31" y="207"/>
                  </a:lnTo>
                  <a:lnTo>
                    <a:pt x="31" y="211"/>
                  </a:lnTo>
                  <a:lnTo>
                    <a:pt x="31" y="214"/>
                  </a:lnTo>
                  <a:lnTo>
                    <a:pt x="34" y="216"/>
                  </a:lnTo>
                  <a:lnTo>
                    <a:pt x="37" y="216"/>
                  </a:lnTo>
                  <a:lnTo>
                    <a:pt x="39" y="217"/>
                  </a:lnTo>
                  <a:lnTo>
                    <a:pt x="39" y="219"/>
                  </a:lnTo>
                  <a:lnTo>
                    <a:pt x="36" y="224"/>
                  </a:lnTo>
                  <a:lnTo>
                    <a:pt x="36" y="229"/>
                  </a:lnTo>
                  <a:lnTo>
                    <a:pt x="36" y="230"/>
                  </a:lnTo>
                  <a:lnTo>
                    <a:pt x="36" y="234"/>
                  </a:lnTo>
                  <a:lnTo>
                    <a:pt x="34" y="235"/>
                  </a:lnTo>
                  <a:lnTo>
                    <a:pt x="31" y="235"/>
                  </a:lnTo>
                  <a:lnTo>
                    <a:pt x="27" y="237"/>
                  </a:lnTo>
                  <a:lnTo>
                    <a:pt x="27" y="238"/>
                  </a:lnTo>
                  <a:lnTo>
                    <a:pt x="26" y="247"/>
                  </a:lnTo>
                  <a:lnTo>
                    <a:pt x="24" y="250"/>
                  </a:lnTo>
                  <a:lnTo>
                    <a:pt x="22" y="250"/>
                  </a:lnTo>
                  <a:lnTo>
                    <a:pt x="19" y="250"/>
                  </a:lnTo>
                  <a:lnTo>
                    <a:pt x="18" y="248"/>
                  </a:lnTo>
                  <a:lnTo>
                    <a:pt x="18" y="243"/>
                  </a:lnTo>
                  <a:lnTo>
                    <a:pt x="16" y="242"/>
                  </a:lnTo>
                  <a:lnTo>
                    <a:pt x="14" y="243"/>
                  </a:lnTo>
                  <a:lnTo>
                    <a:pt x="13" y="245"/>
                  </a:lnTo>
                  <a:lnTo>
                    <a:pt x="11" y="248"/>
                  </a:lnTo>
                  <a:lnTo>
                    <a:pt x="9" y="248"/>
                  </a:lnTo>
                  <a:lnTo>
                    <a:pt x="8" y="250"/>
                  </a:lnTo>
                  <a:lnTo>
                    <a:pt x="6" y="253"/>
                  </a:lnTo>
                  <a:lnTo>
                    <a:pt x="8" y="255"/>
                  </a:lnTo>
                  <a:lnTo>
                    <a:pt x="9" y="256"/>
                  </a:lnTo>
                  <a:lnTo>
                    <a:pt x="11" y="256"/>
                  </a:lnTo>
                  <a:lnTo>
                    <a:pt x="16" y="253"/>
                  </a:lnTo>
                  <a:lnTo>
                    <a:pt x="16" y="255"/>
                  </a:lnTo>
                  <a:lnTo>
                    <a:pt x="18" y="256"/>
                  </a:lnTo>
                  <a:lnTo>
                    <a:pt x="18" y="260"/>
                  </a:lnTo>
                  <a:lnTo>
                    <a:pt x="18" y="265"/>
                  </a:lnTo>
                  <a:lnTo>
                    <a:pt x="19" y="271"/>
                  </a:lnTo>
                  <a:lnTo>
                    <a:pt x="21" y="276"/>
                  </a:lnTo>
                  <a:lnTo>
                    <a:pt x="22" y="279"/>
                  </a:lnTo>
                  <a:lnTo>
                    <a:pt x="21" y="281"/>
                  </a:lnTo>
                  <a:lnTo>
                    <a:pt x="21" y="282"/>
                  </a:lnTo>
                  <a:lnTo>
                    <a:pt x="22" y="286"/>
                  </a:lnTo>
                  <a:lnTo>
                    <a:pt x="21" y="291"/>
                  </a:lnTo>
                  <a:lnTo>
                    <a:pt x="18" y="294"/>
                  </a:lnTo>
                  <a:lnTo>
                    <a:pt x="16" y="294"/>
                  </a:lnTo>
                  <a:lnTo>
                    <a:pt x="13" y="294"/>
                  </a:lnTo>
                  <a:lnTo>
                    <a:pt x="11" y="294"/>
                  </a:lnTo>
                  <a:lnTo>
                    <a:pt x="9" y="294"/>
                  </a:lnTo>
                  <a:lnTo>
                    <a:pt x="8" y="297"/>
                  </a:lnTo>
                  <a:lnTo>
                    <a:pt x="6" y="299"/>
                  </a:lnTo>
                  <a:lnTo>
                    <a:pt x="3" y="300"/>
                  </a:lnTo>
                  <a:lnTo>
                    <a:pt x="1" y="300"/>
                  </a:lnTo>
                  <a:lnTo>
                    <a:pt x="0" y="302"/>
                  </a:lnTo>
                  <a:lnTo>
                    <a:pt x="0" y="305"/>
                  </a:lnTo>
                  <a:lnTo>
                    <a:pt x="60" y="304"/>
                  </a:lnTo>
                  <a:lnTo>
                    <a:pt x="68" y="302"/>
                  </a:lnTo>
                  <a:lnTo>
                    <a:pt x="99" y="300"/>
                  </a:lnTo>
                  <a:lnTo>
                    <a:pt x="115" y="299"/>
                  </a:lnTo>
                  <a:lnTo>
                    <a:pt x="135" y="299"/>
                  </a:lnTo>
                  <a:lnTo>
                    <a:pt x="155" y="295"/>
                  </a:lnTo>
                  <a:lnTo>
                    <a:pt x="158" y="295"/>
                  </a:lnTo>
                  <a:lnTo>
                    <a:pt x="200" y="292"/>
                  </a:lnTo>
                  <a:lnTo>
                    <a:pt x="203" y="292"/>
                  </a:lnTo>
                  <a:lnTo>
                    <a:pt x="221" y="291"/>
                  </a:lnTo>
                  <a:lnTo>
                    <a:pt x="223" y="289"/>
                  </a:lnTo>
                  <a:lnTo>
                    <a:pt x="244" y="287"/>
                  </a:lnTo>
                  <a:lnTo>
                    <a:pt x="285" y="284"/>
                  </a:lnTo>
                  <a:lnTo>
                    <a:pt x="326" y="281"/>
                  </a:lnTo>
                  <a:lnTo>
                    <a:pt x="327" y="281"/>
                  </a:lnTo>
                  <a:lnTo>
                    <a:pt x="368" y="278"/>
                  </a:lnTo>
                  <a:lnTo>
                    <a:pt x="373" y="278"/>
                  </a:lnTo>
                  <a:lnTo>
                    <a:pt x="422" y="273"/>
                  </a:lnTo>
                  <a:lnTo>
                    <a:pt x="471" y="269"/>
                  </a:lnTo>
                  <a:lnTo>
                    <a:pt x="497" y="266"/>
                  </a:lnTo>
                  <a:lnTo>
                    <a:pt x="513" y="266"/>
                  </a:lnTo>
                  <a:lnTo>
                    <a:pt x="523" y="265"/>
                  </a:lnTo>
                  <a:lnTo>
                    <a:pt x="533" y="263"/>
                  </a:lnTo>
                  <a:lnTo>
                    <a:pt x="562" y="260"/>
                  </a:lnTo>
                  <a:lnTo>
                    <a:pt x="580" y="258"/>
                  </a:lnTo>
                  <a:lnTo>
                    <a:pt x="585" y="256"/>
                  </a:lnTo>
                  <a:lnTo>
                    <a:pt x="601" y="255"/>
                  </a:lnTo>
                  <a:lnTo>
                    <a:pt x="632" y="251"/>
                  </a:lnTo>
                  <a:lnTo>
                    <a:pt x="634" y="250"/>
                  </a:lnTo>
                  <a:lnTo>
                    <a:pt x="632" y="220"/>
                  </a:lnTo>
                  <a:lnTo>
                    <a:pt x="634" y="217"/>
                  </a:lnTo>
                  <a:lnTo>
                    <a:pt x="637" y="212"/>
                  </a:lnTo>
                  <a:lnTo>
                    <a:pt x="641" y="214"/>
                  </a:lnTo>
                  <a:lnTo>
                    <a:pt x="642" y="216"/>
                  </a:lnTo>
                  <a:lnTo>
                    <a:pt x="645" y="216"/>
                  </a:lnTo>
                  <a:lnTo>
                    <a:pt x="650" y="214"/>
                  </a:lnTo>
                  <a:lnTo>
                    <a:pt x="654" y="212"/>
                  </a:lnTo>
                  <a:lnTo>
                    <a:pt x="657" y="209"/>
                  </a:lnTo>
                  <a:lnTo>
                    <a:pt x="660" y="207"/>
                  </a:lnTo>
                  <a:lnTo>
                    <a:pt x="660" y="204"/>
                  </a:lnTo>
                  <a:lnTo>
                    <a:pt x="658" y="203"/>
                  </a:lnTo>
                  <a:lnTo>
                    <a:pt x="660" y="199"/>
                  </a:lnTo>
                  <a:lnTo>
                    <a:pt x="660" y="196"/>
                  </a:lnTo>
                  <a:lnTo>
                    <a:pt x="660" y="193"/>
                  </a:lnTo>
                  <a:lnTo>
                    <a:pt x="662" y="188"/>
                  </a:lnTo>
                  <a:lnTo>
                    <a:pt x="665" y="185"/>
                  </a:lnTo>
                  <a:lnTo>
                    <a:pt x="670" y="180"/>
                  </a:lnTo>
                  <a:lnTo>
                    <a:pt x="676" y="173"/>
                  </a:lnTo>
                  <a:lnTo>
                    <a:pt x="681" y="170"/>
                  </a:lnTo>
                  <a:lnTo>
                    <a:pt x="686" y="168"/>
                  </a:lnTo>
                  <a:lnTo>
                    <a:pt x="691" y="167"/>
                  </a:lnTo>
                  <a:lnTo>
                    <a:pt x="694" y="16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 name="Freeform 96"/>
            <p:cNvSpPr>
              <a:spLocks/>
            </p:cNvSpPr>
            <p:nvPr/>
          </p:nvSpPr>
          <p:spPr bwMode="auto">
            <a:xfrm>
              <a:off x="2751496" y="3834775"/>
              <a:ext cx="1987805" cy="1912613"/>
            </a:xfrm>
            <a:custGeom>
              <a:avLst/>
              <a:gdLst>
                <a:gd name="T0" fmla="*/ 2147483647 w 1454"/>
                <a:gd name="T1" fmla="*/ 2147483647 h 1399"/>
                <a:gd name="T2" fmla="*/ 2147483647 w 1454"/>
                <a:gd name="T3" fmla="*/ 2001004608 h 1399"/>
                <a:gd name="T4" fmla="*/ 2147483647 w 1454"/>
                <a:gd name="T5" fmla="*/ 1864916188 h 1399"/>
                <a:gd name="T6" fmla="*/ 2147483647 w 1454"/>
                <a:gd name="T7" fmla="*/ 1746469652 h 1399"/>
                <a:gd name="T8" fmla="*/ 2147483647 w 1454"/>
                <a:gd name="T9" fmla="*/ 1643142068 h 1399"/>
                <a:gd name="T10" fmla="*/ 2147483647 w 1454"/>
                <a:gd name="T11" fmla="*/ 1116430271 h 1399"/>
                <a:gd name="T12" fmla="*/ 2147483647 w 1454"/>
                <a:gd name="T13" fmla="*/ 1025704657 h 1399"/>
                <a:gd name="T14" fmla="*/ 2147483647 w 1454"/>
                <a:gd name="T15" fmla="*/ 972780589 h 1399"/>
                <a:gd name="T16" fmla="*/ 2147483647 w 1454"/>
                <a:gd name="T17" fmla="*/ 914817796 h 1399"/>
                <a:gd name="T18" fmla="*/ 2147483647 w 1454"/>
                <a:gd name="T19" fmla="*/ 924898420 h 1399"/>
                <a:gd name="T20" fmla="*/ 2147483647 w 1454"/>
                <a:gd name="T21" fmla="*/ 990422474 h 1399"/>
                <a:gd name="T22" fmla="*/ 2147483647 w 1454"/>
                <a:gd name="T23" fmla="*/ 914817796 h 1399"/>
                <a:gd name="T24" fmla="*/ 2147483647 w 1454"/>
                <a:gd name="T25" fmla="*/ 937498406 h 1399"/>
                <a:gd name="T26" fmla="*/ 2147483647 w 1454"/>
                <a:gd name="T27" fmla="*/ 932458094 h 1399"/>
                <a:gd name="T28" fmla="*/ 2147483647 w 1454"/>
                <a:gd name="T29" fmla="*/ 904737172 h 1399"/>
                <a:gd name="T30" fmla="*/ 2147483647 w 1454"/>
                <a:gd name="T31" fmla="*/ 846772792 h 1399"/>
                <a:gd name="T32" fmla="*/ 2147483647 w 1454"/>
                <a:gd name="T33" fmla="*/ 846772792 h 1399"/>
                <a:gd name="T34" fmla="*/ 2144652249 w 1454"/>
                <a:gd name="T35" fmla="*/ 808971048 h 1399"/>
                <a:gd name="T36" fmla="*/ 2046366982 w 1454"/>
                <a:gd name="T37" fmla="*/ 748487306 h 1399"/>
                <a:gd name="T38" fmla="*/ 1905238279 w 1454"/>
                <a:gd name="T39" fmla="*/ 677922939 h 1399"/>
                <a:gd name="T40" fmla="*/ 1123989707 w 1454"/>
                <a:gd name="T41" fmla="*/ 0 h 1399"/>
                <a:gd name="T42" fmla="*/ 914817602 w 1454"/>
                <a:gd name="T43" fmla="*/ 1466731153 h 1399"/>
                <a:gd name="T44" fmla="*/ 40322499 w 1454"/>
                <a:gd name="T45" fmla="*/ 1466731153 h 1399"/>
                <a:gd name="T46" fmla="*/ 236894707 w 1454"/>
                <a:gd name="T47" fmla="*/ 1688505272 h 1399"/>
                <a:gd name="T48" fmla="*/ 451108809 w 1454"/>
                <a:gd name="T49" fmla="*/ 1950601490 h 1399"/>
                <a:gd name="T50" fmla="*/ 567034371 w 1454"/>
                <a:gd name="T51" fmla="*/ 2147483647 h 1399"/>
                <a:gd name="T52" fmla="*/ 778729012 w 1454"/>
                <a:gd name="T53" fmla="*/ 2147483647 h 1399"/>
                <a:gd name="T54" fmla="*/ 932457896 w 1454"/>
                <a:gd name="T55" fmla="*/ 2147483647 h 1399"/>
                <a:gd name="T56" fmla="*/ 1030743163 w 1454"/>
                <a:gd name="T57" fmla="*/ 2147483647 h 1399"/>
                <a:gd name="T58" fmla="*/ 1232355596 w 1454"/>
                <a:gd name="T59" fmla="*/ 2147483647 h 1399"/>
                <a:gd name="T60" fmla="*/ 1416327734 w 1454"/>
                <a:gd name="T61" fmla="*/ 2147483647 h 1399"/>
                <a:gd name="T62" fmla="*/ 1459171169 w 1454"/>
                <a:gd name="T63" fmla="*/ 2147483647 h 1399"/>
                <a:gd name="T64" fmla="*/ 1610380494 w 1454"/>
                <a:gd name="T65" fmla="*/ 2147483647 h 1399"/>
                <a:gd name="T66" fmla="*/ 1683464603 w 1454"/>
                <a:gd name="T67" fmla="*/ 2147483647 h 1399"/>
                <a:gd name="T68" fmla="*/ 1779230509 w 1454"/>
                <a:gd name="T69" fmla="*/ 2147483647 h 1399"/>
                <a:gd name="T70" fmla="*/ 1897677019 w 1454"/>
                <a:gd name="T71" fmla="*/ 2147483647 h 1399"/>
                <a:gd name="T72" fmla="*/ 1943039816 w 1454"/>
                <a:gd name="T73" fmla="*/ 2147483647 h 1399"/>
                <a:gd name="T74" fmla="*/ 2058966965 w 1454"/>
                <a:gd name="T75" fmla="*/ 2147483647 h 1399"/>
                <a:gd name="T76" fmla="*/ 2147483647 w 1454"/>
                <a:gd name="T77" fmla="*/ 2147483647 h 1399"/>
                <a:gd name="T78" fmla="*/ 2147483647 w 1454"/>
                <a:gd name="T79" fmla="*/ 2147483647 h 1399"/>
                <a:gd name="T80" fmla="*/ 2147483647 w 1454"/>
                <a:gd name="T81" fmla="*/ 2147483647 h 1399"/>
                <a:gd name="T82" fmla="*/ 2147483647 w 1454"/>
                <a:gd name="T83" fmla="*/ 2147483647 h 1399"/>
                <a:gd name="T84" fmla="*/ 2147483647 w 1454"/>
                <a:gd name="T85" fmla="*/ 2147483647 h 1399"/>
                <a:gd name="T86" fmla="*/ 2147483647 w 1454"/>
                <a:gd name="T87" fmla="*/ 2147483647 h 1399"/>
                <a:gd name="T88" fmla="*/ 2147483647 w 1454"/>
                <a:gd name="T89" fmla="*/ 2147483647 h 1399"/>
                <a:gd name="T90" fmla="*/ 2147483647 w 1454"/>
                <a:gd name="T91" fmla="*/ 2147483647 h 1399"/>
                <a:gd name="T92" fmla="*/ 2147483647 w 1454"/>
                <a:gd name="T93" fmla="*/ 2147483647 h 1399"/>
                <a:gd name="T94" fmla="*/ 2147483647 w 1454"/>
                <a:gd name="T95" fmla="*/ 2147483647 h 1399"/>
                <a:gd name="T96" fmla="*/ 2147483647 w 1454"/>
                <a:gd name="T97" fmla="*/ 2147483647 h 1399"/>
                <a:gd name="T98" fmla="*/ 2147483647 w 1454"/>
                <a:gd name="T99" fmla="*/ 2147483647 h 1399"/>
                <a:gd name="T100" fmla="*/ 2147483647 w 1454"/>
                <a:gd name="T101" fmla="*/ 2147483647 h 1399"/>
                <a:gd name="T102" fmla="*/ 2147483647 w 1454"/>
                <a:gd name="T103" fmla="*/ 2147483647 h 1399"/>
                <a:gd name="T104" fmla="*/ 2147483647 w 1454"/>
                <a:gd name="T105" fmla="*/ 2147483647 h 1399"/>
                <a:gd name="T106" fmla="*/ 2147483647 w 1454"/>
                <a:gd name="T107" fmla="*/ 2147483647 h 1399"/>
                <a:gd name="T108" fmla="*/ 2147483647 w 1454"/>
                <a:gd name="T109" fmla="*/ 2147483647 h 1399"/>
                <a:gd name="T110" fmla="*/ 2147483647 w 1454"/>
                <a:gd name="T111" fmla="*/ 2147483647 h 1399"/>
                <a:gd name="T112" fmla="*/ 2147483647 w 1454"/>
                <a:gd name="T113" fmla="*/ 2147483647 h 1399"/>
                <a:gd name="T114" fmla="*/ 2147483647 w 1454"/>
                <a:gd name="T115" fmla="*/ 2147483647 h 1399"/>
                <a:gd name="T116" fmla="*/ 2147483647 w 1454"/>
                <a:gd name="T117" fmla="*/ 2147483647 h 1399"/>
                <a:gd name="T118" fmla="*/ 2147483647 w 1454"/>
                <a:gd name="T119" fmla="*/ 2147483647 h 1399"/>
                <a:gd name="T120" fmla="*/ 2147483647 w 1454"/>
                <a:gd name="T121" fmla="*/ 2147483647 h 1399"/>
                <a:gd name="T122" fmla="*/ 2147483647 w 1454"/>
                <a:gd name="T123" fmla="*/ 2147483647 h 13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54"/>
                <a:gd name="T187" fmla="*/ 0 h 1399"/>
                <a:gd name="T188" fmla="*/ 1454 w 1454"/>
                <a:gd name="T189" fmla="*/ 1399 h 1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54" h="1399">
                  <a:moveTo>
                    <a:pt x="1365" y="926"/>
                  </a:moveTo>
                  <a:lnTo>
                    <a:pt x="1370" y="924"/>
                  </a:lnTo>
                  <a:lnTo>
                    <a:pt x="1397" y="911"/>
                  </a:lnTo>
                  <a:lnTo>
                    <a:pt x="1400" y="910"/>
                  </a:lnTo>
                  <a:lnTo>
                    <a:pt x="1420" y="906"/>
                  </a:lnTo>
                  <a:lnTo>
                    <a:pt x="1423" y="906"/>
                  </a:lnTo>
                  <a:lnTo>
                    <a:pt x="1418" y="902"/>
                  </a:lnTo>
                  <a:lnTo>
                    <a:pt x="1415" y="902"/>
                  </a:lnTo>
                  <a:lnTo>
                    <a:pt x="1414" y="898"/>
                  </a:lnTo>
                  <a:lnTo>
                    <a:pt x="1414" y="895"/>
                  </a:lnTo>
                  <a:lnTo>
                    <a:pt x="1415" y="892"/>
                  </a:lnTo>
                  <a:lnTo>
                    <a:pt x="1420" y="888"/>
                  </a:lnTo>
                  <a:lnTo>
                    <a:pt x="1423" y="882"/>
                  </a:lnTo>
                  <a:lnTo>
                    <a:pt x="1427" y="877"/>
                  </a:lnTo>
                  <a:lnTo>
                    <a:pt x="1428" y="875"/>
                  </a:lnTo>
                  <a:lnTo>
                    <a:pt x="1431" y="871"/>
                  </a:lnTo>
                  <a:lnTo>
                    <a:pt x="1435" y="867"/>
                  </a:lnTo>
                  <a:lnTo>
                    <a:pt x="1438" y="864"/>
                  </a:lnTo>
                  <a:lnTo>
                    <a:pt x="1436" y="861"/>
                  </a:lnTo>
                  <a:lnTo>
                    <a:pt x="1438" y="854"/>
                  </a:lnTo>
                  <a:lnTo>
                    <a:pt x="1440" y="846"/>
                  </a:lnTo>
                  <a:lnTo>
                    <a:pt x="1440" y="843"/>
                  </a:lnTo>
                  <a:lnTo>
                    <a:pt x="1441" y="840"/>
                  </a:lnTo>
                  <a:lnTo>
                    <a:pt x="1436" y="836"/>
                  </a:lnTo>
                  <a:lnTo>
                    <a:pt x="1433" y="831"/>
                  </a:lnTo>
                  <a:lnTo>
                    <a:pt x="1431" y="830"/>
                  </a:lnTo>
                  <a:lnTo>
                    <a:pt x="1431" y="820"/>
                  </a:lnTo>
                  <a:lnTo>
                    <a:pt x="1435" y="818"/>
                  </a:lnTo>
                  <a:lnTo>
                    <a:pt x="1433" y="815"/>
                  </a:lnTo>
                  <a:lnTo>
                    <a:pt x="1436" y="813"/>
                  </a:lnTo>
                  <a:lnTo>
                    <a:pt x="1433" y="807"/>
                  </a:lnTo>
                  <a:lnTo>
                    <a:pt x="1433" y="802"/>
                  </a:lnTo>
                  <a:lnTo>
                    <a:pt x="1433" y="797"/>
                  </a:lnTo>
                  <a:lnTo>
                    <a:pt x="1435" y="794"/>
                  </a:lnTo>
                  <a:lnTo>
                    <a:pt x="1436" y="792"/>
                  </a:lnTo>
                  <a:lnTo>
                    <a:pt x="1436" y="789"/>
                  </a:lnTo>
                  <a:lnTo>
                    <a:pt x="1436" y="787"/>
                  </a:lnTo>
                  <a:lnTo>
                    <a:pt x="1441" y="782"/>
                  </a:lnTo>
                  <a:lnTo>
                    <a:pt x="1443" y="778"/>
                  </a:lnTo>
                  <a:lnTo>
                    <a:pt x="1448" y="766"/>
                  </a:lnTo>
                  <a:lnTo>
                    <a:pt x="1449" y="763"/>
                  </a:lnTo>
                  <a:lnTo>
                    <a:pt x="1451" y="761"/>
                  </a:lnTo>
                  <a:lnTo>
                    <a:pt x="1453" y="758"/>
                  </a:lnTo>
                  <a:lnTo>
                    <a:pt x="1451" y="755"/>
                  </a:lnTo>
                  <a:lnTo>
                    <a:pt x="1453" y="753"/>
                  </a:lnTo>
                  <a:lnTo>
                    <a:pt x="1454" y="750"/>
                  </a:lnTo>
                  <a:lnTo>
                    <a:pt x="1453" y="748"/>
                  </a:lnTo>
                  <a:lnTo>
                    <a:pt x="1453" y="747"/>
                  </a:lnTo>
                  <a:lnTo>
                    <a:pt x="1451" y="745"/>
                  </a:lnTo>
                  <a:lnTo>
                    <a:pt x="1449" y="742"/>
                  </a:lnTo>
                  <a:lnTo>
                    <a:pt x="1451" y="740"/>
                  </a:lnTo>
                  <a:lnTo>
                    <a:pt x="1453" y="738"/>
                  </a:lnTo>
                  <a:lnTo>
                    <a:pt x="1454" y="735"/>
                  </a:lnTo>
                  <a:lnTo>
                    <a:pt x="1453" y="734"/>
                  </a:lnTo>
                  <a:lnTo>
                    <a:pt x="1451" y="729"/>
                  </a:lnTo>
                  <a:lnTo>
                    <a:pt x="1453" y="722"/>
                  </a:lnTo>
                  <a:lnTo>
                    <a:pt x="1453" y="716"/>
                  </a:lnTo>
                  <a:lnTo>
                    <a:pt x="1449" y="716"/>
                  </a:lnTo>
                  <a:lnTo>
                    <a:pt x="1446" y="714"/>
                  </a:lnTo>
                  <a:lnTo>
                    <a:pt x="1445" y="711"/>
                  </a:lnTo>
                  <a:lnTo>
                    <a:pt x="1445" y="707"/>
                  </a:lnTo>
                  <a:lnTo>
                    <a:pt x="1441" y="704"/>
                  </a:lnTo>
                  <a:lnTo>
                    <a:pt x="1438" y="703"/>
                  </a:lnTo>
                  <a:lnTo>
                    <a:pt x="1436" y="703"/>
                  </a:lnTo>
                  <a:lnTo>
                    <a:pt x="1435" y="699"/>
                  </a:lnTo>
                  <a:lnTo>
                    <a:pt x="1436" y="698"/>
                  </a:lnTo>
                  <a:lnTo>
                    <a:pt x="1438" y="694"/>
                  </a:lnTo>
                  <a:lnTo>
                    <a:pt x="1440" y="693"/>
                  </a:lnTo>
                  <a:lnTo>
                    <a:pt x="1435" y="688"/>
                  </a:lnTo>
                  <a:lnTo>
                    <a:pt x="1433" y="681"/>
                  </a:lnTo>
                  <a:lnTo>
                    <a:pt x="1428" y="680"/>
                  </a:lnTo>
                  <a:lnTo>
                    <a:pt x="1430" y="676"/>
                  </a:lnTo>
                  <a:lnTo>
                    <a:pt x="1431" y="675"/>
                  </a:lnTo>
                  <a:lnTo>
                    <a:pt x="1430" y="673"/>
                  </a:lnTo>
                  <a:lnTo>
                    <a:pt x="1427" y="673"/>
                  </a:lnTo>
                  <a:lnTo>
                    <a:pt x="1423" y="672"/>
                  </a:lnTo>
                  <a:lnTo>
                    <a:pt x="1422" y="667"/>
                  </a:lnTo>
                  <a:lnTo>
                    <a:pt x="1418" y="665"/>
                  </a:lnTo>
                  <a:lnTo>
                    <a:pt x="1418" y="662"/>
                  </a:lnTo>
                  <a:lnTo>
                    <a:pt x="1420" y="662"/>
                  </a:lnTo>
                  <a:lnTo>
                    <a:pt x="1420" y="660"/>
                  </a:lnTo>
                  <a:lnTo>
                    <a:pt x="1418" y="659"/>
                  </a:lnTo>
                  <a:lnTo>
                    <a:pt x="1418" y="655"/>
                  </a:lnTo>
                  <a:lnTo>
                    <a:pt x="1420" y="654"/>
                  </a:lnTo>
                  <a:lnTo>
                    <a:pt x="1422" y="652"/>
                  </a:lnTo>
                  <a:lnTo>
                    <a:pt x="1423" y="649"/>
                  </a:lnTo>
                  <a:lnTo>
                    <a:pt x="1422" y="647"/>
                  </a:lnTo>
                  <a:lnTo>
                    <a:pt x="1418" y="644"/>
                  </a:lnTo>
                  <a:lnTo>
                    <a:pt x="1418" y="639"/>
                  </a:lnTo>
                  <a:lnTo>
                    <a:pt x="1418" y="637"/>
                  </a:lnTo>
                  <a:lnTo>
                    <a:pt x="1414" y="634"/>
                  </a:lnTo>
                  <a:lnTo>
                    <a:pt x="1415" y="631"/>
                  </a:lnTo>
                  <a:lnTo>
                    <a:pt x="1410" y="626"/>
                  </a:lnTo>
                  <a:lnTo>
                    <a:pt x="1404" y="621"/>
                  </a:lnTo>
                  <a:lnTo>
                    <a:pt x="1399" y="615"/>
                  </a:lnTo>
                  <a:lnTo>
                    <a:pt x="1394" y="611"/>
                  </a:lnTo>
                  <a:lnTo>
                    <a:pt x="1394" y="585"/>
                  </a:lnTo>
                  <a:lnTo>
                    <a:pt x="1394" y="559"/>
                  </a:lnTo>
                  <a:lnTo>
                    <a:pt x="1392" y="520"/>
                  </a:lnTo>
                  <a:lnTo>
                    <a:pt x="1392" y="496"/>
                  </a:lnTo>
                  <a:lnTo>
                    <a:pt x="1392" y="478"/>
                  </a:lnTo>
                  <a:lnTo>
                    <a:pt x="1391" y="443"/>
                  </a:lnTo>
                  <a:lnTo>
                    <a:pt x="1389" y="407"/>
                  </a:lnTo>
                  <a:lnTo>
                    <a:pt x="1387" y="406"/>
                  </a:lnTo>
                  <a:lnTo>
                    <a:pt x="1386" y="404"/>
                  </a:lnTo>
                  <a:lnTo>
                    <a:pt x="1383" y="406"/>
                  </a:lnTo>
                  <a:lnTo>
                    <a:pt x="1379" y="406"/>
                  </a:lnTo>
                  <a:lnTo>
                    <a:pt x="1376" y="403"/>
                  </a:lnTo>
                  <a:lnTo>
                    <a:pt x="1373" y="403"/>
                  </a:lnTo>
                  <a:lnTo>
                    <a:pt x="1373" y="404"/>
                  </a:lnTo>
                  <a:lnTo>
                    <a:pt x="1371" y="404"/>
                  </a:lnTo>
                  <a:lnTo>
                    <a:pt x="1370" y="407"/>
                  </a:lnTo>
                  <a:lnTo>
                    <a:pt x="1368" y="406"/>
                  </a:lnTo>
                  <a:lnTo>
                    <a:pt x="1366" y="406"/>
                  </a:lnTo>
                  <a:lnTo>
                    <a:pt x="1365" y="407"/>
                  </a:lnTo>
                  <a:lnTo>
                    <a:pt x="1363" y="409"/>
                  </a:lnTo>
                  <a:lnTo>
                    <a:pt x="1356" y="407"/>
                  </a:lnTo>
                  <a:lnTo>
                    <a:pt x="1353" y="409"/>
                  </a:lnTo>
                  <a:lnTo>
                    <a:pt x="1352" y="407"/>
                  </a:lnTo>
                  <a:lnTo>
                    <a:pt x="1350" y="406"/>
                  </a:lnTo>
                  <a:lnTo>
                    <a:pt x="1347" y="404"/>
                  </a:lnTo>
                  <a:lnTo>
                    <a:pt x="1347" y="403"/>
                  </a:lnTo>
                  <a:lnTo>
                    <a:pt x="1343" y="401"/>
                  </a:lnTo>
                  <a:lnTo>
                    <a:pt x="1343" y="398"/>
                  </a:lnTo>
                  <a:lnTo>
                    <a:pt x="1342" y="396"/>
                  </a:lnTo>
                  <a:lnTo>
                    <a:pt x="1335" y="396"/>
                  </a:lnTo>
                  <a:lnTo>
                    <a:pt x="1334" y="393"/>
                  </a:lnTo>
                  <a:lnTo>
                    <a:pt x="1329" y="391"/>
                  </a:lnTo>
                  <a:lnTo>
                    <a:pt x="1325" y="391"/>
                  </a:lnTo>
                  <a:lnTo>
                    <a:pt x="1324" y="391"/>
                  </a:lnTo>
                  <a:lnTo>
                    <a:pt x="1324" y="390"/>
                  </a:lnTo>
                  <a:lnTo>
                    <a:pt x="1322" y="388"/>
                  </a:lnTo>
                  <a:lnTo>
                    <a:pt x="1319" y="390"/>
                  </a:lnTo>
                  <a:lnTo>
                    <a:pt x="1317" y="388"/>
                  </a:lnTo>
                  <a:lnTo>
                    <a:pt x="1316" y="388"/>
                  </a:lnTo>
                  <a:lnTo>
                    <a:pt x="1314" y="386"/>
                  </a:lnTo>
                  <a:lnTo>
                    <a:pt x="1311" y="385"/>
                  </a:lnTo>
                  <a:lnTo>
                    <a:pt x="1309" y="381"/>
                  </a:lnTo>
                  <a:lnTo>
                    <a:pt x="1306" y="381"/>
                  </a:lnTo>
                  <a:lnTo>
                    <a:pt x="1303" y="383"/>
                  </a:lnTo>
                  <a:lnTo>
                    <a:pt x="1298" y="380"/>
                  </a:lnTo>
                  <a:lnTo>
                    <a:pt x="1291" y="373"/>
                  </a:lnTo>
                  <a:lnTo>
                    <a:pt x="1291" y="368"/>
                  </a:lnTo>
                  <a:lnTo>
                    <a:pt x="1288" y="367"/>
                  </a:lnTo>
                  <a:lnTo>
                    <a:pt x="1285" y="368"/>
                  </a:lnTo>
                  <a:lnTo>
                    <a:pt x="1280" y="367"/>
                  </a:lnTo>
                  <a:lnTo>
                    <a:pt x="1277" y="363"/>
                  </a:lnTo>
                  <a:lnTo>
                    <a:pt x="1275" y="360"/>
                  </a:lnTo>
                  <a:lnTo>
                    <a:pt x="1272" y="359"/>
                  </a:lnTo>
                  <a:lnTo>
                    <a:pt x="1270" y="357"/>
                  </a:lnTo>
                  <a:lnTo>
                    <a:pt x="1260" y="355"/>
                  </a:lnTo>
                  <a:lnTo>
                    <a:pt x="1259" y="359"/>
                  </a:lnTo>
                  <a:lnTo>
                    <a:pt x="1257" y="363"/>
                  </a:lnTo>
                  <a:lnTo>
                    <a:pt x="1254" y="365"/>
                  </a:lnTo>
                  <a:lnTo>
                    <a:pt x="1252" y="365"/>
                  </a:lnTo>
                  <a:lnTo>
                    <a:pt x="1247" y="367"/>
                  </a:lnTo>
                  <a:lnTo>
                    <a:pt x="1244" y="368"/>
                  </a:lnTo>
                  <a:lnTo>
                    <a:pt x="1241" y="367"/>
                  </a:lnTo>
                  <a:lnTo>
                    <a:pt x="1234" y="367"/>
                  </a:lnTo>
                  <a:lnTo>
                    <a:pt x="1229" y="367"/>
                  </a:lnTo>
                  <a:lnTo>
                    <a:pt x="1228" y="365"/>
                  </a:lnTo>
                  <a:lnTo>
                    <a:pt x="1226" y="359"/>
                  </a:lnTo>
                  <a:lnTo>
                    <a:pt x="1224" y="359"/>
                  </a:lnTo>
                  <a:lnTo>
                    <a:pt x="1219" y="359"/>
                  </a:lnTo>
                  <a:lnTo>
                    <a:pt x="1215" y="362"/>
                  </a:lnTo>
                  <a:lnTo>
                    <a:pt x="1211" y="365"/>
                  </a:lnTo>
                  <a:lnTo>
                    <a:pt x="1208" y="363"/>
                  </a:lnTo>
                  <a:lnTo>
                    <a:pt x="1206" y="365"/>
                  </a:lnTo>
                  <a:lnTo>
                    <a:pt x="1203" y="365"/>
                  </a:lnTo>
                  <a:lnTo>
                    <a:pt x="1202" y="367"/>
                  </a:lnTo>
                  <a:lnTo>
                    <a:pt x="1202" y="370"/>
                  </a:lnTo>
                  <a:lnTo>
                    <a:pt x="1198" y="370"/>
                  </a:lnTo>
                  <a:lnTo>
                    <a:pt x="1193" y="370"/>
                  </a:lnTo>
                  <a:lnTo>
                    <a:pt x="1187" y="370"/>
                  </a:lnTo>
                  <a:lnTo>
                    <a:pt x="1184" y="370"/>
                  </a:lnTo>
                  <a:lnTo>
                    <a:pt x="1180" y="375"/>
                  </a:lnTo>
                  <a:lnTo>
                    <a:pt x="1179" y="373"/>
                  </a:lnTo>
                  <a:lnTo>
                    <a:pt x="1172" y="372"/>
                  </a:lnTo>
                  <a:lnTo>
                    <a:pt x="1167" y="375"/>
                  </a:lnTo>
                  <a:lnTo>
                    <a:pt x="1162" y="376"/>
                  </a:lnTo>
                  <a:lnTo>
                    <a:pt x="1159" y="383"/>
                  </a:lnTo>
                  <a:lnTo>
                    <a:pt x="1156" y="386"/>
                  </a:lnTo>
                  <a:lnTo>
                    <a:pt x="1153" y="386"/>
                  </a:lnTo>
                  <a:lnTo>
                    <a:pt x="1151" y="385"/>
                  </a:lnTo>
                  <a:lnTo>
                    <a:pt x="1148" y="386"/>
                  </a:lnTo>
                  <a:lnTo>
                    <a:pt x="1144" y="386"/>
                  </a:lnTo>
                  <a:lnTo>
                    <a:pt x="1143" y="393"/>
                  </a:lnTo>
                  <a:lnTo>
                    <a:pt x="1140" y="393"/>
                  </a:lnTo>
                  <a:lnTo>
                    <a:pt x="1136" y="390"/>
                  </a:lnTo>
                  <a:lnTo>
                    <a:pt x="1133" y="386"/>
                  </a:lnTo>
                  <a:lnTo>
                    <a:pt x="1130" y="383"/>
                  </a:lnTo>
                  <a:lnTo>
                    <a:pt x="1127" y="385"/>
                  </a:lnTo>
                  <a:lnTo>
                    <a:pt x="1123" y="383"/>
                  </a:lnTo>
                  <a:lnTo>
                    <a:pt x="1122" y="381"/>
                  </a:lnTo>
                  <a:lnTo>
                    <a:pt x="1120" y="378"/>
                  </a:lnTo>
                  <a:lnTo>
                    <a:pt x="1112" y="376"/>
                  </a:lnTo>
                  <a:lnTo>
                    <a:pt x="1110" y="373"/>
                  </a:lnTo>
                  <a:lnTo>
                    <a:pt x="1112" y="372"/>
                  </a:lnTo>
                  <a:lnTo>
                    <a:pt x="1115" y="370"/>
                  </a:lnTo>
                  <a:lnTo>
                    <a:pt x="1115" y="367"/>
                  </a:lnTo>
                  <a:lnTo>
                    <a:pt x="1112" y="368"/>
                  </a:lnTo>
                  <a:lnTo>
                    <a:pt x="1110" y="368"/>
                  </a:lnTo>
                  <a:lnTo>
                    <a:pt x="1110" y="365"/>
                  </a:lnTo>
                  <a:lnTo>
                    <a:pt x="1107" y="363"/>
                  </a:lnTo>
                  <a:lnTo>
                    <a:pt x="1104" y="368"/>
                  </a:lnTo>
                  <a:lnTo>
                    <a:pt x="1100" y="375"/>
                  </a:lnTo>
                  <a:lnTo>
                    <a:pt x="1099" y="376"/>
                  </a:lnTo>
                  <a:lnTo>
                    <a:pt x="1096" y="375"/>
                  </a:lnTo>
                  <a:lnTo>
                    <a:pt x="1092" y="372"/>
                  </a:lnTo>
                  <a:lnTo>
                    <a:pt x="1087" y="372"/>
                  </a:lnTo>
                  <a:lnTo>
                    <a:pt x="1086" y="373"/>
                  </a:lnTo>
                  <a:lnTo>
                    <a:pt x="1084" y="372"/>
                  </a:lnTo>
                  <a:lnTo>
                    <a:pt x="1082" y="360"/>
                  </a:lnTo>
                  <a:lnTo>
                    <a:pt x="1079" y="357"/>
                  </a:lnTo>
                  <a:lnTo>
                    <a:pt x="1076" y="359"/>
                  </a:lnTo>
                  <a:lnTo>
                    <a:pt x="1071" y="359"/>
                  </a:lnTo>
                  <a:lnTo>
                    <a:pt x="1073" y="368"/>
                  </a:lnTo>
                  <a:lnTo>
                    <a:pt x="1066" y="375"/>
                  </a:lnTo>
                  <a:lnTo>
                    <a:pt x="1065" y="373"/>
                  </a:lnTo>
                  <a:lnTo>
                    <a:pt x="1061" y="372"/>
                  </a:lnTo>
                  <a:lnTo>
                    <a:pt x="1060" y="372"/>
                  </a:lnTo>
                  <a:lnTo>
                    <a:pt x="1058" y="375"/>
                  </a:lnTo>
                  <a:lnTo>
                    <a:pt x="1061" y="376"/>
                  </a:lnTo>
                  <a:lnTo>
                    <a:pt x="1060" y="378"/>
                  </a:lnTo>
                  <a:lnTo>
                    <a:pt x="1060" y="385"/>
                  </a:lnTo>
                  <a:lnTo>
                    <a:pt x="1058" y="388"/>
                  </a:lnTo>
                  <a:lnTo>
                    <a:pt x="1055" y="390"/>
                  </a:lnTo>
                  <a:lnTo>
                    <a:pt x="1052" y="390"/>
                  </a:lnTo>
                  <a:lnTo>
                    <a:pt x="1048" y="385"/>
                  </a:lnTo>
                  <a:lnTo>
                    <a:pt x="1047" y="380"/>
                  </a:lnTo>
                  <a:lnTo>
                    <a:pt x="1050" y="376"/>
                  </a:lnTo>
                  <a:lnTo>
                    <a:pt x="1052" y="372"/>
                  </a:lnTo>
                  <a:lnTo>
                    <a:pt x="1052" y="368"/>
                  </a:lnTo>
                  <a:lnTo>
                    <a:pt x="1048" y="365"/>
                  </a:lnTo>
                  <a:lnTo>
                    <a:pt x="1045" y="363"/>
                  </a:lnTo>
                  <a:lnTo>
                    <a:pt x="1043" y="365"/>
                  </a:lnTo>
                  <a:lnTo>
                    <a:pt x="1040" y="370"/>
                  </a:lnTo>
                  <a:lnTo>
                    <a:pt x="1038" y="370"/>
                  </a:lnTo>
                  <a:lnTo>
                    <a:pt x="1035" y="370"/>
                  </a:lnTo>
                  <a:lnTo>
                    <a:pt x="1029" y="378"/>
                  </a:lnTo>
                  <a:lnTo>
                    <a:pt x="1024" y="376"/>
                  </a:lnTo>
                  <a:lnTo>
                    <a:pt x="1021" y="373"/>
                  </a:lnTo>
                  <a:lnTo>
                    <a:pt x="1021" y="367"/>
                  </a:lnTo>
                  <a:lnTo>
                    <a:pt x="1017" y="363"/>
                  </a:lnTo>
                  <a:lnTo>
                    <a:pt x="1014" y="363"/>
                  </a:lnTo>
                  <a:lnTo>
                    <a:pt x="1012" y="362"/>
                  </a:lnTo>
                  <a:lnTo>
                    <a:pt x="1009" y="365"/>
                  </a:lnTo>
                  <a:lnTo>
                    <a:pt x="1007" y="363"/>
                  </a:lnTo>
                  <a:lnTo>
                    <a:pt x="1006" y="359"/>
                  </a:lnTo>
                  <a:lnTo>
                    <a:pt x="1004" y="355"/>
                  </a:lnTo>
                  <a:lnTo>
                    <a:pt x="999" y="354"/>
                  </a:lnTo>
                  <a:lnTo>
                    <a:pt x="996" y="352"/>
                  </a:lnTo>
                  <a:lnTo>
                    <a:pt x="993" y="354"/>
                  </a:lnTo>
                  <a:lnTo>
                    <a:pt x="991" y="357"/>
                  </a:lnTo>
                  <a:lnTo>
                    <a:pt x="988" y="359"/>
                  </a:lnTo>
                  <a:lnTo>
                    <a:pt x="986" y="360"/>
                  </a:lnTo>
                  <a:lnTo>
                    <a:pt x="983" y="365"/>
                  </a:lnTo>
                  <a:lnTo>
                    <a:pt x="980" y="370"/>
                  </a:lnTo>
                  <a:lnTo>
                    <a:pt x="978" y="372"/>
                  </a:lnTo>
                  <a:lnTo>
                    <a:pt x="975" y="372"/>
                  </a:lnTo>
                  <a:lnTo>
                    <a:pt x="973" y="370"/>
                  </a:lnTo>
                  <a:lnTo>
                    <a:pt x="967" y="367"/>
                  </a:lnTo>
                  <a:lnTo>
                    <a:pt x="965" y="362"/>
                  </a:lnTo>
                  <a:lnTo>
                    <a:pt x="967" y="357"/>
                  </a:lnTo>
                  <a:lnTo>
                    <a:pt x="968" y="354"/>
                  </a:lnTo>
                  <a:lnTo>
                    <a:pt x="967" y="352"/>
                  </a:lnTo>
                  <a:lnTo>
                    <a:pt x="963" y="349"/>
                  </a:lnTo>
                  <a:lnTo>
                    <a:pt x="959" y="350"/>
                  </a:lnTo>
                  <a:lnTo>
                    <a:pt x="955" y="349"/>
                  </a:lnTo>
                  <a:lnTo>
                    <a:pt x="952" y="345"/>
                  </a:lnTo>
                  <a:lnTo>
                    <a:pt x="952" y="339"/>
                  </a:lnTo>
                  <a:lnTo>
                    <a:pt x="954" y="336"/>
                  </a:lnTo>
                  <a:lnTo>
                    <a:pt x="954" y="332"/>
                  </a:lnTo>
                  <a:lnTo>
                    <a:pt x="950" y="331"/>
                  </a:lnTo>
                  <a:lnTo>
                    <a:pt x="949" y="331"/>
                  </a:lnTo>
                  <a:lnTo>
                    <a:pt x="946" y="332"/>
                  </a:lnTo>
                  <a:lnTo>
                    <a:pt x="944" y="334"/>
                  </a:lnTo>
                  <a:lnTo>
                    <a:pt x="941" y="334"/>
                  </a:lnTo>
                  <a:lnTo>
                    <a:pt x="932" y="332"/>
                  </a:lnTo>
                  <a:lnTo>
                    <a:pt x="928" y="329"/>
                  </a:lnTo>
                  <a:lnTo>
                    <a:pt x="926" y="329"/>
                  </a:lnTo>
                  <a:lnTo>
                    <a:pt x="923" y="329"/>
                  </a:lnTo>
                  <a:lnTo>
                    <a:pt x="921" y="331"/>
                  </a:lnTo>
                  <a:lnTo>
                    <a:pt x="919" y="339"/>
                  </a:lnTo>
                  <a:lnTo>
                    <a:pt x="918" y="339"/>
                  </a:lnTo>
                  <a:lnTo>
                    <a:pt x="915" y="341"/>
                  </a:lnTo>
                  <a:lnTo>
                    <a:pt x="910" y="341"/>
                  </a:lnTo>
                  <a:lnTo>
                    <a:pt x="908" y="339"/>
                  </a:lnTo>
                  <a:lnTo>
                    <a:pt x="905" y="336"/>
                  </a:lnTo>
                  <a:lnTo>
                    <a:pt x="903" y="331"/>
                  </a:lnTo>
                  <a:lnTo>
                    <a:pt x="901" y="329"/>
                  </a:lnTo>
                  <a:lnTo>
                    <a:pt x="898" y="326"/>
                  </a:lnTo>
                  <a:lnTo>
                    <a:pt x="895" y="328"/>
                  </a:lnTo>
                  <a:lnTo>
                    <a:pt x="892" y="328"/>
                  </a:lnTo>
                  <a:lnTo>
                    <a:pt x="888" y="329"/>
                  </a:lnTo>
                  <a:lnTo>
                    <a:pt x="885" y="331"/>
                  </a:lnTo>
                  <a:lnTo>
                    <a:pt x="882" y="331"/>
                  </a:lnTo>
                  <a:lnTo>
                    <a:pt x="880" y="329"/>
                  </a:lnTo>
                  <a:lnTo>
                    <a:pt x="877" y="328"/>
                  </a:lnTo>
                  <a:lnTo>
                    <a:pt x="872" y="328"/>
                  </a:lnTo>
                  <a:lnTo>
                    <a:pt x="869" y="326"/>
                  </a:lnTo>
                  <a:lnTo>
                    <a:pt x="864" y="324"/>
                  </a:lnTo>
                  <a:lnTo>
                    <a:pt x="861" y="321"/>
                  </a:lnTo>
                  <a:lnTo>
                    <a:pt x="857" y="319"/>
                  </a:lnTo>
                  <a:lnTo>
                    <a:pt x="854" y="319"/>
                  </a:lnTo>
                  <a:lnTo>
                    <a:pt x="851" y="321"/>
                  </a:lnTo>
                  <a:lnTo>
                    <a:pt x="846" y="321"/>
                  </a:lnTo>
                  <a:lnTo>
                    <a:pt x="838" y="319"/>
                  </a:lnTo>
                  <a:lnTo>
                    <a:pt x="835" y="318"/>
                  </a:lnTo>
                  <a:lnTo>
                    <a:pt x="835" y="315"/>
                  </a:lnTo>
                  <a:lnTo>
                    <a:pt x="836" y="306"/>
                  </a:lnTo>
                  <a:lnTo>
                    <a:pt x="836" y="301"/>
                  </a:lnTo>
                  <a:lnTo>
                    <a:pt x="833" y="301"/>
                  </a:lnTo>
                  <a:lnTo>
                    <a:pt x="831" y="298"/>
                  </a:lnTo>
                  <a:lnTo>
                    <a:pt x="828" y="295"/>
                  </a:lnTo>
                  <a:lnTo>
                    <a:pt x="825" y="293"/>
                  </a:lnTo>
                  <a:lnTo>
                    <a:pt x="823" y="292"/>
                  </a:lnTo>
                  <a:lnTo>
                    <a:pt x="822" y="288"/>
                  </a:lnTo>
                  <a:lnTo>
                    <a:pt x="818" y="287"/>
                  </a:lnTo>
                  <a:lnTo>
                    <a:pt x="817" y="287"/>
                  </a:lnTo>
                  <a:lnTo>
                    <a:pt x="815" y="288"/>
                  </a:lnTo>
                  <a:lnTo>
                    <a:pt x="815" y="293"/>
                  </a:lnTo>
                  <a:lnTo>
                    <a:pt x="812" y="297"/>
                  </a:lnTo>
                  <a:lnTo>
                    <a:pt x="810" y="297"/>
                  </a:lnTo>
                  <a:lnTo>
                    <a:pt x="805" y="292"/>
                  </a:lnTo>
                  <a:lnTo>
                    <a:pt x="802" y="292"/>
                  </a:lnTo>
                  <a:lnTo>
                    <a:pt x="797" y="292"/>
                  </a:lnTo>
                  <a:lnTo>
                    <a:pt x="795" y="292"/>
                  </a:lnTo>
                  <a:lnTo>
                    <a:pt x="792" y="297"/>
                  </a:lnTo>
                  <a:lnTo>
                    <a:pt x="791" y="297"/>
                  </a:lnTo>
                  <a:lnTo>
                    <a:pt x="786" y="295"/>
                  </a:lnTo>
                  <a:lnTo>
                    <a:pt x="782" y="295"/>
                  </a:lnTo>
                  <a:lnTo>
                    <a:pt x="779" y="293"/>
                  </a:lnTo>
                  <a:lnTo>
                    <a:pt x="774" y="288"/>
                  </a:lnTo>
                  <a:lnTo>
                    <a:pt x="769" y="282"/>
                  </a:lnTo>
                  <a:lnTo>
                    <a:pt x="769" y="277"/>
                  </a:lnTo>
                  <a:lnTo>
                    <a:pt x="766" y="277"/>
                  </a:lnTo>
                  <a:lnTo>
                    <a:pt x="761" y="272"/>
                  </a:lnTo>
                  <a:lnTo>
                    <a:pt x="758" y="270"/>
                  </a:lnTo>
                  <a:lnTo>
                    <a:pt x="756" y="269"/>
                  </a:lnTo>
                  <a:lnTo>
                    <a:pt x="751" y="269"/>
                  </a:lnTo>
                  <a:lnTo>
                    <a:pt x="750" y="270"/>
                  </a:lnTo>
                  <a:lnTo>
                    <a:pt x="751" y="246"/>
                  </a:lnTo>
                  <a:lnTo>
                    <a:pt x="751" y="209"/>
                  </a:lnTo>
                  <a:lnTo>
                    <a:pt x="753" y="189"/>
                  </a:lnTo>
                  <a:lnTo>
                    <a:pt x="755" y="158"/>
                  </a:lnTo>
                  <a:lnTo>
                    <a:pt x="755" y="132"/>
                  </a:lnTo>
                  <a:lnTo>
                    <a:pt x="756" y="98"/>
                  </a:lnTo>
                  <a:lnTo>
                    <a:pt x="758" y="76"/>
                  </a:lnTo>
                  <a:lnTo>
                    <a:pt x="761" y="18"/>
                  </a:lnTo>
                  <a:lnTo>
                    <a:pt x="704" y="14"/>
                  </a:lnTo>
                  <a:lnTo>
                    <a:pt x="663" y="13"/>
                  </a:lnTo>
                  <a:lnTo>
                    <a:pt x="649" y="13"/>
                  </a:lnTo>
                  <a:lnTo>
                    <a:pt x="592" y="10"/>
                  </a:lnTo>
                  <a:lnTo>
                    <a:pt x="551" y="6"/>
                  </a:lnTo>
                  <a:lnTo>
                    <a:pt x="536" y="5"/>
                  </a:lnTo>
                  <a:lnTo>
                    <a:pt x="446" y="0"/>
                  </a:lnTo>
                  <a:lnTo>
                    <a:pt x="443" y="0"/>
                  </a:lnTo>
                  <a:lnTo>
                    <a:pt x="438" y="57"/>
                  </a:lnTo>
                  <a:lnTo>
                    <a:pt x="435" y="98"/>
                  </a:lnTo>
                  <a:lnTo>
                    <a:pt x="435" y="114"/>
                  </a:lnTo>
                  <a:lnTo>
                    <a:pt x="430" y="171"/>
                  </a:lnTo>
                  <a:lnTo>
                    <a:pt x="427" y="200"/>
                  </a:lnTo>
                  <a:lnTo>
                    <a:pt x="425" y="228"/>
                  </a:lnTo>
                  <a:lnTo>
                    <a:pt x="420" y="282"/>
                  </a:lnTo>
                  <a:lnTo>
                    <a:pt x="420" y="285"/>
                  </a:lnTo>
                  <a:lnTo>
                    <a:pt x="415" y="347"/>
                  </a:lnTo>
                  <a:lnTo>
                    <a:pt x="412" y="381"/>
                  </a:lnTo>
                  <a:lnTo>
                    <a:pt x="411" y="404"/>
                  </a:lnTo>
                  <a:lnTo>
                    <a:pt x="406" y="461"/>
                  </a:lnTo>
                  <a:lnTo>
                    <a:pt x="401" y="517"/>
                  </a:lnTo>
                  <a:lnTo>
                    <a:pt x="396" y="574"/>
                  </a:lnTo>
                  <a:lnTo>
                    <a:pt x="394" y="584"/>
                  </a:lnTo>
                  <a:lnTo>
                    <a:pt x="363" y="582"/>
                  </a:lnTo>
                  <a:lnTo>
                    <a:pt x="324" y="579"/>
                  </a:lnTo>
                  <a:lnTo>
                    <a:pt x="296" y="577"/>
                  </a:lnTo>
                  <a:lnTo>
                    <a:pt x="292" y="575"/>
                  </a:lnTo>
                  <a:lnTo>
                    <a:pt x="199" y="567"/>
                  </a:lnTo>
                  <a:lnTo>
                    <a:pt x="192" y="567"/>
                  </a:lnTo>
                  <a:lnTo>
                    <a:pt x="71" y="554"/>
                  </a:lnTo>
                  <a:lnTo>
                    <a:pt x="29" y="551"/>
                  </a:lnTo>
                  <a:lnTo>
                    <a:pt x="21" y="549"/>
                  </a:lnTo>
                  <a:lnTo>
                    <a:pt x="3" y="546"/>
                  </a:lnTo>
                  <a:lnTo>
                    <a:pt x="0" y="548"/>
                  </a:lnTo>
                  <a:lnTo>
                    <a:pt x="1" y="553"/>
                  </a:lnTo>
                  <a:lnTo>
                    <a:pt x="0" y="557"/>
                  </a:lnTo>
                  <a:lnTo>
                    <a:pt x="0" y="562"/>
                  </a:lnTo>
                  <a:lnTo>
                    <a:pt x="3" y="569"/>
                  </a:lnTo>
                  <a:lnTo>
                    <a:pt x="8" y="575"/>
                  </a:lnTo>
                  <a:lnTo>
                    <a:pt x="13" y="579"/>
                  </a:lnTo>
                  <a:lnTo>
                    <a:pt x="16" y="582"/>
                  </a:lnTo>
                  <a:lnTo>
                    <a:pt x="26" y="582"/>
                  </a:lnTo>
                  <a:lnTo>
                    <a:pt x="31" y="592"/>
                  </a:lnTo>
                  <a:lnTo>
                    <a:pt x="32" y="600"/>
                  </a:lnTo>
                  <a:lnTo>
                    <a:pt x="34" y="608"/>
                  </a:lnTo>
                  <a:lnTo>
                    <a:pt x="39" y="615"/>
                  </a:lnTo>
                  <a:lnTo>
                    <a:pt x="40" y="621"/>
                  </a:lnTo>
                  <a:lnTo>
                    <a:pt x="45" y="624"/>
                  </a:lnTo>
                  <a:lnTo>
                    <a:pt x="50" y="629"/>
                  </a:lnTo>
                  <a:lnTo>
                    <a:pt x="55" y="632"/>
                  </a:lnTo>
                  <a:lnTo>
                    <a:pt x="62" y="632"/>
                  </a:lnTo>
                  <a:lnTo>
                    <a:pt x="63" y="634"/>
                  </a:lnTo>
                  <a:lnTo>
                    <a:pt x="68" y="639"/>
                  </a:lnTo>
                  <a:lnTo>
                    <a:pt x="71" y="646"/>
                  </a:lnTo>
                  <a:lnTo>
                    <a:pt x="76" y="650"/>
                  </a:lnTo>
                  <a:lnTo>
                    <a:pt x="83" y="660"/>
                  </a:lnTo>
                  <a:lnTo>
                    <a:pt x="86" y="667"/>
                  </a:lnTo>
                  <a:lnTo>
                    <a:pt x="94" y="670"/>
                  </a:lnTo>
                  <a:lnTo>
                    <a:pt x="104" y="680"/>
                  </a:lnTo>
                  <a:lnTo>
                    <a:pt x="106" y="686"/>
                  </a:lnTo>
                  <a:lnTo>
                    <a:pt x="109" y="693"/>
                  </a:lnTo>
                  <a:lnTo>
                    <a:pt x="115" y="701"/>
                  </a:lnTo>
                  <a:lnTo>
                    <a:pt x="124" y="711"/>
                  </a:lnTo>
                  <a:lnTo>
                    <a:pt x="135" y="719"/>
                  </a:lnTo>
                  <a:lnTo>
                    <a:pt x="142" y="721"/>
                  </a:lnTo>
                  <a:lnTo>
                    <a:pt x="148" y="725"/>
                  </a:lnTo>
                  <a:lnTo>
                    <a:pt x="153" y="730"/>
                  </a:lnTo>
                  <a:lnTo>
                    <a:pt x="158" y="735"/>
                  </a:lnTo>
                  <a:lnTo>
                    <a:pt x="163" y="738"/>
                  </a:lnTo>
                  <a:lnTo>
                    <a:pt x="166" y="740"/>
                  </a:lnTo>
                  <a:lnTo>
                    <a:pt x="168" y="745"/>
                  </a:lnTo>
                  <a:lnTo>
                    <a:pt x="171" y="748"/>
                  </a:lnTo>
                  <a:lnTo>
                    <a:pt x="177" y="755"/>
                  </a:lnTo>
                  <a:lnTo>
                    <a:pt x="177" y="763"/>
                  </a:lnTo>
                  <a:lnTo>
                    <a:pt x="179" y="774"/>
                  </a:lnTo>
                  <a:lnTo>
                    <a:pt x="179" y="778"/>
                  </a:lnTo>
                  <a:lnTo>
                    <a:pt x="182" y="779"/>
                  </a:lnTo>
                  <a:lnTo>
                    <a:pt x="190" y="794"/>
                  </a:lnTo>
                  <a:lnTo>
                    <a:pt x="194" y="800"/>
                  </a:lnTo>
                  <a:lnTo>
                    <a:pt x="194" y="809"/>
                  </a:lnTo>
                  <a:lnTo>
                    <a:pt x="192" y="817"/>
                  </a:lnTo>
                  <a:lnTo>
                    <a:pt x="190" y="827"/>
                  </a:lnTo>
                  <a:lnTo>
                    <a:pt x="192" y="840"/>
                  </a:lnTo>
                  <a:lnTo>
                    <a:pt x="197" y="846"/>
                  </a:lnTo>
                  <a:lnTo>
                    <a:pt x="199" y="854"/>
                  </a:lnTo>
                  <a:lnTo>
                    <a:pt x="202" y="857"/>
                  </a:lnTo>
                  <a:lnTo>
                    <a:pt x="205" y="874"/>
                  </a:lnTo>
                  <a:lnTo>
                    <a:pt x="208" y="877"/>
                  </a:lnTo>
                  <a:lnTo>
                    <a:pt x="212" y="882"/>
                  </a:lnTo>
                  <a:lnTo>
                    <a:pt x="217" y="884"/>
                  </a:lnTo>
                  <a:lnTo>
                    <a:pt x="221" y="892"/>
                  </a:lnTo>
                  <a:lnTo>
                    <a:pt x="225" y="893"/>
                  </a:lnTo>
                  <a:lnTo>
                    <a:pt x="233" y="895"/>
                  </a:lnTo>
                  <a:lnTo>
                    <a:pt x="238" y="898"/>
                  </a:lnTo>
                  <a:lnTo>
                    <a:pt x="239" y="903"/>
                  </a:lnTo>
                  <a:lnTo>
                    <a:pt x="243" y="911"/>
                  </a:lnTo>
                  <a:lnTo>
                    <a:pt x="246" y="913"/>
                  </a:lnTo>
                  <a:lnTo>
                    <a:pt x="254" y="919"/>
                  </a:lnTo>
                  <a:lnTo>
                    <a:pt x="261" y="926"/>
                  </a:lnTo>
                  <a:lnTo>
                    <a:pt x="272" y="929"/>
                  </a:lnTo>
                  <a:lnTo>
                    <a:pt x="280" y="931"/>
                  </a:lnTo>
                  <a:lnTo>
                    <a:pt x="285" y="932"/>
                  </a:lnTo>
                  <a:lnTo>
                    <a:pt x="287" y="934"/>
                  </a:lnTo>
                  <a:lnTo>
                    <a:pt x="285" y="939"/>
                  </a:lnTo>
                  <a:lnTo>
                    <a:pt x="288" y="939"/>
                  </a:lnTo>
                  <a:lnTo>
                    <a:pt x="292" y="941"/>
                  </a:lnTo>
                  <a:lnTo>
                    <a:pt x="295" y="946"/>
                  </a:lnTo>
                  <a:lnTo>
                    <a:pt x="301" y="947"/>
                  </a:lnTo>
                  <a:lnTo>
                    <a:pt x="309" y="949"/>
                  </a:lnTo>
                  <a:lnTo>
                    <a:pt x="313" y="950"/>
                  </a:lnTo>
                  <a:lnTo>
                    <a:pt x="318" y="954"/>
                  </a:lnTo>
                  <a:lnTo>
                    <a:pt x="321" y="962"/>
                  </a:lnTo>
                  <a:lnTo>
                    <a:pt x="323" y="962"/>
                  </a:lnTo>
                  <a:lnTo>
                    <a:pt x="329" y="968"/>
                  </a:lnTo>
                  <a:lnTo>
                    <a:pt x="331" y="968"/>
                  </a:lnTo>
                  <a:lnTo>
                    <a:pt x="334" y="965"/>
                  </a:lnTo>
                  <a:lnTo>
                    <a:pt x="336" y="965"/>
                  </a:lnTo>
                  <a:lnTo>
                    <a:pt x="340" y="973"/>
                  </a:lnTo>
                  <a:lnTo>
                    <a:pt x="344" y="975"/>
                  </a:lnTo>
                  <a:lnTo>
                    <a:pt x="350" y="973"/>
                  </a:lnTo>
                  <a:lnTo>
                    <a:pt x="355" y="973"/>
                  </a:lnTo>
                  <a:lnTo>
                    <a:pt x="358" y="975"/>
                  </a:lnTo>
                  <a:lnTo>
                    <a:pt x="360" y="973"/>
                  </a:lnTo>
                  <a:lnTo>
                    <a:pt x="362" y="967"/>
                  </a:lnTo>
                  <a:lnTo>
                    <a:pt x="367" y="962"/>
                  </a:lnTo>
                  <a:lnTo>
                    <a:pt x="370" y="959"/>
                  </a:lnTo>
                  <a:lnTo>
                    <a:pt x="373" y="952"/>
                  </a:lnTo>
                  <a:lnTo>
                    <a:pt x="376" y="950"/>
                  </a:lnTo>
                  <a:lnTo>
                    <a:pt x="383" y="949"/>
                  </a:lnTo>
                  <a:lnTo>
                    <a:pt x="386" y="947"/>
                  </a:lnTo>
                  <a:lnTo>
                    <a:pt x="389" y="946"/>
                  </a:lnTo>
                  <a:lnTo>
                    <a:pt x="388" y="939"/>
                  </a:lnTo>
                  <a:lnTo>
                    <a:pt x="388" y="936"/>
                  </a:lnTo>
                  <a:lnTo>
                    <a:pt x="391" y="929"/>
                  </a:lnTo>
                  <a:lnTo>
                    <a:pt x="396" y="928"/>
                  </a:lnTo>
                  <a:lnTo>
                    <a:pt x="398" y="921"/>
                  </a:lnTo>
                  <a:lnTo>
                    <a:pt x="398" y="916"/>
                  </a:lnTo>
                  <a:lnTo>
                    <a:pt x="401" y="911"/>
                  </a:lnTo>
                  <a:lnTo>
                    <a:pt x="401" y="906"/>
                  </a:lnTo>
                  <a:lnTo>
                    <a:pt x="404" y="905"/>
                  </a:lnTo>
                  <a:lnTo>
                    <a:pt x="406" y="902"/>
                  </a:lnTo>
                  <a:lnTo>
                    <a:pt x="406" y="897"/>
                  </a:lnTo>
                  <a:lnTo>
                    <a:pt x="409" y="898"/>
                  </a:lnTo>
                  <a:lnTo>
                    <a:pt x="409" y="893"/>
                  </a:lnTo>
                  <a:lnTo>
                    <a:pt x="414" y="890"/>
                  </a:lnTo>
                  <a:lnTo>
                    <a:pt x="417" y="880"/>
                  </a:lnTo>
                  <a:lnTo>
                    <a:pt x="420" y="880"/>
                  </a:lnTo>
                  <a:lnTo>
                    <a:pt x="424" y="882"/>
                  </a:lnTo>
                  <a:lnTo>
                    <a:pt x="430" y="879"/>
                  </a:lnTo>
                  <a:lnTo>
                    <a:pt x="432" y="880"/>
                  </a:lnTo>
                  <a:lnTo>
                    <a:pt x="435" y="880"/>
                  </a:lnTo>
                  <a:lnTo>
                    <a:pt x="438" y="877"/>
                  </a:lnTo>
                  <a:lnTo>
                    <a:pt x="442" y="880"/>
                  </a:lnTo>
                  <a:lnTo>
                    <a:pt x="450" y="880"/>
                  </a:lnTo>
                  <a:lnTo>
                    <a:pt x="451" y="879"/>
                  </a:lnTo>
                  <a:lnTo>
                    <a:pt x="455" y="869"/>
                  </a:lnTo>
                  <a:lnTo>
                    <a:pt x="460" y="866"/>
                  </a:lnTo>
                  <a:lnTo>
                    <a:pt x="464" y="867"/>
                  </a:lnTo>
                  <a:lnTo>
                    <a:pt x="471" y="871"/>
                  </a:lnTo>
                  <a:lnTo>
                    <a:pt x="489" y="880"/>
                  </a:lnTo>
                  <a:lnTo>
                    <a:pt x="499" y="877"/>
                  </a:lnTo>
                  <a:lnTo>
                    <a:pt x="502" y="882"/>
                  </a:lnTo>
                  <a:lnTo>
                    <a:pt x="515" y="882"/>
                  </a:lnTo>
                  <a:lnTo>
                    <a:pt x="518" y="882"/>
                  </a:lnTo>
                  <a:lnTo>
                    <a:pt x="523" y="884"/>
                  </a:lnTo>
                  <a:lnTo>
                    <a:pt x="526" y="885"/>
                  </a:lnTo>
                  <a:lnTo>
                    <a:pt x="533" y="887"/>
                  </a:lnTo>
                  <a:lnTo>
                    <a:pt x="538" y="887"/>
                  </a:lnTo>
                  <a:lnTo>
                    <a:pt x="543" y="884"/>
                  </a:lnTo>
                  <a:lnTo>
                    <a:pt x="546" y="882"/>
                  </a:lnTo>
                  <a:lnTo>
                    <a:pt x="548" y="884"/>
                  </a:lnTo>
                  <a:lnTo>
                    <a:pt x="548" y="887"/>
                  </a:lnTo>
                  <a:lnTo>
                    <a:pt x="549" y="887"/>
                  </a:lnTo>
                  <a:lnTo>
                    <a:pt x="556" y="887"/>
                  </a:lnTo>
                  <a:lnTo>
                    <a:pt x="556" y="890"/>
                  </a:lnTo>
                  <a:lnTo>
                    <a:pt x="559" y="892"/>
                  </a:lnTo>
                  <a:lnTo>
                    <a:pt x="562" y="890"/>
                  </a:lnTo>
                  <a:lnTo>
                    <a:pt x="564" y="890"/>
                  </a:lnTo>
                  <a:lnTo>
                    <a:pt x="567" y="902"/>
                  </a:lnTo>
                  <a:lnTo>
                    <a:pt x="567" y="903"/>
                  </a:lnTo>
                  <a:lnTo>
                    <a:pt x="570" y="905"/>
                  </a:lnTo>
                  <a:lnTo>
                    <a:pt x="572" y="903"/>
                  </a:lnTo>
                  <a:lnTo>
                    <a:pt x="572" y="906"/>
                  </a:lnTo>
                  <a:lnTo>
                    <a:pt x="570" y="911"/>
                  </a:lnTo>
                  <a:lnTo>
                    <a:pt x="572" y="913"/>
                  </a:lnTo>
                  <a:lnTo>
                    <a:pt x="575" y="913"/>
                  </a:lnTo>
                  <a:lnTo>
                    <a:pt x="577" y="910"/>
                  </a:lnTo>
                  <a:lnTo>
                    <a:pt x="577" y="908"/>
                  </a:lnTo>
                  <a:lnTo>
                    <a:pt x="577" y="906"/>
                  </a:lnTo>
                  <a:lnTo>
                    <a:pt x="579" y="908"/>
                  </a:lnTo>
                  <a:lnTo>
                    <a:pt x="582" y="910"/>
                  </a:lnTo>
                  <a:lnTo>
                    <a:pt x="580" y="915"/>
                  </a:lnTo>
                  <a:lnTo>
                    <a:pt x="579" y="918"/>
                  </a:lnTo>
                  <a:lnTo>
                    <a:pt x="579" y="921"/>
                  </a:lnTo>
                  <a:lnTo>
                    <a:pt x="583" y="921"/>
                  </a:lnTo>
                  <a:lnTo>
                    <a:pt x="588" y="926"/>
                  </a:lnTo>
                  <a:lnTo>
                    <a:pt x="595" y="926"/>
                  </a:lnTo>
                  <a:lnTo>
                    <a:pt x="598" y="929"/>
                  </a:lnTo>
                  <a:lnTo>
                    <a:pt x="600" y="931"/>
                  </a:lnTo>
                  <a:lnTo>
                    <a:pt x="603" y="941"/>
                  </a:lnTo>
                  <a:lnTo>
                    <a:pt x="610" y="946"/>
                  </a:lnTo>
                  <a:lnTo>
                    <a:pt x="616" y="949"/>
                  </a:lnTo>
                  <a:lnTo>
                    <a:pt x="619" y="954"/>
                  </a:lnTo>
                  <a:lnTo>
                    <a:pt x="624" y="957"/>
                  </a:lnTo>
                  <a:lnTo>
                    <a:pt x="627" y="957"/>
                  </a:lnTo>
                  <a:lnTo>
                    <a:pt x="627" y="960"/>
                  </a:lnTo>
                  <a:lnTo>
                    <a:pt x="629" y="967"/>
                  </a:lnTo>
                  <a:lnTo>
                    <a:pt x="631" y="970"/>
                  </a:lnTo>
                  <a:lnTo>
                    <a:pt x="637" y="975"/>
                  </a:lnTo>
                  <a:lnTo>
                    <a:pt x="639" y="980"/>
                  </a:lnTo>
                  <a:lnTo>
                    <a:pt x="639" y="983"/>
                  </a:lnTo>
                  <a:lnTo>
                    <a:pt x="642" y="996"/>
                  </a:lnTo>
                  <a:lnTo>
                    <a:pt x="642" y="1001"/>
                  </a:lnTo>
                  <a:lnTo>
                    <a:pt x="645" y="1006"/>
                  </a:lnTo>
                  <a:lnTo>
                    <a:pt x="649" y="1006"/>
                  </a:lnTo>
                  <a:lnTo>
                    <a:pt x="649" y="1009"/>
                  </a:lnTo>
                  <a:lnTo>
                    <a:pt x="650" y="1014"/>
                  </a:lnTo>
                  <a:lnTo>
                    <a:pt x="652" y="1016"/>
                  </a:lnTo>
                  <a:lnTo>
                    <a:pt x="655" y="1027"/>
                  </a:lnTo>
                  <a:lnTo>
                    <a:pt x="655" y="1032"/>
                  </a:lnTo>
                  <a:lnTo>
                    <a:pt x="657" y="1037"/>
                  </a:lnTo>
                  <a:lnTo>
                    <a:pt x="662" y="1038"/>
                  </a:lnTo>
                  <a:lnTo>
                    <a:pt x="663" y="1042"/>
                  </a:lnTo>
                  <a:lnTo>
                    <a:pt x="665" y="1045"/>
                  </a:lnTo>
                  <a:lnTo>
                    <a:pt x="667" y="1045"/>
                  </a:lnTo>
                  <a:lnTo>
                    <a:pt x="667" y="1048"/>
                  </a:lnTo>
                  <a:lnTo>
                    <a:pt x="667" y="1052"/>
                  </a:lnTo>
                  <a:lnTo>
                    <a:pt x="668" y="1055"/>
                  </a:lnTo>
                  <a:lnTo>
                    <a:pt x="672" y="1056"/>
                  </a:lnTo>
                  <a:lnTo>
                    <a:pt x="673" y="1058"/>
                  </a:lnTo>
                  <a:lnTo>
                    <a:pt x="672" y="1061"/>
                  </a:lnTo>
                  <a:lnTo>
                    <a:pt x="672" y="1063"/>
                  </a:lnTo>
                  <a:lnTo>
                    <a:pt x="675" y="1066"/>
                  </a:lnTo>
                  <a:lnTo>
                    <a:pt x="676" y="1069"/>
                  </a:lnTo>
                  <a:lnTo>
                    <a:pt x="676" y="1074"/>
                  </a:lnTo>
                  <a:lnTo>
                    <a:pt x="678" y="1079"/>
                  </a:lnTo>
                  <a:lnTo>
                    <a:pt x="680" y="1081"/>
                  </a:lnTo>
                  <a:lnTo>
                    <a:pt x="680" y="1084"/>
                  </a:lnTo>
                  <a:lnTo>
                    <a:pt x="681" y="1089"/>
                  </a:lnTo>
                  <a:lnTo>
                    <a:pt x="688" y="1092"/>
                  </a:lnTo>
                  <a:lnTo>
                    <a:pt x="689" y="1097"/>
                  </a:lnTo>
                  <a:lnTo>
                    <a:pt x="693" y="1100"/>
                  </a:lnTo>
                  <a:lnTo>
                    <a:pt x="698" y="1104"/>
                  </a:lnTo>
                  <a:lnTo>
                    <a:pt x="703" y="1107"/>
                  </a:lnTo>
                  <a:lnTo>
                    <a:pt x="706" y="1112"/>
                  </a:lnTo>
                  <a:lnTo>
                    <a:pt x="711" y="1120"/>
                  </a:lnTo>
                  <a:lnTo>
                    <a:pt x="712" y="1127"/>
                  </a:lnTo>
                  <a:lnTo>
                    <a:pt x="716" y="1128"/>
                  </a:lnTo>
                  <a:lnTo>
                    <a:pt x="717" y="1128"/>
                  </a:lnTo>
                  <a:lnTo>
                    <a:pt x="719" y="1131"/>
                  </a:lnTo>
                  <a:lnTo>
                    <a:pt x="720" y="1135"/>
                  </a:lnTo>
                  <a:lnTo>
                    <a:pt x="724" y="1141"/>
                  </a:lnTo>
                  <a:lnTo>
                    <a:pt x="727" y="1148"/>
                  </a:lnTo>
                  <a:lnTo>
                    <a:pt x="729" y="1153"/>
                  </a:lnTo>
                  <a:lnTo>
                    <a:pt x="730" y="1154"/>
                  </a:lnTo>
                  <a:lnTo>
                    <a:pt x="733" y="1156"/>
                  </a:lnTo>
                  <a:lnTo>
                    <a:pt x="735" y="1159"/>
                  </a:lnTo>
                  <a:lnTo>
                    <a:pt x="738" y="1164"/>
                  </a:lnTo>
                  <a:lnTo>
                    <a:pt x="743" y="1169"/>
                  </a:lnTo>
                  <a:lnTo>
                    <a:pt x="748" y="1169"/>
                  </a:lnTo>
                  <a:lnTo>
                    <a:pt x="750" y="1174"/>
                  </a:lnTo>
                  <a:lnTo>
                    <a:pt x="753" y="1172"/>
                  </a:lnTo>
                  <a:lnTo>
                    <a:pt x="763" y="1179"/>
                  </a:lnTo>
                  <a:lnTo>
                    <a:pt x="764" y="1184"/>
                  </a:lnTo>
                  <a:lnTo>
                    <a:pt x="764" y="1188"/>
                  </a:lnTo>
                  <a:lnTo>
                    <a:pt x="768" y="1190"/>
                  </a:lnTo>
                  <a:lnTo>
                    <a:pt x="766" y="1197"/>
                  </a:lnTo>
                  <a:lnTo>
                    <a:pt x="766" y="1202"/>
                  </a:lnTo>
                  <a:lnTo>
                    <a:pt x="766" y="1206"/>
                  </a:lnTo>
                  <a:lnTo>
                    <a:pt x="764" y="1211"/>
                  </a:lnTo>
                  <a:lnTo>
                    <a:pt x="763" y="1215"/>
                  </a:lnTo>
                  <a:lnTo>
                    <a:pt x="766" y="1216"/>
                  </a:lnTo>
                  <a:lnTo>
                    <a:pt x="768" y="1219"/>
                  </a:lnTo>
                  <a:lnTo>
                    <a:pt x="773" y="1224"/>
                  </a:lnTo>
                  <a:lnTo>
                    <a:pt x="773" y="1228"/>
                  </a:lnTo>
                  <a:lnTo>
                    <a:pt x="773" y="1239"/>
                  </a:lnTo>
                  <a:lnTo>
                    <a:pt x="773" y="1244"/>
                  </a:lnTo>
                  <a:lnTo>
                    <a:pt x="769" y="1247"/>
                  </a:lnTo>
                  <a:lnTo>
                    <a:pt x="771" y="1252"/>
                  </a:lnTo>
                  <a:lnTo>
                    <a:pt x="774" y="1255"/>
                  </a:lnTo>
                  <a:lnTo>
                    <a:pt x="778" y="1259"/>
                  </a:lnTo>
                  <a:lnTo>
                    <a:pt x="778" y="1263"/>
                  </a:lnTo>
                  <a:lnTo>
                    <a:pt x="779" y="1265"/>
                  </a:lnTo>
                  <a:lnTo>
                    <a:pt x="782" y="1267"/>
                  </a:lnTo>
                  <a:lnTo>
                    <a:pt x="786" y="1273"/>
                  </a:lnTo>
                  <a:lnTo>
                    <a:pt x="791" y="1275"/>
                  </a:lnTo>
                  <a:lnTo>
                    <a:pt x="799" y="1294"/>
                  </a:lnTo>
                  <a:lnTo>
                    <a:pt x="799" y="1299"/>
                  </a:lnTo>
                  <a:lnTo>
                    <a:pt x="802" y="1304"/>
                  </a:lnTo>
                  <a:lnTo>
                    <a:pt x="804" y="1311"/>
                  </a:lnTo>
                  <a:lnTo>
                    <a:pt x="804" y="1314"/>
                  </a:lnTo>
                  <a:lnTo>
                    <a:pt x="810" y="1324"/>
                  </a:lnTo>
                  <a:lnTo>
                    <a:pt x="809" y="1330"/>
                  </a:lnTo>
                  <a:lnTo>
                    <a:pt x="810" y="1334"/>
                  </a:lnTo>
                  <a:lnTo>
                    <a:pt x="813" y="1335"/>
                  </a:lnTo>
                  <a:lnTo>
                    <a:pt x="817" y="1332"/>
                  </a:lnTo>
                  <a:lnTo>
                    <a:pt x="823" y="1334"/>
                  </a:lnTo>
                  <a:lnTo>
                    <a:pt x="825" y="1337"/>
                  </a:lnTo>
                  <a:lnTo>
                    <a:pt x="830" y="1337"/>
                  </a:lnTo>
                  <a:lnTo>
                    <a:pt x="831" y="1340"/>
                  </a:lnTo>
                  <a:lnTo>
                    <a:pt x="838" y="1338"/>
                  </a:lnTo>
                  <a:lnTo>
                    <a:pt x="841" y="1340"/>
                  </a:lnTo>
                  <a:lnTo>
                    <a:pt x="844" y="1342"/>
                  </a:lnTo>
                  <a:lnTo>
                    <a:pt x="848" y="1343"/>
                  </a:lnTo>
                  <a:lnTo>
                    <a:pt x="851" y="1345"/>
                  </a:lnTo>
                  <a:lnTo>
                    <a:pt x="851" y="1347"/>
                  </a:lnTo>
                  <a:lnTo>
                    <a:pt x="859" y="1356"/>
                  </a:lnTo>
                  <a:lnTo>
                    <a:pt x="864" y="1356"/>
                  </a:lnTo>
                  <a:lnTo>
                    <a:pt x="864" y="1355"/>
                  </a:lnTo>
                  <a:lnTo>
                    <a:pt x="869" y="1355"/>
                  </a:lnTo>
                  <a:lnTo>
                    <a:pt x="870" y="1356"/>
                  </a:lnTo>
                  <a:lnTo>
                    <a:pt x="872" y="1356"/>
                  </a:lnTo>
                  <a:lnTo>
                    <a:pt x="872" y="1355"/>
                  </a:lnTo>
                  <a:lnTo>
                    <a:pt x="875" y="1356"/>
                  </a:lnTo>
                  <a:lnTo>
                    <a:pt x="879" y="1360"/>
                  </a:lnTo>
                  <a:lnTo>
                    <a:pt x="880" y="1358"/>
                  </a:lnTo>
                  <a:lnTo>
                    <a:pt x="884" y="1358"/>
                  </a:lnTo>
                  <a:lnTo>
                    <a:pt x="885" y="1360"/>
                  </a:lnTo>
                  <a:lnTo>
                    <a:pt x="885" y="1361"/>
                  </a:lnTo>
                  <a:lnTo>
                    <a:pt x="887" y="1363"/>
                  </a:lnTo>
                  <a:lnTo>
                    <a:pt x="890" y="1363"/>
                  </a:lnTo>
                  <a:lnTo>
                    <a:pt x="892" y="1366"/>
                  </a:lnTo>
                  <a:lnTo>
                    <a:pt x="893" y="1366"/>
                  </a:lnTo>
                  <a:lnTo>
                    <a:pt x="895" y="1366"/>
                  </a:lnTo>
                  <a:lnTo>
                    <a:pt x="898" y="1368"/>
                  </a:lnTo>
                  <a:lnTo>
                    <a:pt x="900" y="1373"/>
                  </a:lnTo>
                  <a:lnTo>
                    <a:pt x="901" y="1373"/>
                  </a:lnTo>
                  <a:lnTo>
                    <a:pt x="903" y="1371"/>
                  </a:lnTo>
                  <a:lnTo>
                    <a:pt x="905" y="1373"/>
                  </a:lnTo>
                  <a:lnTo>
                    <a:pt x="905" y="1376"/>
                  </a:lnTo>
                  <a:lnTo>
                    <a:pt x="913" y="1379"/>
                  </a:lnTo>
                  <a:lnTo>
                    <a:pt x="916" y="1379"/>
                  </a:lnTo>
                  <a:lnTo>
                    <a:pt x="918" y="1379"/>
                  </a:lnTo>
                  <a:lnTo>
                    <a:pt x="919" y="1381"/>
                  </a:lnTo>
                  <a:lnTo>
                    <a:pt x="924" y="1381"/>
                  </a:lnTo>
                  <a:lnTo>
                    <a:pt x="926" y="1379"/>
                  </a:lnTo>
                  <a:lnTo>
                    <a:pt x="929" y="1383"/>
                  </a:lnTo>
                  <a:lnTo>
                    <a:pt x="932" y="1383"/>
                  </a:lnTo>
                  <a:lnTo>
                    <a:pt x="937" y="1381"/>
                  </a:lnTo>
                  <a:lnTo>
                    <a:pt x="939" y="1381"/>
                  </a:lnTo>
                  <a:lnTo>
                    <a:pt x="941" y="1381"/>
                  </a:lnTo>
                  <a:lnTo>
                    <a:pt x="944" y="1381"/>
                  </a:lnTo>
                  <a:lnTo>
                    <a:pt x="955" y="1381"/>
                  </a:lnTo>
                  <a:lnTo>
                    <a:pt x="957" y="1381"/>
                  </a:lnTo>
                  <a:lnTo>
                    <a:pt x="960" y="1383"/>
                  </a:lnTo>
                  <a:lnTo>
                    <a:pt x="962" y="1381"/>
                  </a:lnTo>
                  <a:lnTo>
                    <a:pt x="963" y="1384"/>
                  </a:lnTo>
                  <a:lnTo>
                    <a:pt x="967" y="1384"/>
                  </a:lnTo>
                  <a:lnTo>
                    <a:pt x="970" y="1386"/>
                  </a:lnTo>
                  <a:lnTo>
                    <a:pt x="973" y="1386"/>
                  </a:lnTo>
                  <a:lnTo>
                    <a:pt x="976" y="1384"/>
                  </a:lnTo>
                  <a:lnTo>
                    <a:pt x="980" y="1386"/>
                  </a:lnTo>
                  <a:lnTo>
                    <a:pt x="985" y="1394"/>
                  </a:lnTo>
                  <a:lnTo>
                    <a:pt x="994" y="1399"/>
                  </a:lnTo>
                  <a:lnTo>
                    <a:pt x="998" y="1399"/>
                  </a:lnTo>
                  <a:lnTo>
                    <a:pt x="1001" y="1399"/>
                  </a:lnTo>
                  <a:lnTo>
                    <a:pt x="1004" y="1399"/>
                  </a:lnTo>
                  <a:lnTo>
                    <a:pt x="1007" y="1399"/>
                  </a:lnTo>
                  <a:lnTo>
                    <a:pt x="1009" y="1399"/>
                  </a:lnTo>
                  <a:lnTo>
                    <a:pt x="1011" y="1399"/>
                  </a:lnTo>
                  <a:lnTo>
                    <a:pt x="1012" y="1399"/>
                  </a:lnTo>
                  <a:lnTo>
                    <a:pt x="1014" y="1399"/>
                  </a:lnTo>
                  <a:lnTo>
                    <a:pt x="1012" y="1399"/>
                  </a:lnTo>
                  <a:lnTo>
                    <a:pt x="1014" y="1399"/>
                  </a:lnTo>
                  <a:lnTo>
                    <a:pt x="1017" y="1399"/>
                  </a:lnTo>
                  <a:lnTo>
                    <a:pt x="1022" y="1399"/>
                  </a:lnTo>
                  <a:lnTo>
                    <a:pt x="1022" y="1396"/>
                  </a:lnTo>
                  <a:lnTo>
                    <a:pt x="1025" y="1396"/>
                  </a:lnTo>
                  <a:lnTo>
                    <a:pt x="1037" y="1396"/>
                  </a:lnTo>
                  <a:lnTo>
                    <a:pt x="1040" y="1384"/>
                  </a:lnTo>
                  <a:lnTo>
                    <a:pt x="1038" y="1381"/>
                  </a:lnTo>
                  <a:lnTo>
                    <a:pt x="1037" y="1381"/>
                  </a:lnTo>
                  <a:lnTo>
                    <a:pt x="1035" y="1383"/>
                  </a:lnTo>
                  <a:lnTo>
                    <a:pt x="1037" y="1389"/>
                  </a:lnTo>
                  <a:lnTo>
                    <a:pt x="1034" y="1386"/>
                  </a:lnTo>
                  <a:lnTo>
                    <a:pt x="1030" y="1387"/>
                  </a:lnTo>
                  <a:lnTo>
                    <a:pt x="1032" y="1389"/>
                  </a:lnTo>
                  <a:lnTo>
                    <a:pt x="1027" y="1391"/>
                  </a:lnTo>
                  <a:lnTo>
                    <a:pt x="1025" y="1386"/>
                  </a:lnTo>
                  <a:lnTo>
                    <a:pt x="1027" y="1383"/>
                  </a:lnTo>
                  <a:lnTo>
                    <a:pt x="1032" y="1379"/>
                  </a:lnTo>
                  <a:lnTo>
                    <a:pt x="1032" y="1378"/>
                  </a:lnTo>
                  <a:lnTo>
                    <a:pt x="1030" y="1376"/>
                  </a:lnTo>
                  <a:lnTo>
                    <a:pt x="1027" y="1376"/>
                  </a:lnTo>
                  <a:lnTo>
                    <a:pt x="1024" y="1378"/>
                  </a:lnTo>
                  <a:lnTo>
                    <a:pt x="1021" y="1376"/>
                  </a:lnTo>
                  <a:lnTo>
                    <a:pt x="1021" y="1373"/>
                  </a:lnTo>
                  <a:lnTo>
                    <a:pt x="1021" y="1369"/>
                  </a:lnTo>
                  <a:lnTo>
                    <a:pt x="1022" y="1365"/>
                  </a:lnTo>
                  <a:lnTo>
                    <a:pt x="1017" y="1361"/>
                  </a:lnTo>
                  <a:lnTo>
                    <a:pt x="1019" y="1356"/>
                  </a:lnTo>
                  <a:lnTo>
                    <a:pt x="1019" y="1355"/>
                  </a:lnTo>
                  <a:lnTo>
                    <a:pt x="1017" y="1353"/>
                  </a:lnTo>
                  <a:lnTo>
                    <a:pt x="1016" y="1355"/>
                  </a:lnTo>
                  <a:lnTo>
                    <a:pt x="1014" y="1352"/>
                  </a:lnTo>
                  <a:lnTo>
                    <a:pt x="1014" y="1343"/>
                  </a:lnTo>
                  <a:lnTo>
                    <a:pt x="1012" y="1340"/>
                  </a:lnTo>
                  <a:lnTo>
                    <a:pt x="1007" y="1338"/>
                  </a:lnTo>
                  <a:lnTo>
                    <a:pt x="1004" y="1337"/>
                  </a:lnTo>
                  <a:lnTo>
                    <a:pt x="1003" y="1329"/>
                  </a:lnTo>
                  <a:lnTo>
                    <a:pt x="1004" y="1322"/>
                  </a:lnTo>
                  <a:lnTo>
                    <a:pt x="1006" y="1321"/>
                  </a:lnTo>
                  <a:lnTo>
                    <a:pt x="1004" y="1312"/>
                  </a:lnTo>
                  <a:lnTo>
                    <a:pt x="1004" y="1306"/>
                  </a:lnTo>
                  <a:lnTo>
                    <a:pt x="1001" y="1293"/>
                  </a:lnTo>
                  <a:lnTo>
                    <a:pt x="999" y="1286"/>
                  </a:lnTo>
                  <a:lnTo>
                    <a:pt x="996" y="1283"/>
                  </a:lnTo>
                  <a:lnTo>
                    <a:pt x="993" y="1280"/>
                  </a:lnTo>
                  <a:lnTo>
                    <a:pt x="991" y="1275"/>
                  </a:lnTo>
                  <a:lnTo>
                    <a:pt x="993" y="1270"/>
                  </a:lnTo>
                  <a:lnTo>
                    <a:pt x="993" y="1265"/>
                  </a:lnTo>
                  <a:lnTo>
                    <a:pt x="993" y="1262"/>
                  </a:lnTo>
                  <a:lnTo>
                    <a:pt x="996" y="1260"/>
                  </a:lnTo>
                  <a:lnTo>
                    <a:pt x="1001" y="1259"/>
                  </a:lnTo>
                  <a:lnTo>
                    <a:pt x="1001" y="1255"/>
                  </a:lnTo>
                  <a:lnTo>
                    <a:pt x="1001" y="1252"/>
                  </a:lnTo>
                  <a:lnTo>
                    <a:pt x="999" y="1249"/>
                  </a:lnTo>
                  <a:lnTo>
                    <a:pt x="1001" y="1246"/>
                  </a:lnTo>
                  <a:lnTo>
                    <a:pt x="1004" y="1246"/>
                  </a:lnTo>
                  <a:lnTo>
                    <a:pt x="1006" y="1242"/>
                  </a:lnTo>
                  <a:lnTo>
                    <a:pt x="1006" y="1236"/>
                  </a:lnTo>
                  <a:lnTo>
                    <a:pt x="1006" y="1229"/>
                  </a:lnTo>
                  <a:lnTo>
                    <a:pt x="1004" y="1228"/>
                  </a:lnTo>
                  <a:lnTo>
                    <a:pt x="1001" y="1229"/>
                  </a:lnTo>
                  <a:lnTo>
                    <a:pt x="996" y="1231"/>
                  </a:lnTo>
                  <a:lnTo>
                    <a:pt x="994" y="1231"/>
                  </a:lnTo>
                  <a:lnTo>
                    <a:pt x="991" y="1229"/>
                  </a:lnTo>
                  <a:lnTo>
                    <a:pt x="988" y="1228"/>
                  </a:lnTo>
                  <a:lnTo>
                    <a:pt x="983" y="1229"/>
                  </a:lnTo>
                  <a:lnTo>
                    <a:pt x="978" y="1229"/>
                  </a:lnTo>
                  <a:lnTo>
                    <a:pt x="975" y="1229"/>
                  </a:lnTo>
                  <a:lnTo>
                    <a:pt x="970" y="1226"/>
                  </a:lnTo>
                  <a:lnTo>
                    <a:pt x="972" y="1224"/>
                  </a:lnTo>
                  <a:lnTo>
                    <a:pt x="976" y="1224"/>
                  </a:lnTo>
                  <a:lnTo>
                    <a:pt x="978" y="1223"/>
                  </a:lnTo>
                  <a:lnTo>
                    <a:pt x="976" y="1219"/>
                  </a:lnTo>
                  <a:lnTo>
                    <a:pt x="973" y="1216"/>
                  </a:lnTo>
                  <a:lnTo>
                    <a:pt x="973" y="1213"/>
                  </a:lnTo>
                  <a:lnTo>
                    <a:pt x="970" y="1210"/>
                  </a:lnTo>
                  <a:lnTo>
                    <a:pt x="970" y="1208"/>
                  </a:lnTo>
                  <a:lnTo>
                    <a:pt x="965" y="1202"/>
                  </a:lnTo>
                  <a:lnTo>
                    <a:pt x="967" y="1202"/>
                  </a:lnTo>
                  <a:lnTo>
                    <a:pt x="968" y="1202"/>
                  </a:lnTo>
                  <a:lnTo>
                    <a:pt x="975" y="1210"/>
                  </a:lnTo>
                  <a:lnTo>
                    <a:pt x="978" y="1215"/>
                  </a:lnTo>
                  <a:lnTo>
                    <a:pt x="981" y="1216"/>
                  </a:lnTo>
                  <a:lnTo>
                    <a:pt x="983" y="1221"/>
                  </a:lnTo>
                  <a:lnTo>
                    <a:pt x="986" y="1223"/>
                  </a:lnTo>
                  <a:lnTo>
                    <a:pt x="988" y="1223"/>
                  </a:lnTo>
                  <a:lnTo>
                    <a:pt x="986" y="1218"/>
                  </a:lnTo>
                  <a:lnTo>
                    <a:pt x="988" y="1218"/>
                  </a:lnTo>
                  <a:lnTo>
                    <a:pt x="993" y="1218"/>
                  </a:lnTo>
                  <a:lnTo>
                    <a:pt x="994" y="1215"/>
                  </a:lnTo>
                  <a:lnTo>
                    <a:pt x="998" y="1211"/>
                  </a:lnTo>
                  <a:lnTo>
                    <a:pt x="996" y="1208"/>
                  </a:lnTo>
                  <a:lnTo>
                    <a:pt x="998" y="1206"/>
                  </a:lnTo>
                  <a:lnTo>
                    <a:pt x="1001" y="1206"/>
                  </a:lnTo>
                  <a:lnTo>
                    <a:pt x="999" y="1213"/>
                  </a:lnTo>
                  <a:lnTo>
                    <a:pt x="999" y="1218"/>
                  </a:lnTo>
                  <a:lnTo>
                    <a:pt x="996" y="1219"/>
                  </a:lnTo>
                  <a:lnTo>
                    <a:pt x="993" y="1221"/>
                  </a:lnTo>
                  <a:lnTo>
                    <a:pt x="994" y="1223"/>
                  </a:lnTo>
                  <a:lnTo>
                    <a:pt x="999" y="1224"/>
                  </a:lnTo>
                  <a:lnTo>
                    <a:pt x="1003" y="1221"/>
                  </a:lnTo>
                  <a:lnTo>
                    <a:pt x="1006" y="1219"/>
                  </a:lnTo>
                  <a:lnTo>
                    <a:pt x="1011" y="1213"/>
                  </a:lnTo>
                  <a:lnTo>
                    <a:pt x="1012" y="1205"/>
                  </a:lnTo>
                  <a:lnTo>
                    <a:pt x="1016" y="1202"/>
                  </a:lnTo>
                  <a:lnTo>
                    <a:pt x="1021" y="1190"/>
                  </a:lnTo>
                  <a:lnTo>
                    <a:pt x="1022" y="1180"/>
                  </a:lnTo>
                  <a:lnTo>
                    <a:pt x="1025" y="1175"/>
                  </a:lnTo>
                  <a:lnTo>
                    <a:pt x="1025" y="1172"/>
                  </a:lnTo>
                  <a:lnTo>
                    <a:pt x="1024" y="1171"/>
                  </a:lnTo>
                  <a:lnTo>
                    <a:pt x="1022" y="1172"/>
                  </a:lnTo>
                  <a:lnTo>
                    <a:pt x="1017" y="1177"/>
                  </a:lnTo>
                  <a:lnTo>
                    <a:pt x="1016" y="1179"/>
                  </a:lnTo>
                  <a:lnTo>
                    <a:pt x="1014" y="1177"/>
                  </a:lnTo>
                  <a:lnTo>
                    <a:pt x="1016" y="1174"/>
                  </a:lnTo>
                  <a:lnTo>
                    <a:pt x="1017" y="1172"/>
                  </a:lnTo>
                  <a:lnTo>
                    <a:pt x="1017" y="1169"/>
                  </a:lnTo>
                  <a:lnTo>
                    <a:pt x="1016" y="1167"/>
                  </a:lnTo>
                  <a:lnTo>
                    <a:pt x="1012" y="1164"/>
                  </a:lnTo>
                  <a:lnTo>
                    <a:pt x="1012" y="1161"/>
                  </a:lnTo>
                  <a:lnTo>
                    <a:pt x="1012" y="1156"/>
                  </a:lnTo>
                  <a:lnTo>
                    <a:pt x="1014" y="1154"/>
                  </a:lnTo>
                  <a:lnTo>
                    <a:pt x="1012" y="1153"/>
                  </a:lnTo>
                  <a:lnTo>
                    <a:pt x="1009" y="1154"/>
                  </a:lnTo>
                  <a:lnTo>
                    <a:pt x="1006" y="1154"/>
                  </a:lnTo>
                  <a:lnTo>
                    <a:pt x="1001" y="1153"/>
                  </a:lnTo>
                  <a:lnTo>
                    <a:pt x="998" y="1151"/>
                  </a:lnTo>
                  <a:lnTo>
                    <a:pt x="994" y="1146"/>
                  </a:lnTo>
                  <a:lnTo>
                    <a:pt x="998" y="1146"/>
                  </a:lnTo>
                  <a:lnTo>
                    <a:pt x="1001" y="1146"/>
                  </a:lnTo>
                  <a:lnTo>
                    <a:pt x="1004" y="1148"/>
                  </a:lnTo>
                  <a:lnTo>
                    <a:pt x="1012" y="1146"/>
                  </a:lnTo>
                  <a:lnTo>
                    <a:pt x="1016" y="1146"/>
                  </a:lnTo>
                  <a:lnTo>
                    <a:pt x="1019" y="1149"/>
                  </a:lnTo>
                  <a:lnTo>
                    <a:pt x="1024" y="1148"/>
                  </a:lnTo>
                  <a:lnTo>
                    <a:pt x="1025" y="1148"/>
                  </a:lnTo>
                  <a:lnTo>
                    <a:pt x="1029" y="1149"/>
                  </a:lnTo>
                  <a:lnTo>
                    <a:pt x="1032" y="1154"/>
                  </a:lnTo>
                  <a:lnTo>
                    <a:pt x="1034" y="1154"/>
                  </a:lnTo>
                  <a:lnTo>
                    <a:pt x="1038" y="1153"/>
                  </a:lnTo>
                  <a:lnTo>
                    <a:pt x="1045" y="1148"/>
                  </a:lnTo>
                  <a:lnTo>
                    <a:pt x="1032" y="1123"/>
                  </a:lnTo>
                  <a:lnTo>
                    <a:pt x="1030" y="1120"/>
                  </a:lnTo>
                  <a:lnTo>
                    <a:pt x="1032" y="1120"/>
                  </a:lnTo>
                  <a:lnTo>
                    <a:pt x="1037" y="1117"/>
                  </a:lnTo>
                  <a:lnTo>
                    <a:pt x="1038" y="1113"/>
                  </a:lnTo>
                  <a:lnTo>
                    <a:pt x="1038" y="1112"/>
                  </a:lnTo>
                  <a:lnTo>
                    <a:pt x="1037" y="1109"/>
                  </a:lnTo>
                  <a:lnTo>
                    <a:pt x="1038" y="1109"/>
                  </a:lnTo>
                  <a:lnTo>
                    <a:pt x="1042" y="1110"/>
                  </a:lnTo>
                  <a:lnTo>
                    <a:pt x="1043" y="1112"/>
                  </a:lnTo>
                  <a:lnTo>
                    <a:pt x="1047" y="1112"/>
                  </a:lnTo>
                  <a:lnTo>
                    <a:pt x="1048" y="1109"/>
                  </a:lnTo>
                  <a:lnTo>
                    <a:pt x="1053" y="1107"/>
                  </a:lnTo>
                  <a:lnTo>
                    <a:pt x="1048" y="1105"/>
                  </a:lnTo>
                  <a:lnTo>
                    <a:pt x="1047" y="1102"/>
                  </a:lnTo>
                  <a:lnTo>
                    <a:pt x="1047" y="1100"/>
                  </a:lnTo>
                  <a:lnTo>
                    <a:pt x="1048" y="1099"/>
                  </a:lnTo>
                  <a:lnTo>
                    <a:pt x="1060" y="1097"/>
                  </a:lnTo>
                  <a:lnTo>
                    <a:pt x="1084" y="1092"/>
                  </a:lnTo>
                  <a:lnTo>
                    <a:pt x="1084" y="1089"/>
                  </a:lnTo>
                  <a:lnTo>
                    <a:pt x="1081" y="1086"/>
                  </a:lnTo>
                  <a:lnTo>
                    <a:pt x="1078" y="1081"/>
                  </a:lnTo>
                  <a:lnTo>
                    <a:pt x="1078" y="1079"/>
                  </a:lnTo>
                  <a:lnTo>
                    <a:pt x="1078" y="1078"/>
                  </a:lnTo>
                  <a:lnTo>
                    <a:pt x="1081" y="1078"/>
                  </a:lnTo>
                  <a:lnTo>
                    <a:pt x="1082" y="1081"/>
                  </a:lnTo>
                  <a:lnTo>
                    <a:pt x="1086" y="1081"/>
                  </a:lnTo>
                  <a:lnTo>
                    <a:pt x="1086" y="1079"/>
                  </a:lnTo>
                  <a:lnTo>
                    <a:pt x="1084" y="1076"/>
                  </a:lnTo>
                  <a:lnTo>
                    <a:pt x="1081" y="1073"/>
                  </a:lnTo>
                  <a:lnTo>
                    <a:pt x="1081" y="1069"/>
                  </a:lnTo>
                  <a:lnTo>
                    <a:pt x="1082" y="1068"/>
                  </a:lnTo>
                  <a:lnTo>
                    <a:pt x="1084" y="1069"/>
                  </a:lnTo>
                  <a:lnTo>
                    <a:pt x="1086" y="1073"/>
                  </a:lnTo>
                  <a:lnTo>
                    <a:pt x="1087" y="1076"/>
                  </a:lnTo>
                  <a:lnTo>
                    <a:pt x="1092" y="1078"/>
                  </a:lnTo>
                  <a:lnTo>
                    <a:pt x="1094" y="1079"/>
                  </a:lnTo>
                  <a:lnTo>
                    <a:pt x="1094" y="1087"/>
                  </a:lnTo>
                  <a:lnTo>
                    <a:pt x="1097" y="1089"/>
                  </a:lnTo>
                  <a:lnTo>
                    <a:pt x="1102" y="1089"/>
                  </a:lnTo>
                  <a:lnTo>
                    <a:pt x="1105" y="1087"/>
                  </a:lnTo>
                  <a:lnTo>
                    <a:pt x="1115" y="1081"/>
                  </a:lnTo>
                  <a:lnTo>
                    <a:pt x="1118" y="1078"/>
                  </a:lnTo>
                  <a:lnTo>
                    <a:pt x="1120" y="1079"/>
                  </a:lnTo>
                  <a:lnTo>
                    <a:pt x="1123" y="1076"/>
                  </a:lnTo>
                  <a:lnTo>
                    <a:pt x="1127" y="1074"/>
                  </a:lnTo>
                  <a:lnTo>
                    <a:pt x="1123" y="1068"/>
                  </a:lnTo>
                  <a:lnTo>
                    <a:pt x="1118" y="1068"/>
                  </a:lnTo>
                  <a:lnTo>
                    <a:pt x="1113" y="1069"/>
                  </a:lnTo>
                  <a:lnTo>
                    <a:pt x="1110" y="1069"/>
                  </a:lnTo>
                  <a:lnTo>
                    <a:pt x="1110" y="1068"/>
                  </a:lnTo>
                  <a:lnTo>
                    <a:pt x="1113" y="1065"/>
                  </a:lnTo>
                  <a:lnTo>
                    <a:pt x="1118" y="1063"/>
                  </a:lnTo>
                  <a:lnTo>
                    <a:pt x="1117" y="1060"/>
                  </a:lnTo>
                  <a:lnTo>
                    <a:pt x="1110" y="1056"/>
                  </a:lnTo>
                  <a:lnTo>
                    <a:pt x="1109" y="1056"/>
                  </a:lnTo>
                  <a:lnTo>
                    <a:pt x="1104" y="1058"/>
                  </a:lnTo>
                  <a:lnTo>
                    <a:pt x="1102" y="1058"/>
                  </a:lnTo>
                  <a:lnTo>
                    <a:pt x="1100" y="1055"/>
                  </a:lnTo>
                  <a:lnTo>
                    <a:pt x="1104" y="1052"/>
                  </a:lnTo>
                  <a:lnTo>
                    <a:pt x="1102" y="1045"/>
                  </a:lnTo>
                  <a:lnTo>
                    <a:pt x="1100" y="1040"/>
                  </a:lnTo>
                  <a:lnTo>
                    <a:pt x="1102" y="1040"/>
                  </a:lnTo>
                  <a:lnTo>
                    <a:pt x="1107" y="1040"/>
                  </a:lnTo>
                  <a:lnTo>
                    <a:pt x="1109" y="1042"/>
                  </a:lnTo>
                  <a:lnTo>
                    <a:pt x="1110" y="1047"/>
                  </a:lnTo>
                  <a:lnTo>
                    <a:pt x="1115" y="1045"/>
                  </a:lnTo>
                  <a:lnTo>
                    <a:pt x="1117" y="1050"/>
                  </a:lnTo>
                  <a:lnTo>
                    <a:pt x="1118" y="1053"/>
                  </a:lnTo>
                  <a:lnTo>
                    <a:pt x="1122" y="1053"/>
                  </a:lnTo>
                  <a:lnTo>
                    <a:pt x="1123" y="1047"/>
                  </a:lnTo>
                  <a:lnTo>
                    <a:pt x="1125" y="1053"/>
                  </a:lnTo>
                  <a:lnTo>
                    <a:pt x="1122" y="1056"/>
                  </a:lnTo>
                  <a:lnTo>
                    <a:pt x="1118" y="1056"/>
                  </a:lnTo>
                  <a:lnTo>
                    <a:pt x="1122" y="1058"/>
                  </a:lnTo>
                  <a:lnTo>
                    <a:pt x="1125" y="1055"/>
                  </a:lnTo>
                  <a:lnTo>
                    <a:pt x="1131" y="1053"/>
                  </a:lnTo>
                  <a:lnTo>
                    <a:pt x="1127" y="1043"/>
                  </a:lnTo>
                  <a:lnTo>
                    <a:pt x="1127" y="1040"/>
                  </a:lnTo>
                  <a:lnTo>
                    <a:pt x="1130" y="1038"/>
                  </a:lnTo>
                  <a:lnTo>
                    <a:pt x="1131" y="1042"/>
                  </a:lnTo>
                  <a:lnTo>
                    <a:pt x="1133" y="1047"/>
                  </a:lnTo>
                  <a:lnTo>
                    <a:pt x="1136" y="1050"/>
                  </a:lnTo>
                  <a:lnTo>
                    <a:pt x="1141" y="1047"/>
                  </a:lnTo>
                  <a:lnTo>
                    <a:pt x="1143" y="1042"/>
                  </a:lnTo>
                  <a:lnTo>
                    <a:pt x="1144" y="1038"/>
                  </a:lnTo>
                  <a:lnTo>
                    <a:pt x="1146" y="1040"/>
                  </a:lnTo>
                  <a:lnTo>
                    <a:pt x="1146" y="1043"/>
                  </a:lnTo>
                  <a:lnTo>
                    <a:pt x="1149" y="1040"/>
                  </a:lnTo>
                  <a:lnTo>
                    <a:pt x="1151" y="1035"/>
                  </a:lnTo>
                  <a:lnTo>
                    <a:pt x="1153" y="1035"/>
                  </a:lnTo>
                  <a:lnTo>
                    <a:pt x="1153" y="1038"/>
                  </a:lnTo>
                  <a:lnTo>
                    <a:pt x="1149" y="1048"/>
                  </a:lnTo>
                  <a:lnTo>
                    <a:pt x="1149" y="1050"/>
                  </a:lnTo>
                  <a:lnTo>
                    <a:pt x="1154" y="1050"/>
                  </a:lnTo>
                  <a:lnTo>
                    <a:pt x="1156" y="1052"/>
                  </a:lnTo>
                  <a:lnTo>
                    <a:pt x="1154" y="1053"/>
                  </a:lnTo>
                  <a:lnTo>
                    <a:pt x="1148" y="1052"/>
                  </a:lnTo>
                  <a:lnTo>
                    <a:pt x="1148" y="1055"/>
                  </a:lnTo>
                  <a:lnTo>
                    <a:pt x="1151" y="1058"/>
                  </a:lnTo>
                  <a:lnTo>
                    <a:pt x="1156" y="1055"/>
                  </a:lnTo>
                  <a:lnTo>
                    <a:pt x="1162" y="1052"/>
                  </a:lnTo>
                  <a:lnTo>
                    <a:pt x="1179" y="1042"/>
                  </a:lnTo>
                  <a:lnTo>
                    <a:pt x="1187" y="1038"/>
                  </a:lnTo>
                  <a:lnTo>
                    <a:pt x="1193" y="1037"/>
                  </a:lnTo>
                  <a:lnTo>
                    <a:pt x="1198" y="1032"/>
                  </a:lnTo>
                  <a:lnTo>
                    <a:pt x="1203" y="1032"/>
                  </a:lnTo>
                  <a:lnTo>
                    <a:pt x="1205" y="1032"/>
                  </a:lnTo>
                  <a:lnTo>
                    <a:pt x="1205" y="1035"/>
                  </a:lnTo>
                  <a:lnTo>
                    <a:pt x="1203" y="1037"/>
                  </a:lnTo>
                  <a:lnTo>
                    <a:pt x="1188" y="1045"/>
                  </a:lnTo>
                  <a:lnTo>
                    <a:pt x="1179" y="1048"/>
                  </a:lnTo>
                  <a:lnTo>
                    <a:pt x="1175" y="1052"/>
                  </a:lnTo>
                  <a:lnTo>
                    <a:pt x="1171" y="1055"/>
                  </a:lnTo>
                  <a:lnTo>
                    <a:pt x="1164" y="1058"/>
                  </a:lnTo>
                  <a:lnTo>
                    <a:pt x="1149" y="1066"/>
                  </a:lnTo>
                  <a:lnTo>
                    <a:pt x="1141" y="1071"/>
                  </a:lnTo>
                  <a:lnTo>
                    <a:pt x="1136" y="1073"/>
                  </a:lnTo>
                  <a:lnTo>
                    <a:pt x="1133" y="1078"/>
                  </a:lnTo>
                  <a:lnTo>
                    <a:pt x="1133" y="1079"/>
                  </a:lnTo>
                  <a:lnTo>
                    <a:pt x="1135" y="1081"/>
                  </a:lnTo>
                  <a:lnTo>
                    <a:pt x="1138" y="1078"/>
                  </a:lnTo>
                  <a:lnTo>
                    <a:pt x="1144" y="1073"/>
                  </a:lnTo>
                  <a:lnTo>
                    <a:pt x="1162" y="1061"/>
                  </a:lnTo>
                  <a:lnTo>
                    <a:pt x="1177" y="1055"/>
                  </a:lnTo>
                  <a:lnTo>
                    <a:pt x="1192" y="1048"/>
                  </a:lnTo>
                  <a:lnTo>
                    <a:pt x="1206" y="1040"/>
                  </a:lnTo>
                  <a:lnTo>
                    <a:pt x="1218" y="1032"/>
                  </a:lnTo>
                  <a:lnTo>
                    <a:pt x="1229" y="1025"/>
                  </a:lnTo>
                  <a:lnTo>
                    <a:pt x="1246" y="1014"/>
                  </a:lnTo>
                  <a:lnTo>
                    <a:pt x="1252" y="1011"/>
                  </a:lnTo>
                  <a:lnTo>
                    <a:pt x="1259" y="1006"/>
                  </a:lnTo>
                  <a:lnTo>
                    <a:pt x="1270" y="999"/>
                  </a:lnTo>
                  <a:lnTo>
                    <a:pt x="1273" y="991"/>
                  </a:lnTo>
                  <a:lnTo>
                    <a:pt x="1273" y="990"/>
                  </a:lnTo>
                  <a:lnTo>
                    <a:pt x="1268" y="991"/>
                  </a:lnTo>
                  <a:lnTo>
                    <a:pt x="1265" y="991"/>
                  </a:lnTo>
                  <a:lnTo>
                    <a:pt x="1265" y="988"/>
                  </a:lnTo>
                  <a:lnTo>
                    <a:pt x="1268" y="985"/>
                  </a:lnTo>
                  <a:lnTo>
                    <a:pt x="1272" y="983"/>
                  </a:lnTo>
                  <a:lnTo>
                    <a:pt x="1272" y="978"/>
                  </a:lnTo>
                  <a:lnTo>
                    <a:pt x="1272" y="975"/>
                  </a:lnTo>
                  <a:lnTo>
                    <a:pt x="1273" y="973"/>
                  </a:lnTo>
                  <a:lnTo>
                    <a:pt x="1277" y="977"/>
                  </a:lnTo>
                  <a:lnTo>
                    <a:pt x="1278" y="977"/>
                  </a:lnTo>
                  <a:lnTo>
                    <a:pt x="1283" y="975"/>
                  </a:lnTo>
                  <a:lnTo>
                    <a:pt x="1286" y="970"/>
                  </a:lnTo>
                  <a:lnTo>
                    <a:pt x="1294" y="960"/>
                  </a:lnTo>
                  <a:lnTo>
                    <a:pt x="1298" y="960"/>
                  </a:lnTo>
                  <a:lnTo>
                    <a:pt x="1301" y="962"/>
                  </a:lnTo>
                  <a:lnTo>
                    <a:pt x="1303" y="959"/>
                  </a:lnTo>
                  <a:lnTo>
                    <a:pt x="1303" y="954"/>
                  </a:lnTo>
                  <a:lnTo>
                    <a:pt x="1303" y="949"/>
                  </a:lnTo>
                  <a:lnTo>
                    <a:pt x="1301" y="944"/>
                  </a:lnTo>
                  <a:lnTo>
                    <a:pt x="1296" y="942"/>
                  </a:lnTo>
                  <a:lnTo>
                    <a:pt x="1296" y="941"/>
                  </a:lnTo>
                  <a:lnTo>
                    <a:pt x="1299" y="939"/>
                  </a:lnTo>
                  <a:lnTo>
                    <a:pt x="1299" y="936"/>
                  </a:lnTo>
                  <a:lnTo>
                    <a:pt x="1294" y="934"/>
                  </a:lnTo>
                  <a:lnTo>
                    <a:pt x="1291" y="932"/>
                  </a:lnTo>
                  <a:lnTo>
                    <a:pt x="1290" y="931"/>
                  </a:lnTo>
                  <a:lnTo>
                    <a:pt x="1290" y="929"/>
                  </a:lnTo>
                  <a:lnTo>
                    <a:pt x="1291" y="926"/>
                  </a:lnTo>
                  <a:lnTo>
                    <a:pt x="1293" y="923"/>
                  </a:lnTo>
                  <a:lnTo>
                    <a:pt x="1291" y="919"/>
                  </a:lnTo>
                  <a:lnTo>
                    <a:pt x="1290" y="918"/>
                  </a:lnTo>
                  <a:lnTo>
                    <a:pt x="1290" y="915"/>
                  </a:lnTo>
                  <a:lnTo>
                    <a:pt x="1290" y="911"/>
                  </a:lnTo>
                  <a:lnTo>
                    <a:pt x="1288" y="910"/>
                  </a:lnTo>
                  <a:lnTo>
                    <a:pt x="1288" y="908"/>
                  </a:lnTo>
                  <a:lnTo>
                    <a:pt x="1291" y="906"/>
                  </a:lnTo>
                  <a:lnTo>
                    <a:pt x="1290" y="908"/>
                  </a:lnTo>
                  <a:lnTo>
                    <a:pt x="1293" y="908"/>
                  </a:lnTo>
                  <a:lnTo>
                    <a:pt x="1294" y="911"/>
                  </a:lnTo>
                  <a:lnTo>
                    <a:pt x="1301" y="915"/>
                  </a:lnTo>
                  <a:lnTo>
                    <a:pt x="1304" y="910"/>
                  </a:lnTo>
                  <a:lnTo>
                    <a:pt x="1309" y="903"/>
                  </a:lnTo>
                  <a:lnTo>
                    <a:pt x="1316" y="900"/>
                  </a:lnTo>
                  <a:lnTo>
                    <a:pt x="1321" y="898"/>
                  </a:lnTo>
                  <a:lnTo>
                    <a:pt x="1324" y="893"/>
                  </a:lnTo>
                  <a:lnTo>
                    <a:pt x="1325" y="895"/>
                  </a:lnTo>
                  <a:lnTo>
                    <a:pt x="1327" y="897"/>
                  </a:lnTo>
                  <a:lnTo>
                    <a:pt x="1325" y="903"/>
                  </a:lnTo>
                  <a:lnTo>
                    <a:pt x="1322" y="916"/>
                  </a:lnTo>
                  <a:lnTo>
                    <a:pt x="1319" y="923"/>
                  </a:lnTo>
                  <a:lnTo>
                    <a:pt x="1316" y="928"/>
                  </a:lnTo>
                  <a:lnTo>
                    <a:pt x="1316" y="931"/>
                  </a:lnTo>
                  <a:lnTo>
                    <a:pt x="1317" y="932"/>
                  </a:lnTo>
                  <a:lnTo>
                    <a:pt x="1321" y="932"/>
                  </a:lnTo>
                  <a:lnTo>
                    <a:pt x="1327" y="929"/>
                  </a:lnTo>
                  <a:lnTo>
                    <a:pt x="1337" y="928"/>
                  </a:lnTo>
                  <a:lnTo>
                    <a:pt x="1342" y="926"/>
                  </a:lnTo>
                  <a:lnTo>
                    <a:pt x="1345" y="926"/>
                  </a:lnTo>
                  <a:lnTo>
                    <a:pt x="1345" y="931"/>
                  </a:lnTo>
                  <a:lnTo>
                    <a:pt x="1343" y="931"/>
                  </a:lnTo>
                  <a:lnTo>
                    <a:pt x="1339" y="931"/>
                  </a:lnTo>
                  <a:lnTo>
                    <a:pt x="1337" y="932"/>
                  </a:lnTo>
                  <a:lnTo>
                    <a:pt x="1334" y="936"/>
                  </a:lnTo>
                  <a:lnTo>
                    <a:pt x="1332" y="937"/>
                  </a:lnTo>
                  <a:lnTo>
                    <a:pt x="1329" y="937"/>
                  </a:lnTo>
                  <a:lnTo>
                    <a:pt x="1324" y="942"/>
                  </a:lnTo>
                  <a:lnTo>
                    <a:pt x="1319" y="946"/>
                  </a:lnTo>
                  <a:lnTo>
                    <a:pt x="1317" y="949"/>
                  </a:lnTo>
                  <a:lnTo>
                    <a:pt x="1317" y="950"/>
                  </a:lnTo>
                  <a:lnTo>
                    <a:pt x="1319" y="952"/>
                  </a:lnTo>
                  <a:lnTo>
                    <a:pt x="1321" y="950"/>
                  </a:lnTo>
                  <a:lnTo>
                    <a:pt x="1324" y="949"/>
                  </a:lnTo>
                  <a:lnTo>
                    <a:pt x="1329" y="944"/>
                  </a:lnTo>
                  <a:lnTo>
                    <a:pt x="1335" y="939"/>
                  </a:lnTo>
                  <a:lnTo>
                    <a:pt x="1345" y="934"/>
                  </a:lnTo>
                  <a:lnTo>
                    <a:pt x="1352" y="931"/>
                  </a:lnTo>
                  <a:lnTo>
                    <a:pt x="1356" y="929"/>
                  </a:lnTo>
                  <a:lnTo>
                    <a:pt x="1363" y="928"/>
                  </a:lnTo>
                  <a:lnTo>
                    <a:pt x="1365" y="926"/>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 name="Freeform 97"/>
            <p:cNvSpPr>
              <a:spLocks/>
            </p:cNvSpPr>
            <p:nvPr/>
          </p:nvSpPr>
          <p:spPr bwMode="auto">
            <a:xfrm>
              <a:off x="1816380" y="2653576"/>
              <a:ext cx="798403" cy="995269"/>
            </a:xfrm>
            <a:custGeom>
              <a:avLst/>
              <a:gdLst>
                <a:gd name="T0" fmla="*/ 161289982 w 584"/>
                <a:gd name="T1" fmla="*/ 801409617 h 728"/>
                <a:gd name="T2" fmla="*/ 103325594 w 584"/>
                <a:gd name="T3" fmla="*/ 1078626910 h 728"/>
                <a:gd name="T4" fmla="*/ 98285284 w 584"/>
                <a:gd name="T5" fmla="*/ 1108868775 h 728"/>
                <a:gd name="T6" fmla="*/ 70564370 w 584"/>
                <a:gd name="T7" fmla="*/ 1247476529 h 728"/>
                <a:gd name="T8" fmla="*/ 37801547 w 584"/>
                <a:gd name="T9" fmla="*/ 1423888994 h 728"/>
                <a:gd name="T10" fmla="*/ 0 w 584"/>
                <a:gd name="T11" fmla="*/ 1622980478 h 728"/>
                <a:gd name="T12" fmla="*/ 55443439 w 584"/>
                <a:gd name="T13" fmla="*/ 1630541738 h 728"/>
                <a:gd name="T14" fmla="*/ 128527171 w 584"/>
                <a:gd name="T15" fmla="*/ 1645662670 h 728"/>
                <a:gd name="T16" fmla="*/ 194051206 w 584"/>
                <a:gd name="T17" fmla="*/ 1658262653 h 728"/>
                <a:gd name="T18" fmla="*/ 267136550 w 584"/>
                <a:gd name="T19" fmla="*/ 1670864621 h 728"/>
                <a:gd name="T20" fmla="*/ 292338102 w 584"/>
                <a:gd name="T21" fmla="*/ 1675904932 h 728"/>
                <a:gd name="T22" fmla="*/ 337700896 w 584"/>
                <a:gd name="T23" fmla="*/ 1683464604 h 728"/>
                <a:gd name="T24" fmla="*/ 388103999 w 584"/>
                <a:gd name="T25" fmla="*/ 1691025864 h 728"/>
                <a:gd name="T26" fmla="*/ 420865322 w 584"/>
                <a:gd name="T27" fmla="*/ 1701106486 h 728"/>
                <a:gd name="T28" fmla="*/ 473789375 w 584"/>
                <a:gd name="T29" fmla="*/ 1708666158 h 728"/>
                <a:gd name="T30" fmla="*/ 539313410 w 584"/>
                <a:gd name="T31" fmla="*/ 1721267729 h 728"/>
                <a:gd name="T32" fmla="*/ 609877756 w 584"/>
                <a:gd name="T33" fmla="*/ 1733867712 h 728"/>
                <a:gd name="T34" fmla="*/ 677922740 w 584"/>
                <a:gd name="T35" fmla="*/ 1741428972 h 728"/>
                <a:gd name="T36" fmla="*/ 700603343 w 584"/>
                <a:gd name="T37" fmla="*/ 1746469283 h 728"/>
                <a:gd name="T38" fmla="*/ 720764585 w 584"/>
                <a:gd name="T39" fmla="*/ 1748988645 h 728"/>
                <a:gd name="T40" fmla="*/ 753525808 w 584"/>
                <a:gd name="T41" fmla="*/ 1759069266 h 728"/>
                <a:gd name="T42" fmla="*/ 826611103 w 584"/>
                <a:gd name="T43" fmla="*/ 1766630526 h 728"/>
                <a:gd name="T44" fmla="*/ 846772543 w 584"/>
                <a:gd name="T45" fmla="*/ 1769149888 h 728"/>
                <a:gd name="T46" fmla="*/ 864412836 w 584"/>
                <a:gd name="T47" fmla="*/ 1774190199 h 728"/>
                <a:gd name="T48" fmla="*/ 899695008 w 584"/>
                <a:gd name="T49" fmla="*/ 1779230510 h 728"/>
                <a:gd name="T50" fmla="*/ 962699682 w 584"/>
                <a:gd name="T51" fmla="*/ 1791832080 h 728"/>
                <a:gd name="T52" fmla="*/ 1020662458 w 584"/>
                <a:gd name="T53" fmla="*/ 1799391753 h 728"/>
                <a:gd name="T54" fmla="*/ 1040823699 w 584"/>
                <a:gd name="T55" fmla="*/ 1799391753 h 728"/>
                <a:gd name="T56" fmla="*/ 1060984941 w 584"/>
                <a:gd name="T57" fmla="*/ 1801912702 h 728"/>
                <a:gd name="T58" fmla="*/ 1113908994 w 584"/>
                <a:gd name="T59" fmla="*/ 1811993324 h 728"/>
                <a:gd name="T60" fmla="*/ 1197073321 w 584"/>
                <a:gd name="T61" fmla="*/ 1824593307 h 728"/>
                <a:gd name="T62" fmla="*/ 1262597357 w 584"/>
                <a:gd name="T63" fmla="*/ 1834673928 h 728"/>
                <a:gd name="T64" fmla="*/ 1290319857 w 584"/>
                <a:gd name="T65" fmla="*/ 1834673928 h 728"/>
                <a:gd name="T66" fmla="*/ 1320561720 w 584"/>
                <a:gd name="T67" fmla="*/ 1630541738 h 728"/>
                <a:gd name="T68" fmla="*/ 1328122979 w 584"/>
                <a:gd name="T69" fmla="*/ 1552416126 h 728"/>
                <a:gd name="T70" fmla="*/ 1340722961 w 584"/>
                <a:gd name="T71" fmla="*/ 1461690532 h 728"/>
                <a:gd name="T72" fmla="*/ 1355843893 w 584"/>
                <a:gd name="T73" fmla="*/ 1343244021 h 728"/>
                <a:gd name="T74" fmla="*/ 1393647014 w 584"/>
                <a:gd name="T75" fmla="*/ 1063505978 h 728"/>
                <a:gd name="T76" fmla="*/ 1401206686 w 584"/>
                <a:gd name="T77" fmla="*/ 1018143180 h 728"/>
                <a:gd name="T78" fmla="*/ 1411287307 w 584"/>
                <a:gd name="T79" fmla="*/ 967740072 h 728"/>
                <a:gd name="T80" fmla="*/ 1433969497 w 584"/>
                <a:gd name="T81" fmla="*/ 783769323 h 728"/>
                <a:gd name="T82" fmla="*/ 1456650100 w 584"/>
                <a:gd name="T83" fmla="*/ 640119671 h 728"/>
                <a:gd name="T84" fmla="*/ 1471771032 w 584"/>
                <a:gd name="T85" fmla="*/ 534273144 h 728"/>
                <a:gd name="T86" fmla="*/ 1237395805 w 584"/>
                <a:gd name="T87" fmla="*/ 496470019 h 728"/>
                <a:gd name="T88" fmla="*/ 1224795822 w 584"/>
                <a:gd name="T89" fmla="*/ 496470019 h 728"/>
                <a:gd name="T90" fmla="*/ 982860923 w 584"/>
                <a:gd name="T91" fmla="*/ 458668482 h 728"/>
                <a:gd name="T92" fmla="*/ 990420595 w 584"/>
                <a:gd name="T93" fmla="*/ 380544359 h 728"/>
                <a:gd name="T94" fmla="*/ 1013102786 w 584"/>
                <a:gd name="T95" fmla="*/ 267136572 h 728"/>
                <a:gd name="T96" fmla="*/ 1033264027 w 584"/>
                <a:gd name="T97" fmla="*/ 131048131 h 728"/>
                <a:gd name="T98" fmla="*/ 929936871 w 584"/>
                <a:gd name="T99" fmla="*/ 113407837 h 728"/>
                <a:gd name="T100" fmla="*/ 922377199 w 584"/>
                <a:gd name="T101" fmla="*/ 110886887 h 728"/>
                <a:gd name="T102" fmla="*/ 778727360 w 584"/>
                <a:gd name="T103" fmla="*/ 90725619 h 728"/>
                <a:gd name="T104" fmla="*/ 766127378 w 584"/>
                <a:gd name="T105" fmla="*/ 85685309 h 728"/>
                <a:gd name="T106" fmla="*/ 559474652 w 584"/>
                <a:gd name="T107" fmla="*/ 47883759 h 728"/>
                <a:gd name="T108" fmla="*/ 312499344 w 584"/>
                <a:gd name="T109" fmla="*/ 0 h 728"/>
                <a:gd name="T110" fmla="*/ 252015619 w 584"/>
                <a:gd name="T111" fmla="*/ 322579991 h 728"/>
                <a:gd name="T112" fmla="*/ 199091516 w 584"/>
                <a:gd name="T113" fmla="*/ 607356857 h 728"/>
                <a:gd name="T114" fmla="*/ 186491534 w 584"/>
                <a:gd name="T115" fmla="*/ 680442158 h 728"/>
                <a:gd name="T116" fmla="*/ 161289982 w 584"/>
                <a:gd name="T117" fmla="*/ 801409617 h 7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4"/>
                <a:gd name="T178" fmla="*/ 0 h 728"/>
                <a:gd name="T179" fmla="*/ 584 w 584"/>
                <a:gd name="T180" fmla="*/ 728 h 7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4" h="728">
                  <a:moveTo>
                    <a:pt x="64" y="318"/>
                  </a:moveTo>
                  <a:lnTo>
                    <a:pt x="41" y="428"/>
                  </a:lnTo>
                  <a:lnTo>
                    <a:pt x="39" y="440"/>
                  </a:lnTo>
                  <a:lnTo>
                    <a:pt x="28" y="495"/>
                  </a:lnTo>
                  <a:lnTo>
                    <a:pt x="15" y="565"/>
                  </a:lnTo>
                  <a:lnTo>
                    <a:pt x="0" y="644"/>
                  </a:lnTo>
                  <a:lnTo>
                    <a:pt x="22" y="647"/>
                  </a:lnTo>
                  <a:lnTo>
                    <a:pt x="51" y="653"/>
                  </a:lnTo>
                  <a:lnTo>
                    <a:pt x="77" y="658"/>
                  </a:lnTo>
                  <a:lnTo>
                    <a:pt x="106" y="663"/>
                  </a:lnTo>
                  <a:lnTo>
                    <a:pt x="116" y="665"/>
                  </a:lnTo>
                  <a:lnTo>
                    <a:pt x="134" y="668"/>
                  </a:lnTo>
                  <a:lnTo>
                    <a:pt x="154" y="671"/>
                  </a:lnTo>
                  <a:lnTo>
                    <a:pt x="167" y="675"/>
                  </a:lnTo>
                  <a:lnTo>
                    <a:pt x="188" y="678"/>
                  </a:lnTo>
                  <a:lnTo>
                    <a:pt x="214" y="683"/>
                  </a:lnTo>
                  <a:lnTo>
                    <a:pt x="242" y="688"/>
                  </a:lnTo>
                  <a:lnTo>
                    <a:pt x="269" y="691"/>
                  </a:lnTo>
                  <a:lnTo>
                    <a:pt x="278" y="693"/>
                  </a:lnTo>
                  <a:lnTo>
                    <a:pt x="286" y="694"/>
                  </a:lnTo>
                  <a:lnTo>
                    <a:pt x="299" y="698"/>
                  </a:lnTo>
                  <a:lnTo>
                    <a:pt x="328" y="701"/>
                  </a:lnTo>
                  <a:lnTo>
                    <a:pt x="336" y="702"/>
                  </a:lnTo>
                  <a:lnTo>
                    <a:pt x="343" y="704"/>
                  </a:lnTo>
                  <a:lnTo>
                    <a:pt x="357" y="706"/>
                  </a:lnTo>
                  <a:lnTo>
                    <a:pt x="382" y="711"/>
                  </a:lnTo>
                  <a:lnTo>
                    <a:pt x="405" y="714"/>
                  </a:lnTo>
                  <a:lnTo>
                    <a:pt x="413" y="714"/>
                  </a:lnTo>
                  <a:lnTo>
                    <a:pt x="421" y="715"/>
                  </a:lnTo>
                  <a:lnTo>
                    <a:pt x="442" y="719"/>
                  </a:lnTo>
                  <a:lnTo>
                    <a:pt x="475" y="724"/>
                  </a:lnTo>
                  <a:lnTo>
                    <a:pt x="501" y="728"/>
                  </a:lnTo>
                  <a:lnTo>
                    <a:pt x="512" y="728"/>
                  </a:lnTo>
                  <a:lnTo>
                    <a:pt x="524" y="647"/>
                  </a:lnTo>
                  <a:lnTo>
                    <a:pt x="527" y="616"/>
                  </a:lnTo>
                  <a:lnTo>
                    <a:pt x="532" y="580"/>
                  </a:lnTo>
                  <a:lnTo>
                    <a:pt x="538" y="533"/>
                  </a:lnTo>
                  <a:lnTo>
                    <a:pt x="553" y="422"/>
                  </a:lnTo>
                  <a:lnTo>
                    <a:pt x="556" y="404"/>
                  </a:lnTo>
                  <a:lnTo>
                    <a:pt x="560" y="384"/>
                  </a:lnTo>
                  <a:lnTo>
                    <a:pt x="569" y="311"/>
                  </a:lnTo>
                  <a:lnTo>
                    <a:pt x="578" y="254"/>
                  </a:lnTo>
                  <a:lnTo>
                    <a:pt x="584" y="212"/>
                  </a:lnTo>
                  <a:lnTo>
                    <a:pt x="491" y="197"/>
                  </a:lnTo>
                  <a:lnTo>
                    <a:pt x="486" y="197"/>
                  </a:lnTo>
                  <a:lnTo>
                    <a:pt x="390" y="182"/>
                  </a:lnTo>
                  <a:lnTo>
                    <a:pt x="393" y="151"/>
                  </a:lnTo>
                  <a:lnTo>
                    <a:pt x="402" y="106"/>
                  </a:lnTo>
                  <a:lnTo>
                    <a:pt x="410" y="52"/>
                  </a:lnTo>
                  <a:lnTo>
                    <a:pt x="369" y="45"/>
                  </a:lnTo>
                  <a:lnTo>
                    <a:pt x="366" y="44"/>
                  </a:lnTo>
                  <a:lnTo>
                    <a:pt x="309" y="36"/>
                  </a:lnTo>
                  <a:lnTo>
                    <a:pt x="304" y="34"/>
                  </a:lnTo>
                  <a:lnTo>
                    <a:pt x="222" y="19"/>
                  </a:lnTo>
                  <a:lnTo>
                    <a:pt x="124" y="0"/>
                  </a:lnTo>
                  <a:lnTo>
                    <a:pt x="100" y="128"/>
                  </a:lnTo>
                  <a:lnTo>
                    <a:pt x="79" y="241"/>
                  </a:lnTo>
                  <a:lnTo>
                    <a:pt x="74" y="270"/>
                  </a:lnTo>
                  <a:lnTo>
                    <a:pt x="64" y="318"/>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 name="Freeform 98"/>
            <p:cNvSpPr>
              <a:spLocks/>
            </p:cNvSpPr>
            <p:nvPr/>
          </p:nvSpPr>
          <p:spPr bwMode="auto">
            <a:xfrm>
              <a:off x="1816380" y="2653576"/>
              <a:ext cx="798403" cy="995269"/>
            </a:xfrm>
            <a:custGeom>
              <a:avLst/>
              <a:gdLst>
                <a:gd name="T0" fmla="*/ 161289982 w 584"/>
                <a:gd name="T1" fmla="*/ 801409617 h 728"/>
                <a:gd name="T2" fmla="*/ 103325594 w 584"/>
                <a:gd name="T3" fmla="*/ 1078626910 h 728"/>
                <a:gd name="T4" fmla="*/ 98285284 w 584"/>
                <a:gd name="T5" fmla="*/ 1108868775 h 728"/>
                <a:gd name="T6" fmla="*/ 70564370 w 584"/>
                <a:gd name="T7" fmla="*/ 1247476529 h 728"/>
                <a:gd name="T8" fmla="*/ 37801547 w 584"/>
                <a:gd name="T9" fmla="*/ 1423888994 h 728"/>
                <a:gd name="T10" fmla="*/ 0 w 584"/>
                <a:gd name="T11" fmla="*/ 1622980478 h 728"/>
                <a:gd name="T12" fmla="*/ 55443439 w 584"/>
                <a:gd name="T13" fmla="*/ 1630541738 h 728"/>
                <a:gd name="T14" fmla="*/ 128527171 w 584"/>
                <a:gd name="T15" fmla="*/ 1645662670 h 728"/>
                <a:gd name="T16" fmla="*/ 194051206 w 584"/>
                <a:gd name="T17" fmla="*/ 1658262653 h 728"/>
                <a:gd name="T18" fmla="*/ 267136550 w 584"/>
                <a:gd name="T19" fmla="*/ 1670864621 h 728"/>
                <a:gd name="T20" fmla="*/ 292338102 w 584"/>
                <a:gd name="T21" fmla="*/ 1675904932 h 728"/>
                <a:gd name="T22" fmla="*/ 337700896 w 584"/>
                <a:gd name="T23" fmla="*/ 1683464604 h 728"/>
                <a:gd name="T24" fmla="*/ 388103999 w 584"/>
                <a:gd name="T25" fmla="*/ 1691025864 h 728"/>
                <a:gd name="T26" fmla="*/ 420865322 w 584"/>
                <a:gd name="T27" fmla="*/ 1701106486 h 728"/>
                <a:gd name="T28" fmla="*/ 473789375 w 584"/>
                <a:gd name="T29" fmla="*/ 1708666158 h 728"/>
                <a:gd name="T30" fmla="*/ 539313410 w 584"/>
                <a:gd name="T31" fmla="*/ 1721267729 h 728"/>
                <a:gd name="T32" fmla="*/ 609877756 w 584"/>
                <a:gd name="T33" fmla="*/ 1733867712 h 728"/>
                <a:gd name="T34" fmla="*/ 677922740 w 584"/>
                <a:gd name="T35" fmla="*/ 1741428972 h 728"/>
                <a:gd name="T36" fmla="*/ 700603343 w 584"/>
                <a:gd name="T37" fmla="*/ 1746469283 h 728"/>
                <a:gd name="T38" fmla="*/ 720764585 w 584"/>
                <a:gd name="T39" fmla="*/ 1748988645 h 728"/>
                <a:gd name="T40" fmla="*/ 753525808 w 584"/>
                <a:gd name="T41" fmla="*/ 1759069266 h 728"/>
                <a:gd name="T42" fmla="*/ 826611103 w 584"/>
                <a:gd name="T43" fmla="*/ 1766630526 h 728"/>
                <a:gd name="T44" fmla="*/ 846772543 w 584"/>
                <a:gd name="T45" fmla="*/ 1769149888 h 728"/>
                <a:gd name="T46" fmla="*/ 864412836 w 584"/>
                <a:gd name="T47" fmla="*/ 1774190199 h 728"/>
                <a:gd name="T48" fmla="*/ 899695008 w 584"/>
                <a:gd name="T49" fmla="*/ 1779230510 h 728"/>
                <a:gd name="T50" fmla="*/ 962699682 w 584"/>
                <a:gd name="T51" fmla="*/ 1791832080 h 728"/>
                <a:gd name="T52" fmla="*/ 1020662458 w 584"/>
                <a:gd name="T53" fmla="*/ 1799391753 h 728"/>
                <a:gd name="T54" fmla="*/ 1040823699 w 584"/>
                <a:gd name="T55" fmla="*/ 1799391753 h 728"/>
                <a:gd name="T56" fmla="*/ 1060984941 w 584"/>
                <a:gd name="T57" fmla="*/ 1801912702 h 728"/>
                <a:gd name="T58" fmla="*/ 1113908994 w 584"/>
                <a:gd name="T59" fmla="*/ 1811993324 h 728"/>
                <a:gd name="T60" fmla="*/ 1197073321 w 584"/>
                <a:gd name="T61" fmla="*/ 1824593307 h 728"/>
                <a:gd name="T62" fmla="*/ 1262597357 w 584"/>
                <a:gd name="T63" fmla="*/ 1834673928 h 728"/>
                <a:gd name="T64" fmla="*/ 1290319857 w 584"/>
                <a:gd name="T65" fmla="*/ 1834673928 h 728"/>
                <a:gd name="T66" fmla="*/ 1320561720 w 584"/>
                <a:gd name="T67" fmla="*/ 1630541738 h 728"/>
                <a:gd name="T68" fmla="*/ 1328122979 w 584"/>
                <a:gd name="T69" fmla="*/ 1552416126 h 728"/>
                <a:gd name="T70" fmla="*/ 1340722961 w 584"/>
                <a:gd name="T71" fmla="*/ 1461690532 h 728"/>
                <a:gd name="T72" fmla="*/ 1355843893 w 584"/>
                <a:gd name="T73" fmla="*/ 1343244021 h 728"/>
                <a:gd name="T74" fmla="*/ 1393647014 w 584"/>
                <a:gd name="T75" fmla="*/ 1063505978 h 728"/>
                <a:gd name="T76" fmla="*/ 1401206686 w 584"/>
                <a:gd name="T77" fmla="*/ 1018143180 h 728"/>
                <a:gd name="T78" fmla="*/ 1411287307 w 584"/>
                <a:gd name="T79" fmla="*/ 967740072 h 728"/>
                <a:gd name="T80" fmla="*/ 1433969497 w 584"/>
                <a:gd name="T81" fmla="*/ 783769323 h 728"/>
                <a:gd name="T82" fmla="*/ 1456650100 w 584"/>
                <a:gd name="T83" fmla="*/ 640119671 h 728"/>
                <a:gd name="T84" fmla="*/ 1471771032 w 584"/>
                <a:gd name="T85" fmla="*/ 534273144 h 728"/>
                <a:gd name="T86" fmla="*/ 1237395805 w 584"/>
                <a:gd name="T87" fmla="*/ 496470019 h 728"/>
                <a:gd name="T88" fmla="*/ 1224795822 w 584"/>
                <a:gd name="T89" fmla="*/ 496470019 h 728"/>
                <a:gd name="T90" fmla="*/ 982860923 w 584"/>
                <a:gd name="T91" fmla="*/ 458668482 h 728"/>
                <a:gd name="T92" fmla="*/ 990420595 w 584"/>
                <a:gd name="T93" fmla="*/ 380544359 h 728"/>
                <a:gd name="T94" fmla="*/ 1013102786 w 584"/>
                <a:gd name="T95" fmla="*/ 267136572 h 728"/>
                <a:gd name="T96" fmla="*/ 1033264027 w 584"/>
                <a:gd name="T97" fmla="*/ 131048131 h 728"/>
                <a:gd name="T98" fmla="*/ 929936871 w 584"/>
                <a:gd name="T99" fmla="*/ 113407837 h 728"/>
                <a:gd name="T100" fmla="*/ 922377199 w 584"/>
                <a:gd name="T101" fmla="*/ 110886887 h 728"/>
                <a:gd name="T102" fmla="*/ 778727360 w 584"/>
                <a:gd name="T103" fmla="*/ 90725619 h 728"/>
                <a:gd name="T104" fmla="*/ 766127378 w 584"/>
                <a:gd name="T105" fmla="*/ 85685309 h 728"/>
                <a:gd name="T106" fmla="*/ 559474652 w 584"/>
                <a:gd name="T107" fmla="*/ 47883759 h 728"/>
                <a:gd name="T108" fmla="*/ 312499344 w 584"/>
                <a:gd name="T109" fmla="*/ 0 h 728"/>
                <a:gd name="T110" fmla="*/ 252015619 w 584"/>
                <a:gd name="T111" fmla="*/ 322579991 h 728"/>
                <a:gd name="T112" fmla="*/ 199091516 w 584"/>
                <a:gd name="T113" fmla="*/ 607356857 h 728"/>
                <a:gd name="T114" fmla="*/ 186491534 w 584"/>
                <a:gd name="T115" fmla="*/ 680442158 h 728"/>
                <a:gd name="T116" fmla="*/ 161289982 w 584"/>
                <a:gd name="T117" fmla="*/ 801409617 h 7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4"/>
                <a:gd name="T178" fmla="*/ 0 h 728"/>
                <a:gd name="T179" fmla="*/ 584 w 584"/>
                <a:gd name="T180" fmla="*/ 728 h 7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4" h="728">
                  <a:moveTo>
                    <a:pt x="64" y="318"/>
                  </a:moveTo>
                  <a:lnTo>
                    <a:pt x="41" y="428"/>
                  </a:lnTo>
                  <a:lnTo>
                    <a:pt x="39" y="440"/>
                  </a:lnTo>
                  <a:lnTo>
                    <a:pt x="28" y="495"/>
                  </a:lnTo>
                  <a:lnTo>
                    <a:pt x="15" y="565"/>
                  </a:lnTo>
                  <a:lnTo>
                    <a:pt x="0" y="644"/>
                  </a:lnTo>
                  <a:lnTo>
                    <a:pt x="22" y="647"/>
                  </a:lnTo>
                  <a:lnTo>
                    <a:pt x="51" y="653"/>
                  </a:lnTo>
                  <a:lnTo>
                    <a:pt x="77" y="658"/>
                  </a:lnTo>
                  <a:lnTo>
                    <a:pt x="106" y="663"/>
                  </a:lnTo>
                  <a:lnTo>
                    <a:pt x="116" y="665"/>
                  </a:lnTo>
                  <a:lnTo>
                    <a:pt x="134" y="668"/>
                  </a:lnTo>
                  <a:lnTo>
                    <a:pt x="154" y="671"/>
                  </a:lnTo>
                  <a:lnTo>
                    <a:pt x="167" y="675"/>
                  </a:lnTo>
                  <a:lnTo>
                    <a:pt x="188" y="678"/>
                  </a:lnTo>
                  <a:lnTo>
                    <a:pt x="214" y="683"/>
                  </a:lnTo>
                  <a:lnTo>
                    <a:pt x="242" y="688"/>
                  </a:lnTo>
                  <a:lnTo>
                    <a:pt x="269" y="691"/>
                  </a:lnTo>
                  <a:lnTo>
                    <a:pt x="278" y="693"/>
                  </a:lnTo>
                  <a:lnTo>
                    <a:pt x="286" y="694"/>
                  </a:lnTo>
                  <a:lnTo>
                    <a:pt x="299" y="698"/>
                  </a:lnTo>
                  <a:lnTo>
                    <a:pt x="328" y="701"/>
                  </a:lnTo>
                  <a:lnTo>
                    <a:pt x="336" y="702"/>
                  </a:lnTo>
                  <a:lnTo>
                    <a:pt x="343" y="704"/>
                  </a:lnTo>
                  <a:lnTo>
                    <a:pt x="357" y="706"/>
                  </a:lnTo>
                  <a:lnTo>
                    <a:pt x="382" y="711"/>
                  </a:lnTo>
                  <a:lnTo>
                    <a:pt x="405" y="714"/>
                  </a:lnTo>
                  <a:lnTo>
                    <a:pt x="413" y="714"/>
                  </a:lnTo>
                  <a:lnTo>
                    <a:pt x="421" y="715"/>
                  </a:lnTo>
                  <a:lnTo>
                    <a:pt x="442" y="719"/>
                  </a:lnTo>
                  <a:lnTo>
                    <a:pt x="475" y="724"/>
                  </a:lnTo>
                  <a:lnTo>
                    <a:pt x="501" y="728"/>
                  </a:lnTo>
                  <a:lnTo>
                    <a:pt x="512" y="728"/>
                  </a:lnTo>
                  <a:lnTo>
                    <a:pt x="524" y="647"/>
                  </a:lnTo>
                  <a:lnTo>
                    <a:pt x="527" y="616"/>
                  </a:lnTo>
                  <a:lnTo>
                    <a:pt x="532" y="580"/>
                  </a:lnTo>
                  <a:lnTo>
                    <a:pt x="538" y="533"/>
                  </a:lnTo>
                  <a:lnTo>
                    <a:pt x="553" y="422"/>
                  </a:lnTo>
                  <a:lnTo>
                    <a:pt x="556" y="404"/>
                  </a:lnTo>
                  <a:lnTo>
                    <a:pt x="560" y="384"/>
                  </a:lnTo>
                  <a:lnTo>
                    <a:pt x="569" y="311"/>
                  </a:lnTo>
                  <a:lnTo>
                    <a:pt x="578" y="254"/>
                  </a:lnTo>
                  <a:lnTo>
                    <a:pt x="584" y="212"/>
                  </a:lnTo>
                  <a:lnTo>
                    <a:pt x="491" y="197"/>
                  </a:lnTo>
                  <a:lnTo>
                    <a:pt x="486" y="197"/>
                  </a:lnTo>
                  <a:lnTo>
                    <a:pt x="390" y="182"/>
                  </a:lnTo>
                  <a:lnTo>
                    <a:pt x="393" y="151"/>
                  </a:lnTo>
                  <a:lnTo>
                    <a:pt x="402" y="106"/>
                  </a:lnTo>
                  <a:lnTo>
                    <a:pt x="410" y="52"/>
                  </a:lnTo>
                  <a:lnTo>
                    <a:pt x="369" y="45"/>
                  </a:lnTo>
                  <a:lnTo>
                    <a:pt x="366" y="44"/>
                  </a:lnTo>
                  <a:lnTo>
                    <a:pt x="309" y="36"/>
                  </a:lnTo>
                  <a:lnTo>
                    <a:pt x="304" y="34"/>
                  </a:lnTo>
                  <a:lnTo>
                    <a:pt x="222" y="19"/>
                  </a:lnTo>
                  <a:lnTo>
                    <a:pt x="124" y="0"/>
                  </a:lnTo>
                  <a:lnTo>
                    <a:pt x="100" y="128"/>
                  </a:lnTo>
                  <a:lnTo>
                    <a:pt x="79" y="241"/>
                  </a:lnTo>
                  <a:lnTo>
                    <a:pt x="74" y="270"/>
                  </a:lnTo>
                  <a:lnTo>
                    <a:pt x="64" y="31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 name="Freeform 99"/>
            <p:cNvSpPr>
              <a:spLocks/>
            </p:cNvSpPr>
            <p:nvPr/>
          </p:nvSpPr>
          <p:spPr bwMode="auto">
            <a:xfrm>
              <a:off x="7216537" y="1957708"/>
              <a:ext cx="243349" cy="448418"/>
            </a:xfrm>
            <a:custGeom>
              <a:avLst/>
              <a:gdLst>
                <a:gd name="T0" fmla="*/ 365423424 w 178"/>
                <a:gd name="T1" fmla="*/ 272176873 h 328"/>
                <a:gd name="T2" fmla="*/ 375504045 w 178"/>
                <a:gd name="T3" fmla="*/ 241935009 h 328"/>
                <a:gd name="T4" fmla="*/ 408265272 w 178"/>
                <a:gd name="T5" fmla="*/ 226814077 h 328"/>
                <a:gd name="T6" fmla="*/ 428426614 w 178"/>
                <a:gd name="T7" fmla="*/ 201612475 h 328"/>
                <a:gd name="T8" fmla="*/ 443547546 w 178"/>
                <a:gd name="T9" fmla="*/ 163810939 h 328"/>
                <a:gd name="T10" fmla="*/ 448587857 w 178"/>
                <a:gd name="T11" fmla="*/ 136088436 h 328"/>
                <a:gd name="T12" fmla="*/ 418345992 w 178"/>
                <a:gd name="T13" fmla="*/ 73083735 h 328"/>
                <a:gd name="T14" fmla="*/ 415826532 w 178"/>
                <a:gd name="T15" fmla="*/ 12601573 h 328"/>
                <a:gd name="T16" fmla="*/ 337700921 w 178"/>
                <a:gd name="T17" fmla="*/ 20161249 h 328"/>
                <a:gd name="T18" fmla="*/ 0 w 178"/>
                <a:gd name="T19" fmla="*/ 105846573 h 328"/>
                <a:gd name="T20" fmla="*/ 5040312 w 178"/>
                <a:gd name="T21" fmla="*/ 156249679 h 328"/>
                <a:gd name="T22" fmla="*/ 20161249 w 178"/>
                <a:gd name="T23" fmla="*/ 181451232 h 328"/>
                <a:gd name="T24" fmla="*/ 32761239 w 178"/>
                <a:gd name="T25" fmla="*/ 249494681 h 328"/>
                <a:gd name="T26" fmla="*/ 50403120 w 178"/>
                <a:gd name="T27" fmla="*/ 279736545 h 328"/>
                <a:gd name="T28" fmla="*/ 63003116 w 178"/>
                <a:gd name="T29" fmla="*/ 327620290 h 328"/>
                <a:gd name="T30" fmla="*/ 57962805 w 178"/>
                <a:gd name="T31" fmla="*/ 370463724 h 328"/>
                <a:gd name="T32" fmla="*/ 52924082 w 178"/>
                <a:gd name="T33" fmla="*/ 415824932 h 328"/>
                <a:gd name="T34" fmla="*/ 70564376 w 178"/>
                <a:gd name="T35" fmla="*/ 451107206 h 328"/>
                <a:gd name="T36" fmla="*/ 85685308 w 178"/>
                <a:gd name="T37" fmla="*/ 488910329 h 328"/>
                <a:gd name="T38" fmla="*/ 95765929 w 178"/>
                <a:gd name="T39" fmla="*/ 509071571 h 328"/>
                <a:gd name="T40" fmla="*/ 90725619 w 178"/>
                <a:gd name="T41" fmla="*/ 541832797 h 328"/>
                <a:gd name="T42" fmla="*/ 103327189 w 178"/>
                <a:gd name="T43" fmla="*/ 561994039 h 328"/>
                <a:gd name="T44" fmla="*/ 115927197 w 178"/>
                <a:gd name="T45" fmla="*/ 549394056 h 328"/>
                <a:gd name="T46" fmla="*/ 131048130 w 178"/>
                <a:gd name="T47" fmla="*/ 561994039 h 328"/>
                <a:gd name="T48" fmla="*/ 141128751 w 178"/>
                <a:gd name="T49" fmla="*/ 587195592 h 328"/>
                <a:gd name="T50" fmla="*/ 151209373 w 178"/>
                <a:gd name="T51" fmla="*/ 640119648 h 328"/>
                <a:gd name="T52" fmla="*/ 168851254 w 178"/>
                <a:gd name="T53" fmla="*/ 705643686 h 328"/>
                <a:gd name="T54" fmla="*/ 176410927 w 178"/>
                <a:gd name="T55" fmla="*/ 761087103 h 328"/>
                <a:gd name="T56" fmla="*/ 186491548 w 178"/>
                <a:gd name="T57" fmla="*/ 801409588 h 328"/>
                <a:gd name="T58" fmla="*/ 254534999 w 178"/>
                <a:gd name="T59" fmla="*/ 814011158 h 328"/>
                <a:gd name="T60" fmla="*/ 375504045 w 178"/>
                <a:gd name="T61" fmla="*/ 771167724 h 328"/>
                <a:gd name="T62" fmla="*/ 357862164 w 178"/>
                <a:gd name="T63" fmla="*/ 730845239 h 328"/>
                <a:gd name="T64" fmla="*/ 365423424 w 178"/>
                <a:gd name="T65" fmla="*/ 698084014 h 328"/>
                <a:gd name="T66" fmla="*/ 362902475 w 178"/>
                <a:gd name="T67" fmla="*/ 672882461 h 328"/>
                <a:gd name="T68" fmla="*/ 350302492 w 178"/>
                <a:gd name="T69" fmla="*/ 624998716 h 328"/>
                <a:gd name="T70" fmla="*/ 345262181 w 178"/>
                <a:gd name="T71" fmla="*/ 559474678 h 328"/>
                <a:gd name="T72" fmla="*/ 345262181 w 178"/>
                <a:gd name="T73" fmla="*/ 501510312 h 328"/>
                <a:gd name="T74" fmla="*/ 350302492 w 178"/>
                <a:gd name="T75" fmla="*/ 468749086 h 328"/>
                <a:gd name="T76" fmla="*/ 362902475 w 178"/>
                <a:gd name="T77" fmla="*/ 435986274 h 328"/>
                <a:gd name="T78" fmla="*/ 362902475 w 178"/>
                <a:gd name="T79" fmla="*/ 405745898 h 328"/>
                <a:gd name="T80" fmla="*/ 370463735 w 178"/>
                <a:gd name="T81" fmla="*/ 360383103 h 328"/>
                <a:gd name="T82" fmla="*/ 375504045 w 178"/>
                <a:gd name="T83" fmla="*/ 332660600 h 328"/>
                <a:gd name="T84" fmla="*/ 370463735 w 178"/>
                <a:gd name="T85" fmla="*/ 299897788 h 3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328"/>
                <a:gd name="T131" fmla="*/ 178 w 178"/>
                <a:gd name="T132" fmla="*/ 328 h 3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328">
                  <a:moveTo>
                    <a:pt x="147" y="119"/>
                  </a:moveTo>
                  <a:lnTo>
                    <a:pt x="145" y="114"/>
                  </a:lnTo>
                  <a:lnTo>
                    <a:pt x="145" y="108"/>
                  </a:lnTo>
                  <a:lnTo>
                    <a:pt x="145" y="103"/>
                  </a:lnTo>
                  <a:lnTo>
                    <a:pt x="147" y="99"/>
                  </a:lnTo>
                  <a:lnTo>
                    <a:pt x="149" y="96"/>
                  </a:lnTo>
                  <a:lnTo>
                    <a:pt x="157" y="94"/>
                  </a:lnTo>
                  <a:lnTo>
                    <a:pt x="160" y="93"/>
                  </a:lnTo>
                  <a:lnTo>
                    <a:pt x="162" y="90"/>
                  </a:lnTo>
                  <a:lnTo>
                    <a:pt x="165" y="85"/>
                  </a:lnTo>
                  <a:lnTo>
                    <a:pt x="166" y="83"/>
                  </a:lnTo>
                  <a:lnTo>
                    <a:pt x="170" y="80"/>
                  </a:lnTo>
                  <a:lnTo>
                    <a:pt x="173" y="75"/>
                  </a:lnTo>
                  <a:lnTo>
                    <a:pt x="176" y="68"/>
                  </a:lnTo>
                  <a:lnTo>
                    <a:pt x="176" y="65"/>
                  </a:lnTo>
                  <a:lnTo>
                    <a:pt x="176" y="60"/>
                  </a:lnTo>
                  <a:lnTo>
                    <a:pt x="178" y="57"/>
                  </a:lnTo>
                  <a:lnTo>
                    <a:pt x="178" y="54"/>
                  </a:lnTo>
                  <a:lnTo>
                    <a:pt x="175" y="49"/>
                  </a:lnTo>
                  <a:lnTo>
                    <a:pt x="166" y="36"/>
                  </a:lnTo>
                  <a:lnTo>
                    <a:pt x="166" y="29"/>
                  </a:lnTo>
                  <a:lnTo>
                    <a:pt x="170" y="16"/>
                  </a:lnTo>
                  <a:lnTo>
                    <a:pt x="168" y="13"/>
                  </a:lnTo>
                  <a:lnTo>
                    <a:pt x="165" y="5"/>
                  </a:lnTo>
                  <a:lnTo>
                    <a:pt x="166" y="3"/>
                  </a:lnTo>
                  <a:lnTo>
                    <a:pt x="168" y="0"/>
                  </a:lnTo>
                  <a:lnTo>
                    <a:pt x="134" y="8"/>
                  </a:lnTo>
                  <a:lnTo>
                    <a:pt x="72" y="24"/>
                  </a:lnTo>
                  <a:lnTo>
                    <a:pt x="15" y="39"/>
                  </a:lnTo>
                  <a:lnTo>
                    <a:pt x="0" y="42"/>
                  </a:lnTo>
                  <a:lnTo>
                    <a:pt x="2" y="49"/>
                  </a:lnTo>
                  <a:lnTo>
                    <a:pt x="3" y="50"/>
                  </a:lnTo>
                  <a:lnTo>
                    <a:pt x="2" y="62"/>
                  </a:lnTo>
                  <a:lnTo>
                    <a:pt x="3" y="67"/>
                  </a:lnTo>
                  <a:lnTo>
                    <a:pt x="7" y="68"/>
                  </a:lnTo>
                  <a:lnTo>
                    <a:pt x="8" y="72"/>
                  </a:lnTo>
                  <a:lnTo>
                    <a:pt x="8" y="85"/>
                  </a:lnTo>
                  <a:lnTo>
                    <a:pt x="12" y="94"/>
                  </a:lnTo>
                  <a:lnTo>
                    <a:pt x="13" y="99"/>
                  </a:lnTo>
                  <a:lnTo>
                    <a:pt x="13" y="101"/>
                  </a:lnTo>
                  <a:lnTo>
                    <a:pt x="16" y="106"/>
                  </a:lnTo>
                  <a:lnTo>
                    <a:pt x="20" y="111"/>
                  </a:lnTo>
                  <a:lnTo>
                    <a:pt x="21" y="117"/>
                  </a:lnTo>
                  <a:lnTo>
                    <a:pt x="23" y="124"/>
                  </a:lnTo>
                  <a:lnTo>
                    <a:pt x="25" y="130"/>
                  </a:lnTo>
                  <a:lnTo>
                    <a:pt x="26" y="135"/>
                  </a:lnTo>
                  <a:lnTo>
                    <a:pt x="26" y="140"/>
                  </a:lnTo>
                  <a:lnTo>
                    <a:pt x="23" y="147"/>
                  </a:lnTo>
                  <a:lnTo>
                    <a:pt x="21" y="150"/>
                  </a:lnTo>
                  <a:lnTo>
                    <a:pt x="21" y="155"/>
                  </a:lnTo>
                  <a:lnTo>
                    <a:pt x="21" y="165"/>
                  </a:lnTo>
                  <a:lnTo>
                    <a:pt x="25" y="171"/>
                  </a:lnTo>
                  <a:lnTo>
                    <a:pt x="26" y="176"/>
                  </a:lnTo>
                  <a:lnTo>
                    <a:pt x="28" y="179"/>
                  </a:lnTo>
                  <a:lnTo>
                    <a:pt x="31" y="184"/>
                  </a:lnTo>
                  <a:lnTo>
                    <a:pt x="33" y="189"/>
                  </a:lnTo>
                  <a:lnTo>
                    <a:pt x="34" y="194"/>
                  </a:lnTo>
                  <a:lnTo>
                    <a:pt x="36" y="197"/>
                  </a:lnTo>
                  <a:lnTo>
                    <a:pt x="38" y="199"/>
                  </a:lnTo>
                  <a:lnTo>
                    <a:pt x="38" y="202"/>
                  </a:lnTo>
                  <a:lnTo>
                    <a:pt x="38" y="205"/>
                  </a:lnTo>
                  <a:lnTo>
                    <a:pt x="36" y="210"/>
                  </a:lnTo>
                  <a:lnTo>
                    <a:pt x="36" y="215"/>
                  </a:lnTo>
                  <a:lnTo>
                    <a:pt x="39" y="225"/>
                  </a:lnTo>
                  <a:lnTo>
                    <a:pt x="41" y="227"/>
                  </a:lnTo>
                  <a:lnTo>
                    <a:pt x="41" y="223"/>
                  </a:lnTo>
                  <a:lnTo>
                    <a:pt x="43" y="220"/>
                  </a:lnTo>
                  <a:lnTo>
                    <a:pt x="44" y="218"/>
                  </a:lnTo>
                  <a:lnTo>
                    <a:pt x="46" y="218"/>
                  </a:lnTo>
                  <a:lnTo>
                    <a:pt x="49" y="218"/>
                  </a:lnTo>
                  <a:lnTo>
                    <a:pt x="51" y="222"/>
                  </a:lnTo>
                  <a:lnTo>
                    <a:pt x="52" y="223"/>
                  </a:lnTo>
                  <a:lnTo>
                    <a:pt x="54" y="225"/>
                  </a:lnTo>
                  <a:lnTo>
                    <a:pt x="56" y="225"/>
                  </a:lnTo>
                  <a:lnTo>
                    <a:pt x="56" y="233"/>
                  </a:lnTo>
                  <a:lnTo>
                    <a:pt x="57" y="236"/>
                  </a:lnTo>
                  <a:lnTo>
                    <a:pt x="59" y="246"/>
                  </a:lnTo>
                  <a:lnTo>
                    <a:pt x="60" y="254"/>
                  </a:lnTo>
                  <a:lnTo>
                    <a:pt x="64" y="271"/>
                  </a:lnTo>
                  <a:lnTo>
                    <a:pt x="65" y="274"/>
                  </a:lnTo>
                  <a:lnTo>
                    <a:pt x="67" y="280"/>
                  </a:lnTo>
                  <a:lnTo>
                    <a:pt x="67" y="285"/>
                  </a:lnTo>
                  <a:lnTo>
                    <a:pt x="69" y="295"/>
                  </a:lnTo>
                  <a:lnTo>
                    <a:pt x="70" y="302"/>
                  </a:lnTo>
                  <a:lnTo>
                    <a:pt x="72" y="308"/>
                  </a:lnTo>
                  <a:lnTo>
                    <a:pt x="75" y="316"/>
                  </a:lnTo>
                  <a:lnTo>
                    <a:pt x="74" y="318"/>
                  </a:lnTo>
                  <a:lnTo>
                    <a:pt x="75" y="323"/>
                  </a:lnTo>
                  <a:lnTo>
                    <a:pt x="77" y="328"/>
                  </a:lnTo>
                  <a:lnTo>
                    <a:pt x="101" y="323"/>
                  </a:lnTo>
                  <a:lnTo>
                    <a:pt x="111" y="321"/>
                  </a:lnTo>
                  <a:lnTo>
                    <a:pt x="152" y="311"/>
                  </a:lnTo>
                  <a:lnTo>
                    <a:pt x="149" y="306"/>
                  </a:lnTo>
                  <a:lnTo>
                    <a:pt x="145" y="305"/>
                  </a:lnTo>
                  <a:lnTo>
                    <a:pt x="140" y="295"/>
                  </a:lnTo>
                  <a:lnTo>
                    <a:pt x="142" y="290"/>
                  </a:lnTo>
                  <a:lnTo>
                    <a:pt x="142" y="285"/>
                  </a:lnTo>
                  <a:lnTo>
                    <a:pt x="144" y="282"/>
                  </a:lnTo>
                  <a:lnTo>
                    <a:pt x="145" y="277"/>
                  </a:lnTo>
                  <a:lnTo>
                    <a:pt x="145" y="274"/>
                  </a:lnTo>
                  <a:lnTo>
                    <a:pt x="144" y="271"/>
                  </a:lnTo>
                  <a:lnTo>
                    <a:pt x="144" y="267"/>
                  </a:lnTo>
                  <a:lnTo>
                    <a:pt x="144" y="262"/>
                  </a:lnTo>
                  <a:lnTo>
                    <a:pt x="142" y="259"/>
                  </a:lnTo>
                  <a:lnTo>
                    <a:pt x="139" y="248"/>
                  </a:lnTo>
                  <a:lnTo>
                    <a:pt x="139" y="241"/>
                  </a:lnTo>
                  <a:lnTo>
                    <a:pt x="139" y="235"/>
                  </a:lnTo>
                  <a:lnTo>
                    <a:pt x="137" y="222"/>
                  </a:lnTo>
                  <a:lnTo>
                    <a:pt x="135" y="205"/>
                  </a:lnTo>
                  <a:lnTo>
                    <a:pt x="135" y="202"/>
                  </a:lnTo>
                  <a:lnTo>
                    <a:pt x="137" y="199"/>
                  </a:lnTo>
                  <a:lnTo>
                    <a:pt x="139" y="194"/>
                  </a:lnTo>
                  <a:lnTo>
                    <a:pt x="139" y="192"/>
                  </a:lnTo>
                  <a:lnTo>
                    <a:pt x="139" y="186"/>
                  </a:lnTo>
                  <a:lnTo>
                    <a:pt x="139" y="183"/>
                  </a:lnTo>
                  <a:lnTo>
                    <a:pt x="142" y="178"/>
                  </a:lnTo>
                  <a:lnTo>
                    <a:pt x="144" y="173"/>
                  </a:lnTo>
                  <a:lnTo>
                    <a:pt x="145" y="169"/>
                  </a:lnTo>
                  <a:lnTo>
                    <a:pt x="145" y="166"/>
                  </a:lnTo>
                  <a:lnTo>
                    <a:pt x="144" y="161"/>
                  </a:lnTo>
                  <a:lnTo>
                    <a:pt x="145" y="152"/>
                  </a:lnTo>
                  <a:lnTo>
                    <a:pt x="147" y="147"/>
                  </a:lnTo>
                  <a:lnTo>
                    <a:pt x="147" y="143"/>
                  </a:lnTo>
                  <a:lnTo>
                    <a:pt x="147" y="142"/>
                  </a:lnTo>
                  <a:lnTo>
                    <a:pt x="147" y="137"/>
                  </a:lnTo>
                  <a:lnTo>
                    <a:pt x="149" y="132"/>
                  </a:lnTo>
                  <a:lnTo>
                    <a:pt x="149" y="130"/>
                  </a:lnTo>
                  <a:lnTo>
                    <a:pt x="149" y="122"/>
                  </a:lnTo>
                  <a:lnTo>
                    <a:pt x="147" y="119"/>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 name="Freeform 100"/>
            <p:cNvSpPr>
              <a:spLocks/>
            </p:cNvSpPr>
            <p:nvPr/>
          </p:nvSpPr>
          <p:spPr bwMode="auto">
            <a:xfrm>
              <a:off x="7216537" y="1957708"/>
              <a:ext cx="243349" cy="448418"/>
            </a:xfrm>
            <a:custGeom>
              <a:avLst/>
              <a:gdLst>
                <a:gd name="T0" fmla="*/ 365423424 w 178"/>
                <a:gd name="T1" fmla="*/ 272176873 h 328"/>
                <a:gd name="T2" fmla="*/ 375504045 w 178"/>
                <a:gd name="T3" fmla="*/ 241935009 h 328"/>
                <a:gd name="T4" fmla="*/ 408265272 w 178"/>
                <a:gd name="T5" fmla="*/ 226814077 h 328"/>
                <a:gd name="T6" fmla="*/ 428426614 w 178"/>
                <a:gd name="T7" fmla="*/ 201612475 h 328"/>
                <a:gd name="T8" fmla="*/ 443547546 w 178"/>
                <a:gd name="T9" fmla="*/ 163810939 h 328"/>
                <a:gd name="T10" fmla="*/ 448587857 w 178"/>
                <a:gd name="T11" fmla="*/ 136088436 h 328"/>
                <a:gd name="T12" fmla="*/ 418345992 w 178"/>
                <a:gd name="T13" fmla="*/ 73083735 h 328"/>
                <a:gd name="T14" fmla="*/ 415826532 w 178"/>
                <a:gd name="T15" fmla="*/ 12601573 h 328"/>
                <a:gd name="T16" fmla="*/ 337700921 w 178"/>
                <a:gd name="T17" fmla="*/ 20161249 h 328"/>
                <a:gd name="T18" fmla="*/ 0 w 178"/>
                <a:gd name="T19" fmla="*/ 105846573 h 328"/>
                <a:gd name="T20" fmla="*/ 5040312 w 178"/>
                <a:gd name="T21" fmla="*/ 156249679 h 328"/>
                <a:gd name="T22" fmla="*/ 20161249 w 178"/>
                <a:gd name="T23" fmla="*/ 181451232 h 328"/>
                <a:gd name="T24" fmla="*/ 32761239 w 178"/>
                <a:gd name="T25" fmla="*/ 249494681 h 328"/>
                <a:gd name="T26" fmla="*/ 50403120 w 178"/>
                <a:gd name="T27" fmla="*/ 279736545 h 328"/>
                <a:gd name="T28" fmla="*/ 63003116 w 178"/>
                <a:gd name="T29" fmla="*/ 327620290 h 328"/>
                <a:gd name="T30" fmla="*/ 57962805 w 178"/>
                <a:gd name="T31" fmla="*/ 370463724 h 328"/>
                <a:gd name="T32" fmla="*/ 52924082 w 178"/>
                <a:gd name="T33" fmla="*/ 415824932 h 328"/>
                <a:gd name="T34" fmla="*/ 70564376 w 178"/>
                <a:gd name="T35" fmla="*/ 451107206 h 328"/>
                <a:gd name="T36" fmla="*/ 85685308 w 178"/>
                <a:gd name="T37" fmla="*/ 488910329 h 328"/>
                <a:gd name="T38" fmla="*/ 95765929 w 178"/>
                <a:gd name="T39" fmla="*/ 509071571 h 328"/>
                <a:gd name="T40" fmla="*/ 90725619 w 178"/>
                <a:gd name="T41" fmla="*/ 541832797 h 328"/>
                <a:gd name="T42" fmla="*/ 103327189 w 178"/>
                <a:gd name="T43" fmla="*/ 561994039 h 328"/>
                <a:gd name="T44" fmla="*/ 115927197 w 178"/>
                <a:gd name="T45" fmla="*/ 549394056 h 328"/>
                <a:gd name="T46" fmla="*/ 131048130 w 178"/>
                <a:gd name="T47" fmla="*/ 561994039 h 328"/>
                <a:gd name="T48" fmla="*/ 141128751 w 178"/>
                <a:gd name="T49" fmla="*/ 587195592 h 328"/>
                <a:gd name="T50" fmla="*/ 151209373 w 178"/>
                <a:gd name="T51" fmla="*/ 640119648 h 328"/>
                <a:gd name="T52" fmla="*/ 168851254 w 178"/>
                <a:gd name="T53" fmla="*/ 705643686 h 328"/>
                <a:gd name="T54" fmla="*/ 176410927 w 178"/>
                <a:gd name="T55" fmla="*/ 761087103 h 328"/>
                <a:gd name="T56" fmla="*/ 186491548 w 178"/>
                <a:gd name="T57" fmla="*/ 801409588 h 328"/>
                <a:gd name="T58" fmla="*/ 254534999 w 178"/>
                <a:gd name="T59" fmla="*/ 814011158 h 328"/>
                <a:gd name="T60" fmla="*/ 375504045 w 178"/>
                <a:gd name="T61" fmla="*/ 771167724 h 328"/>
                <a:gd name="T62" fmla="*/ 357862164 w 178"/>
                <a:gd name="T63" fmla="*/ 730845239 h 328"/>
                <a:gd name="T64" fmla="*/ 365423424 w 178"/>
                <a:gd name="T65" fmla="*/ 698084014 h 328"/>
                <a:gd name="T66" fmla="*/ 362902475 w 178"/>
                <a:gd name="T67" fmla="*/ 672882461 h 328"/>
                <a:gd name="T68" fmla="*/ 350302492 w 178"/>
                <a:gd name="T69" fmla="*/ 624998716 h 328"/>
                <a:gd name="T70" fmla="*/ 345262181 w 178"/>
                <a:gd name="T71" fmla="*/ 559474678 h 328"/>
                <a:gd name="T72" fmla="*/ 345262181 w 178"/>
                <a:gd name="T73" fmla="*/ 501510312 h 328"/>
                <a:gd name="T74" fmla="*/ 350302492 w 178"/>
                <a:gd name="T75" fmla="*/ 468749086 h 328"/>
                <a:gd name="T76" fmla="*/ 362902475 w 178"/>
                <a:gd name="T77" fmla="*/ 435986274 h 328"/>
                <a:gd name="T78" fmla="*/ 362902475 w 178"/>
                <a:gd name="T79" fmla="*/ 405745898 h 328"/>
                <a:gd name="T80" fmla="*/ 370463735 w 178"/>
                <a:gd name="T81" fmla="*/ 360383103 h 328"/>
                <a:gd name="T82" fmla="*/ 375504045 w 178"/>
                <a:gd name="T83" fmla="*/ 332660600 h 328"/>
                <a:gd name="T84" fmla="*/ 370463735 w 178"/>
                <a:gd name="T85" fmla="*/ 299897788 h 3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328"/>
                <a:gd name="T131" fmla="*/ 178 w 178"/>
                <a:gd name="T132" fmla="*/ 328 h 3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328">
                  <a:moveTo>
                    <a:pt x="147" y="119"/>
                  </a:moveTo>
                  <a:lnTo>
                    <a:pt x="145" y="114"/>
                  </a:lnTo>
                  <a:lnTo>
                    <a:pt x="145" y="108"/>
                  </a:lnTo>
                  <a:lnTo>
                    <a:pt x="145" y="103"/>
                  </a:lnTo>
                  <a:lnTo>
                    <a:pt x="147" y="99"/>
                  </a:lnTo>
                  <a:lnTo>
                    <a:pt x="149" y="96"/>
                  </a:lnTo>
                  <a:lnTo>
                    <a:pt x="157" y="94"/>
                  </a:lnTo>
                  <a:lnTo>
                    <a:pt x="160" y="93"/>
                  </a:lnTo>
                  <a:lnTo>
                    <a:pt x="162" y="90"/>
                  </a:lnTo>
                  <a:lnTo>
                    <a:pt x="165" y="85"/>
                  </a:lnTo>
                  <a:lnTo>
                    <a:pt x="166" y="83"/>
                  </a:lnTo>
                  <a:lnTo>
                    <a:pt x="170" y="80"/>
                  </a:lnTo>
                  <a:lnTo>
                    <a:pt x="173" y="75"/>
                  </a:lnTo>
                  <a:lnTo>
                    <a:pt x="176" y="68"/>
                  </a:lnTo>
                  <a:lnTo>
                    <a:pt x="176" y="65"/>
                  </a:lnTo>
                  <a:lnTo>
                    <a:pt x="176" y="60"/>
                  </a:lnTo>
                  <a:lnTo>
                    <a:pt x="178" y="57"/>
                  </a:lnTo>
                  <a:lnTo>
                    <a:pt x="178" y="54"/>
                  </a:lnTo>
                  <a:lnTo>
                    <a:pt x="175" y="49"/>
                  </a:lnTo>
                  <a:lnTo>
                    <a:pt x="166" y="36"/>
                  </a:lnTo>
                  <a:lnTo>
                    <a:pt x="166" y="29"/>
                  </a:lnTo>
                  <a:lnTo>
                    <a:pt x="170" y="16"/>
                  </a:lnTo>
                  <a:lnTo>
                    <a:pt x="168" y="13"/>
                  </a:lnTo>
                  <a:lnTo>
                    <a:pt x="165" y="5"/>
                  </a:lnTo>
                  <a:lnTo>
                    <a:pt x="166" y="3"/>
                  </a:lnTo>
                  <a:lnTo>
                    <a:pt x="168" y="0"/>
                  </a:lnTo>
                  <a:lnTo>
                    <a:pt x="134" y="8"/>
                  </a:lnTo>
                  <a:lnTo>
                    <a:pt x="72" y="24"/>
                  </a:lnTo>
                  <a:lnTo>
                    <a:pt x="15" y="39"/>
                  </a:lnTo>
                  <a:lnTo>
                    <a:pt x="0" y="42"/>
                  </a:lnTo>
                  <a:lnTo>
                    <a:pt x="2" y="49"/>
                  </a:lnTo>
                  <a:lnTo>
                    <a:pt x="3" y="50"/>
                  </a:lnTo>
                  <a:lnTo>
                    <a:pt x="2" y="62"/>
                  </a:lnTo>
                  <a:lnTo>
                    <a:pt x="3" y="67"/>
                  </a:lnTo>
                  <a:lnTo>
                    <a:pt x="7" y="68"/>
                  </a:lnTo>
                  <a:lnTo>
                    <a:pt x="8" y="72"/>
                  </a:lnTo>
                  <a:lnTo>
                    <a:pt x="8" y="85"/>
                  </a:lnTo>
                  <a:lnTo>
                    <a:pt x="12" y="94"/>
                  </a:lnTo>
                  <a:lnTo>
                    <a:pt x="13" y="99"/>
                  </a:lnTo>
                  <a:lnTo>
                    <a:pt x="13" y="101"/>
                  </a:lnTo>
                  <a:lnTo>
                    <a:pt x="16" y="106"/>
                  </a:lnTo>
                  <a:lnTo>
                    <a:pt x="20" y="111"/>
                  </a:lnTo>
                  <a:lnTo>
                    <a:pt x="21" y="117"/>
                  </a:lnTo>
                  <a:lnTo>
                    <a:pt x="23" y="124"/>
                  </a:lnTo>
                  <a:lnTo>
                    <a:pt x="25" y="130"/>
                  </a:lnTo>
                  <a:lnTo>
                    <a:pt x="26" y="135"/>
                  </a:lnTo>
                  <a:lnTo>
                    <a:pt x="26" y="140"/>
                  </a:lnTo>
                  <a:lnTo>
                    <a:pt x="23" y="147"/>
                  </a:lnTo>
                  <a:lnTo>
                    <a:pt x="21" y="150"/>
                  </a:lnTo>
                  <a:lnTo>
                    <a:pt x="21" y="155"/>
                  </a:lnTo>
                  <a:lnTo>
                    <a:pt x="21" y="165"/>
                  </a:lnTo>
                  <a:lnTo>
                    <a:pt x="25" y="171"/>
                  </a:lnTo>
                  <a:lnTo>
                    <a:pt x="26" y="176"/>
                  </a:lnTo>
                  <a:lnTo>
                    <a:pt x="28" y="179"/>
                  </a:lnTo>
                  <a:lnTo>
                    <a:pt x="31" y="184"/>
                  </a:lnTo>
                  <a:lnTo>
                    <a:pt x="33" y="189"/>
                  </a:lnTo>
                  <a:lnTo>
                    <a:pt x="34" y="194"/>
                  </a:lnTo>
                  <a:lnTo>
                    <a:pt x="36" y="197"/>
                  </a:lnTo>
                  <a:lnTo>
                    <a:pt x="38" y="199"/>
                  </a:lnTo>
                  <a:lnTo>
                    <a:pt x="38" y="202"/>
                  </a:lnTo>
                  <a:lnTo>
                    <a:pt x="38" y="205"/>
                  </a:lnTo>
                  <a:lnTo>
                    <a:pt x="36" y="210"/>
                  </a:lnTo>
                  <a:lnTo>
                    <a:pt x="36" y="215"/>
                  </a:lnTo>
                  <a:lnTo>
                    <a:pt x="39" y="225"/>
                  </a:lnTo>
                  <a:lnTo>
                    <a:pt x="41" y="227"/>
                  </a:lnTo>
                  <a:lnTo>
                    <a:pt x="41" y="223"/>
                  </a:lnTo>
                  <a:lnTo>
                    <a:pt x="43" y="220"/>
                  </a:lnTo>
                  <a:lnTo>
                    <a:pt x="44" y="218"/>
                  </a:lnTo>
                  <a:lnTo>
                    <a:pt x="46" y="218"/>
                  </a:lnTo>
                  <a:lnTo>
                    <a:pt x="49" y="218"/>
                  </a:lnTo>
                  <a:lnTo>
                    <a:pt x="51" y="222"/>
                  </a:lnTo>
                  <a:lnTo>
                    <a:pt x="52" y="223"/>
                  </a:lnTo>
                  <a:lnTo>
                    <a:pt x="54" y="225"/>
                  </a:lnTo>
                  <a:lnTo>
                    <a:pt x="56" y="225"/>
                  </a:lnTo>
                  <a:lnTo>
                    <a:pt x="56" y="233"/>
                  </a:lnTo>
                  <a:lnTo>
                    <a:pt x="57" y="236"/>
                  </a:lnTo>
                  <a:lnTo>
                    <a:pt x="59" y="246"/>
                  </a:lnTo>
                  <a:lnTo>
                    <a:pt x="60" y="254"/>
                  </a:lnTo>
                  <a:lnTo>
                    <a:pt x="64" y="271"/>
                  </a:lnTo>
                  <a:lnTo>
                    <a:pt x="65" y="274"/>
                  </a:lnTo>
                  <a:lnTo>
                    <a:pt x="67" y="280"/>
                  </a:lnTo>
                  <a:lnTo>
                    <a:pt x="67" y="285"/>
                  </a:lnTo>
                  <a:lnTo>
                    <a:pt x="69" y="295"/>
                  </a:lnTo>
                  <a:lnTo>
                    <a:pt x="70" y="302"/>
                  </a:lnTo>
                  <a:lnTo>
                    <a:pt x="72" y="308"/>
                  </a:lnTo>
                  <a:lnTo>
                    <a:pt x="75" y="316"/>
                  </a:lnTo>
                  <a:lnTo>
                    <a:pt x="74" y="318"/>
                  </a:lnTo>
                  <a:lnTo>
                    <a:pt x="75" y="323"/>
                  </a:lnTo>
                  <a:lnTo>
                    <a:pt x="77" y="328"/>
                  </a:lnTo>
                  <a:lnTo>
                    <a:pt x="101" y="323"/>
                  </a:lnTo>
                  <a:lnTo>
                    <a:pt x="111" y="321"/>
                  </a:lnTo>
                  <a:lnTo>
                    <a:pt x="152" y="311"/>
                  </a:lnTo>
                  <a:lnTo>
                    <a:pt x="149" y="306"/>
                  </a:lnTo>
                  <a:lnTo>
                    <a:pt x="145" y="305"/>
                  </a:lnTo>
                  <a:lnTo>
                    <a:pt x="140" y="295"/>
                  </a:lnTo>
                  <a:lnTo>
                    <a:pt x="142" y="290"/>
                  </a:lnTo>
                  <a:lnTo>
                    <a:pt x="142" y="285"/>
                  </a:lnTo>
                  <a:lnTo>
                    <a:pt x="144" y="282"/>
                  </a:lnTo>
                  <a:lnTo>
                    <a:pt x="145" y="277"/>
                  </a:lnTo>
                  <a:lnTo>
                    <a:pt x="145" y="274"/>
                  </a:lnTo>
                  <a:lnTo>
                    <a:pt x="144" y="271"/>
                  </a:lnTo>
                  <a:lnTo>
                    <a:pt x="144" y="267"/>
                  </a:lnTo>
                  <a:lnTo>
                    <a:pt x="144" y="262"/>
                  </a:lnTo>
                  <a:lnTo>
                    <a:pt x="142" y="259"/>
                  </a:lnTo>
                  <a:lnTo>
                    <a:pt x="139" y="248"/>
                  </a:lnTo>
                  <a:lnTo>
                    <a:pt x="139" y="241"/>
                  </a:lnTo>
                  <a:lnTo>
                    <a:pt x="139" y="235"/>
                  </a:lnTo>
                  <a:lnTo>
                    <a:pt x="137" y="222"/>
                  </a:lnTo>
                  <a:lnTo>
                    <a:pt x="135" y="205"/>
                  </a:lnTo>
                  <a:lnTo>
                    <a:pt x="135" y="202"/>
                  </a:lnTo>
                  <a:lnTo>
                    <a:pt x="137" y="199"/>
                  </a:lnTo>
                  <a:lnTo>
                    <a:pt x="139" y="194"/>
                  </a:lnTo>
                  <a:lnTo>
                    <a:pt x="139" y="192"/>
                  </a:lnTo>
                  <a:lnTo>
                    <a:pt x="139" y="186"/>
                  </a:lnTo>
                  <a:lnTo>
                    <a:pt x="139" y="183"/>
                  </a:lnTo>
                  <a:lnTo>
                    <a:pt x="142" y="178"/>
                  </a:lnTo>
                  <a:lnTo>
                    <a:pt x="144" y="173"/>
                  </a:lnTo>
                  <a:lnTo>
                    <a:pt x="145" y="169"/>
                  </a:lnTo>
                  <a:lnTo>
                    <a:pt x="145" y="166"/>
                  </a:lnTo>
                  <a:lnTo>
                    <a:pt x="144" y="161"/>
                  </a:lnTo>
                  <a:lnTo>
                    <a:pt x="145" y="152"/>
                  </a:lnTo>
                  <a:lnTo>
                    <a:pt x="147" y="147"/>
                  </a:lnTo>
                  <a:lnTo>
                    <a:pt x="147" y="143"/>
                  </a:lnTo>
                  <a:lnTo>
                    <a:pt x="147" y="142"/>
                  </a:lnTo>
                  <a:lnTo>
                    <a:pt x="147" y="137"/>
                  </a:lnTo>
                  <a:lnTo>
                    <a:pt x="149" y="132"/>
                  </a:lnTo>
                  <a:lnTo>
                    <a:pt x="149" y="130"/>
                  </a:lnTo>
                  <a:lnTo>
                    <a:pt x="149" y="122"/>
                  </a:lnTo>
                  <a:lnTo>
                    <a:pt x="147" y="119"/>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 name="Freeform 104"/>
            <p:cNvSpPr>
              <a:spLocks/>
            </p:cNvSpPr>
            <p:nvPr/>
          </p:nvSpPr>
          <p:spPr bwMode="auto">
            <a:xfrm>
              <a:off x="6229471" y="2962547"/>
              <a:ext cx="639816" cy="632981"/>
            </a:xfrm>
            <a:custGeom>
              <a:avLst/>
              <a:gdLst>
                <a:gd name="T0" fmla="*/ 257055970 w 468"/>
                <a:gd name="T1" fmla="*/ 448588198 h 463"/>
                <a:gd name="T2" fmla="*/ 211693169 w 468"/>
                <a:gd name="T3" fmla="*/ 486391351 h 463"/>
                <a:gd name="T4" fmla="*/ 178931890 w 468"/>
                <a:gd name="T5" fmla="*/ 546875126 h 463"/>
                <a:gd name="T6" fmla="*/ 178931890 w 468"/>
                <a:gd name="T7" fmla="*/ 604837950 h 463"/>
                <a:gd name="T8" fmla="*/ 143649712 w 468"/>
                <a:gd name="T9" fmla="*/ 624999209 h 463"/>
                <a:gd name="T10" fmla="*/ 100806249 w 468"/>
                <a:gd name="T11" fmla="*/ 597278272 h 463"/>
                <a:gd name="T12" fmla="*/ 80645004 w 468"/>
                <a:gd name="T13" fmla="*/ 690523299 h 463"/>
                <a:gd name="T14" fmla="*/ 65524070 w 468"/>
                <a:gd name="T15" fmla="*/ 781248961 h 463"/>
                <a:gd name="T16" fmla="*/ 7561264 w 468"/>
                <a:gd name="T17" fmla="*/ 831652107 h 463"/>
                <a:gd name="T18" fmla="*/ 12601575 w 468"/>
                <a:gd name="T19" fmla="*/ 879536088 h 463"/>
                <a:gd name="T20" fmla="*/ 47883762 w 468"/>
                <a:gd name="T21" fmla="*/ 942539227 h 463"/>
                <a:gd name="T22" fmla="*/ 60483759 w 468"/>
                <a:gd name="T23" fmla="*/ 970261751 h 463"/>
                <a:gd name="T24" fmla="*/ 100806249 w 468"/>
                <a:gd name="T25" fmla="*/ 1015624582 h 463"/>
                <a:gd name="T26" fmla="*/ 143649712 w 468"/>
                <a:gd name="T27" fmla="*/ 1043345519 h 463"/>
                <a:gd name="T28" fmla="*/ 158769058 w 468"/>
                <a:gd name="T29" fmla="*/ 1073587407 h 463"/>
                <a:gd name="T30" fmla="*/ 209173807 w 468"/>
                <a:gd name="T31" fmla="*/ 1081148672 h 463"/>
                <a:gd name="T32" fmla="*/ 211693169 w 468"/>
                <a:gd name="T33" fmla="*/ 1118950238 h 463"/>
                <a:gd name="T34" fmla="*/ 262096281 w 468"/>
                <a:gd name="T35" fmla="*/ 1146672762 h 463"/>
                <a:gd name="T36" fmla="*/ 320059066 w 468"/>
                <a:gd name="T37" fmla="*/ 1164313069 h 463"/>
                <a:gd name="T38" fmla="*/ 357862193 w 468"/>
                <a:gd name="T39" fmla="*/ 1121471189 h 463"/>
                <a:gd name="T40" fmla="*/ 403224994 w 468"/>
                <a:gd name="T41" fmla="*/ 1139111496 h 463"/>
                <a:gd name="T42" fmla="*/ 463708827 w 468"/>
                <a:gd name="T43" fmla="*/ 1111390560 h 463"/>
                <a:gd name="T44" fmla="*/ 483870072 w 468"/>
                <a:gd name="T45" fmla="*/ 1076108358 h 463"/>
                <a:gd name="T46" fmla="*/ 582156934 w 468"/>
                <a:gd name="T47" fmla="*/ 1035785841 h 463"/>
                <a:gd name="T48" fmla="*/ 632558458 w 468"/>
                <a:gd name="T49" fmla="*/ 1008063317 h 463"/>
                <a:gd name="T50" fmla="*/ 624998785 w 468"/>
                <a:gd name="T51" fmla="*/ 957660171 h 463"/>
                <a:gd name="T52" fmla="*/ 635079408 w 468"/>
                <a:gd name="T53" fmla="*/ 909777976 h 463"/>
                <a:gd name="T54" fmla="*/ 680442208 w 468"/>
                <a:gd name="T55" fmla="*/ 831652107 h 463"/>
                <a:gd name="T56" fmla="*/ 710684076 w 468"/>
                <a:gd name="T57" fmla="*/ 748487710 h 463"/>
                <a:gd name="T58" fmla="*/ 725805009 w 468"/>
                <a:gd name="T59" fmla="*/ 710684557 h 463"/>
                <a:gd name="T60" fmla="*/ 768648448 w 468"/>
                <a:gd name="T61" fmla="*/ 645160467 h 463"/>
                <a:gd name="T62" fmla="*/ 834172692 w 468"/>
                <a:gd name="T63" fmla="*/ 670362040 h 463"/>
                <a:gd name="T64" fmla="*/ 859374248 w 468"/>
                <a:gd name="T65" fmla="*/ 604837950 h 463"/>
                <a:gd name="T66" fmla="*/ 874495181 w 468"/>
                <a:gd name="T67" fmla="*/ 551915441 h 463"/>
                <a:gd name="T68" fmla="*/ 924898293 w 468"/>
                <a:gd name="T69" fmla="*/ 544354175 h 463"/>
                <a:gd name="T70" fmla="*/ 965220783 w 468"/>
                <a:gd name="T71" fmla="*/ 461189778 h 463"/>
                <a:gd name="T72" fmla="*/ 980341716 w 468"/>
                <a:gd name="T73" fmla="*/ 430947890 h 463"/>
                <a:gd name="T74" fmla="*/ 1005543272 w 468"/>
                <a:gd name="T75" fmla="*/ 362902750 h 463"/>
                <a:gd name="T76" fmla="*/ 1013102945 w 468"/>
                <a:gd name="T77" fmla="*/ 292338346 h 463"/>
                <a:gd name="T78" fmla="*/ 1166833230 w 468"/>
                <a:gd name="T79" fmla="*/ 337701177 h 463"/>
                <a:gd name="T80" fmla="*/ 1161792919 w 468"/>
                <a:gd name="T81" fmla="*/ 279738353 h 463"/>
                <a:gd name="T82" fmla="*/ 1146671985 w 468"/>
                <a:gd name="T83" fmla="*/ 252015829 h 463"/>
                <a:gd name="T84" fmla="*/ 1134070414 w 468"/>
                <a:gd name="T85" fmla="*/ 231854571 h 463"/>
                <a:gd name="T86" fmla="*/ 1108868858 w 468"/>
                <a:gd name="T87" fmla="*/ 226814256 h 463"/>
                <a:gd name="T88" fmla="*/ 1038304501 w 468"/>
                <a:gd name="T89" fmla="*/ 214214263 h 463"/>
                <a:gd name="T90" fmla="*/ 1010583583 w 468"/>
                <a:gd name="T91" fmla="*/ 234375522 h 463"/>
                <a:gd name="T92" fmla="*/ 985382027 w 468"/>
                <a:gd name="T93" fmla="*/ 254536780 h 463"/>
                <a:gd name="T94" fmla="*/ 972780456 w 468"/>
                <a:gd name="T95" fmla="*/ 279738353 h 463"/>
                <a:gd name="T96" fmla="*/ 907256410 w 468"/>
                <a:gd name="T97" fmla="*/ 277217402 h 463"/>
                <a:gd name="T98" fmla="*/ 892135477 w 468"/>
                <a:gd name="T99" fmla="*/ 264617409 h 463"/>
                <a:gd name="T100" fmla="*/ 861893610 w 468"/>
                <a:gd name="T101" fmla="*/ 325101185 h 463"/>
                <a:gd name="T102" fmla="*/ 824091871 w 468"/>
                <a:gd name="T103" fmla="*/ 325101185 h 463"/>
                <a:gd name="T104" fmla="*/ 783769382 w 468"/>
                <a:gd name="T105" fmla="*/ 378023694 h 463"/>
                <a:gd name="T106" fmla="*/ 743446892 w 468"/>
                <a:gd name="T107" fmla="*/ 423386625 h 463"/>
                <a:gd name="T108" fmla="*/ 443547583 w 468"/>
                <a:gd name="T109" fmla="*/ 226814256 h 463"/>
                <a:gd name="T110" fmla="*/ 398184683 w 468"/>
                <a:gd name="T111" fmla="*/ 5040316 h 463"/>
                <a:gd name="T112" fmla="*/ 393144372 w 468"/>
                <a:gd name="T113" fmla="*/ 63004751 h 463"/>
                <a:gd name="T114" fmla="*/ 398184683 w 468"/>
                <a:gd name="T115" fmla="*/ 123488551 h 463"/>
                <a:gd name="T116" fmla="*/ 385584699 w 468"/>
                <a:gd name="T117" fmla="*/ 206652948 h 463"/>
                <a:gd name="T118" fmla="*/ 372983127 w 468"/>
                <a:gd name="T119" fmla="*/ 267136773 h 463"/>
                <a:gd name="T120" fmla="*/ 367942816 w 468"/>
                <a:gd name="T121" fmla="*/ 345262443 h 4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8"/>
                <a:gd name="T184" fmla="*/ 0 h 463"/>
                <a:gd name="T185" fmla="*/ 468 w 468"/>
                <a:gd name="T186" fmla="*/ 463 h 4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8" h="463">
                  <a:moveTo>
                    <a:pt x="125" y="162"/>
                  </a:moveTo>
                  <a:lnTo>
                    <a:pt x="122" y="165"/>
                  </a:lnTo>
                  <a:lnTo>
                    <a:pt x="117" y="173"/>
                  </a:lnTo>
                  <a:lnTo>
                    <a:pt x="111" y="175"/>
                  </a:lnTo>
                  <a:lnTo>
                    <a:pt x="104" y="180"/>
                  </a:lnTo>
                  <a:lnTo>
                    <a:pt x="102" y="178"/>
                  </a:lnTo>
                  <a:lnTo>
                    <a:pt x="99" y="175"/>
                  </a:lnTo>
                  <a:lnTo>
                    <a:pt x="94" y="173"/>
                  </a:lnTo>
                  <a:lnTo>
                    <a:pt x="93" y="176"/>
                  </a:lnTo>
                  <a:lnTo>
                    <a:pt x="86" y="183"/>
                  </a:lnTo>
                  <a:lnTo>
                    <a:pt x="86" y="188"/>
                  </a:lnTo>
                  <a:lnTo>
                    <a:pt x="84" y="193"/>
                  </a:lnTo>
                  <a:lnTo>
                    <a:pt x="76" y="193"/>
                  </a:lnTo>
                  <a:lnTo>
                    <a:pt x="73" y="194"/>
                  </a:lnTo>
                  <a:lnTo>
                    <a:pt x="73" y="201"/>
                  </a:lnTo>
                  <a:lnTo>
                    <a:pt x="70" y="202"/>
                  </a:lnTo>
                  <a:lnTo>
                    <a:pt x="70" y="207"/>
                  </a:lnTo>
                  <a:lnTo>
                    <a:pt x="71" y="217"/>
                  </a:lnTo>
                  <a:lnTo>
                    <a:pt x="70" y="220"/>
                  </a:lnTo>
                  <a:lnTo>
                    <a:pt x="63" y="222"/>
                  </a:lnTo>
                  <a:lnTo>
                    <a:pt x="65" y="225"/>
                  </a:lnTo>
                  <a:lnTo>
                    <a:pt x="70" y="230"/>
                  </a:lnTo>
                  <a:lnTo>
                    <a:pt x="70" y="235"/>
                  </a:lnTo>
                  <a:lnTo>
                    <a:pt x="71" y="240"/>
                  </a:lnTo>
                  <a:lnTo>
                    <a:pt x="67" y="238"/>
                  </a:lnTo>
                  <a:lnTo>
                    <a:pt x="65" y="240"/>
                  </a:lnTo>
                  <a:lnTo>
                    <a:pt x="63" y="246"/>
                  </a:lnTo>
                  <a:lnTo>
                    <a:pt x="60" y="248"/>
                  </a:lnTo>
                  <a:lnTo>
                    <a:pt x="58" y="248"/>
                  </a:lnTo>
                  <a:lnTo>
                    <a:pt x="57" y="248"/>
                  </a:lnTo>
                  <a:lnTo>
                    <a:pt x="58" y="243"/>
                  </a:lnTo>
                  <a:lnTo>
                    <a:pt x="58" y="240"/>
                  </a:lnTo>
                  <a:lnTo>
                    <a:pt x="55" y="237"/>
                  </a:lnTo>
                  <a:lnTo>
                    <a:pt x="49" y="235"/>
                  </a:lnTo>
                  <a:lnTo>
                    <a:pt x="45" y="232"/>
                  </a:lnTo>
                  <a:lnTo>
                    <a:pt x="40" y="237"/>
                  </a:lnTo>
                  <a:lnTo>
                    <a:pt x="37" y="242"/>
                  </a:lnTo>
                  <a:lnTo>
                    <a:pt x="36" y="248"/>
                  </a:lnTo>
                  <a:lnTo>
                    <a:pt x="36" y="256"/>
                  </a:lnTo>
                  <a:lnTo>
                    <a:pt x="31" y="263"/>
                  </a:lnTo>
                  <a:lnTo>
                    <a:pt x="31" y="268"/>
                  </a:lnTo>
                  <a:lnTo>
                    <a:pt x="32" y="274"/>
                  </a:lnTo>
                  <a:lnTo>
                    <a:pt x="34" y="281"/>
                  </a:lnTo>
                  <a:lnTo>
                    <a:pt x="36" y="289"/>
                  </a:lnTo>
                  <a:lnTo>
                    <a:pt x="34" y="291"/>
                  </a:lnTo>
                  <a:lnTo>
                    <a:pt x="27" y="292"/>
                  </a:lnTo>
                  <a:lnTo>
                    <a:pt x="27" y="294"/>
                  </a:lnTo>
                  <a:lnTo>
                    <a:pt x="26" y="310"/>
                  </a:lnTo>
                  <a:lnTo>
                    <a:pt x="9" y="317"/>
                  </a:lnTo>
                  <a:lnTo>
                    <a:pt x="1" y="318"/>
                  </a:lnTo>
                  <a:lnTo>
                    <a:pt x="1" y="317"/>
                  </a:lnTo>
                  <a:lnTo>
                    <a:pt x="0" y="318"/>
                  </a:lnTo>
                  <a:lnTo>
                    <a:pt x="1" y="326"/>
                  </a:lnTo>
                  <a:lnTo>
                    <a:pt x="3" y="330"/>
                  </a:lnTo>
                  <a:lnTo>
                    <a:pt x="3" y="335"/>
                  </a:lnTo>
                  <a:lnTo>
                    <a:pt x="5" y="338"/>
                  </a:lnTo>
                  <a:lnTo>
                    <a:pt x="5" y="341"/>
                  </a:lnTo>
                  <a:lnTo>
                    <a:pt x="3" y="343"/>
                  </a:lnTo>
                  <a:lnTo>
                    <a:pt x="3" y="346"/>
                  </a:lnTo>
                  <a:lnTo>
                    <a:pt x="5" y="349"/>
                  </a:lnTo>
                  <a:lnTo>
                    <a:pt x="3" y="351"/>
                  </a:lnTo>
                  <a:lnTo>
                    <a:pt x="1" y="352"/>
                  </a:lnTo>
                  <a:lnTo>
                    <a:pt x="1" y="354"/>
                  </a:lnTo>
                  <a:lnTo>
                    <a:pt x="3" y="357"/>
                  </a:lnTo>
                  <a:lnTo>
                    <a:pt x="9" y="364"/>
                  </a:lnTo>
                  <a:lnTo>
                    <a:pt x="19" y="374"/>
                  </a:lnTo>
                  <a:lnTo>
                    <a:pt x="21" y="375"/>
                  </a:lnTo>
                  <a:lnTo>
                    <a:pt x="21" y="377"/>
                  </a:lnTo>
                  <a:lnTo>
                    <a:pt x="19" y="380"/>
                  </a:lnTo>
                  <a:lnTo>
                    <a:pt x="19" y="382"/>
                  </a:lnTo>
                  <a:lnTo>
                    <a:pt x="21" y="385"/>
                  </a:lnTo>
                  <a:lnTo>
                    <a:pt x="24" y="385"/>
                  </a:lnTo>
                  <a:lnTo>
                    <a:pt x="26" y="385"/>
                  </a:lnTo>
                  <a:lnTo>
                    <a:pt x="27" y="392"/>
                  </a:lnTo>
                  <a:lnTo>
                    <a:pt x="31" y="395"/>
                  </a:lnTo>
                  <a:lnTo>
                    <a:pt x="34" y="398"/>
                  </a:lnTo>
                  <a:lnTo>
                    <a:pt x="39" y="400"/>
                  </a:lnTo>
                  <a:lnTo>
                    <a:pt x="40" y="403"/>
                  </a:lnTo>
                  <a:lnTo>
                    <a:pt x="40" y="406"/>
                  </a:lnTo>
                  <a:lnTo>
                    <a:pt x="44" y="410"/>
                  </a:lnTo>
                  <a:lnTo>
                    <a:pt x="49" y="414"/>
                  </a:lnTo>
                  <a:lnTo>
                    <a:pt x="52" y="418"/>
                  </a:lnTo>
                  <a:lnTo>
                    <a:pt x="55" y="414"/>
                  </a:lnTo>
                  <a:lnTo>
                    <a:pt x="57" y="414"/>
                  </a:lnTo>
                  <a:lnTo>
                    <a:pt x="57" y="418"/>
                  </a:lnTo>
                  <a:lnTo>
                    <a:pt x="58" y="419"/>
                  </a:lnTo>
                  <a:lnTo>
                    <a:pt x="62" y="419"/>
                  </a:lnTo>
                  <a:lnTo>
                    <a:pt x="62" y="421"/>
                  </a:lnTo>
                  <a:lnTo>
                    <a:pt x="62" y="424"/>
                  </a:lnTo>
                  <a:lnTo>
                    <a:pt x="63" y="426"/>
                  </a:lnTo>
                  <a:lnTo>
                    <a:pt x="67" y="426"/>
                  </a:lnTo>
                  <a:lnTo>
                    <a:pt x="68" y="426"/>
                  </a:lnTo>
                  <a:lnTo>
                    <a:pt x="75" y="424"/>
                  </a:lnTo>
                  <a:lnTo>
                    <a:pt x="80" y="424"/>
                  </a:lnTo>
                  <a:lnTo>
                    <a:pt x="83" y="427"/>
                  </a:lnTo>
                  <a:lnTo>
                    <a:pt x="83" y="429"/>
                  </a:lnTo>
                  <a:lnTo>
                    <a:pt x="80" y="432"/>
                  </a:lnTo>
                  <a:lnTo>
                    <a:pt x="78" y="434"/>
                  </a:lnTo>
                  <a:lnTo>
                    <a:pt x="80" y="436"/>
                  </a:lnTo>
                  <a:lnTo>
                    <a:pt x="81" y="437"/>
                  </a:lnTo>
                  <a:lnTo>
                    <a:pt x="83" y="439"/>
                  </a:lnTo>
                  <a:lnTo>
                    <a:pt x="84" y="444"/>
                  </a:lnTo>
                  <a:lnTo>
                    <a:pt x="88" y="447"/>
                  </a:lnTo>
                  <a:lnTo>
                    <a:pt x="89" y="450"/>
                  </a:lnTo>
                  <a:lnTo>
                    <a:pt x="93" y="452"/>
                  </a:lnTo>
                  <a:lnTo>
                    <a:pt x="96" y="455"/>
                  </a:lnTo>
                  <a:lnTo>
                    <a:pt x="101" y="455"/>
                  </a:lnTo>
                  <a:lnTo>
                    <a:pt x="104" y="455"/>
                  </a:lnTo>
                  <a:lnTo>
                    <a:pt x="107" y="458"/>
                  </a:lnTo>
                  <a:lnTo>
                    <a:pt x="109" y="460"/>
                  </a:lnTo>
                  <a:lnTo>
                    <a:pt x="112" y="462"/>
                  </a:lnTo>
                  <a:lnTo>
                    <a:pt x="115" y="463"/>
                  </a:lnTo>
                  <a:lnTo>
                    <a:pt x="122" y="463"/>
                  </a:lnTo>
                  <a:lnTo>
                    <a:pt x="127" y="462"/>
                  </a:lnTo>
                  <a:lnTo>
                    <a:pt x="130" y="458"/>
                  </a:lnTo>
                  <a:lnTo>
                    <a:pt x="132" y="455"/>
                  </a:lnTo>
                  <a:lnTo>
                    <a:pt x="133" y="455"/>
                  </a:lnTo>
                  <a:lnTo>
                    <a:pt x="137" y="454"/>
                  </a:lnTo>
                  <a:lnTo>
                    <a:pt x="140" y="450"/>
                  </a:lnTo>
                  <a:lnTo>
                    <a:pt x="142" y="445"/>
                  </a:lnTo>
                  <a:lnTo>
                    <a:pt x="143" y="442"/>
                  </a:lnTo>
                  <a:lnTo>
                    <a:pt x="145" y="442"/>
                  </a:lnTo>
                  <a:lnTo>
                    <a:pt x="146" y="444"/>
                  </a:lnTo>
                  <a:lnTo>
                    <a:pt x="151" y="447"/>
                  </a:lnTo>
                  <a:lnTo>
                    <a:pt x="156" y="452"/>
                  </a:lnTo>
                  <a:lnTo>
                    <a:pt x="160" y="452"/>
                  </a:lnTo>
                  <a:lnTo>
                    <a:pt x="161" y="452"/>
                  </a:lnTo>
                  <a:lnTo>
                    <a:pt x="166" y="449"/>
                  </a:lnTo>
                  <a:lnTo>
                    <a:pt x="171" y="445"/>
                  </a:lnTo>
                  <a:lnTo>
                    <a:pt x="176" y="444"/>
                  </a:lnTo>
                  <a:lnTo>
                    <a:pt x="182" y="442"/>
                  </a:lnTo>
                  <a:lnTo>
                    <a:pt x="184" y="441"/>
                  </a:lnTo>
                  <a:lnTo>
                    <a:pt x="186" y="439"/>
                  </a:lnTo>
                  <a:lnTo>
                    <a:pt x="187" y="442"/>
                  </a:lnTo>
                  <a:lnTo>
                    <a:pt x="195" y="436"/>
                  </a:lnTo>
                  <a:lnTo>
                    <a:pt x="197" y="432"/>
                  </a:lnTo>
                  <a:lnTo>
                    <a:pt x="194" y="429"/>
                  </a:lnTo>
                  <a:lnTo>
                    <a:pt x="192" y="427"/>
                  </a:lnTo>
                  <a:lnTo>
                    <a:pt x="195" y="423"/>
                  </a:lnTo>
                  <a:lnTo>
                    <a:pt x="202" y="423"/>
                  </a:lnTo>
                  <a:lnTo>
                    <a:pt x="205" y="427"/>
                  </a:lnTo>
                  <a:lnTo>
                    <a:pt x="225" y="413"/>
                  </a:lnTo>
                  <a:lnTo>
                    <a:pt x="228" y="411"/>
                  </a:lnTo>
                  <a:lnTo>
                    <a:pt x="231" y="411"/>
                  </a:lnTo>
                  <a:lnTo>
                    <a:pt x="233" y="414"/>
                  </a:lnTo>
                  <a:lnTo>
                    <a:pt x="236" y="416"/>
                  </a:lnTo>
                  <a:lnTo>
                    <a:pt x="238" y="413"/>
                  </a:lnTo>
                  <a:lnTo>
                    <a:pt x="244" y="405"/>
                  </a:lnTo>
                  <a:lnTo>
                    <a:pt x="249" y="401"/>
                  </a:lnTo>
                  <a:lnTo>
                    <a:pt x="251" y="400"/>
                  </a:lnTo>
                  <a:lnTo>
                    <a:pt x="246" y="398"/>
                  </a:lnTo>
                  <a:lnTo>
                    <a:pt x="246" y="397"/>
                  </a:lnTo>
                  <a:lnTo>
                    <a:pt x="246" y="395"/>
                  </a:lnTo>
                  <a:lnTo>
                    <a:pt x="257" y="388"/>
                  </a:lnTo>
                  <a:lnTo>
                    <a:pt x="249" y="385"/>
                  </a:lnTo>
                  <a:lnTo>
                    <a:pt x="248" y="380"/>
                  </a:lnTo>
                  <a:lnTo>
                    <a:pt x="246" y="377"/>
                  </a:lnTo>
                  <a:lnTo>
                    <a:pt x="248" y="377"/>
                  </a:lnTo>
                  <a:lnTo>
                    <a:pt x="249" y="374"/>
                  </a:lnTo>
                  <a:lnTo>
                    <a:pt x="249" y="370"/>
                  </a:lnTo>
                  <a:lnTo>
                    <a:pt x="251" y="367"/>
                  </a:lnTo>
                  <a:lnTo>
                    <a:pt x="252" y="361"/>
                  </a:lnTo>
                  <a:lnTo>
                    <a:pt x="257" y="352"/>
                  </a:lnTo>
                  <a:lnTo>
                    <a:pt x="261" y="346"/>
                  </a:lnTo>
                  <a:lnTo>
                    <a:pt x="264" y="343"/>
                  </a:lnTo>
                  <a:lnTo>
                    <a:pt x="266" y="341"/>
                  </a:lnTo>
                  <a:lnTo>
                    <a:pt x="269" y="336"/>
                  </a:lnTo>
                  <a:lnTo>
                    <a:pt x="270" y="330"/>
                  </a:lnTo>
                  <a:lnTo>
                    <a:pt x="272" y="325"/>
                  </a:lnTo>
                  <a:lnTo>
                    <a:pt x="274" y="320"/>
                  </a:lnTo>
                  <a:lnTo>
                    <a:pt x="274" y="315"/>
                  </a:lnTo>
                  <a:lnTo>
                    <a:pt x="274" y="310"/>
                  </a:lnTo>
                  <a:lnTo>
                    <a:pt x="275" y="305"/>
                  </a:lnTo>
                  <a:lnTo>
                    <a:pt x="282" y="297"/>
                  </a:lnTo>
                  <a:lnTo>
                    <a:pt x="285" y="295"/>
                  </a:lnTo>
                  <a:lnTo>
                    <a:pt x="282" y="292"/>
                  </a:lnTo>
                  <a:lnTo>
                    <a:pt x="282" y="291"/>
                  </a:lnTo>
                  <a:lnTo>
                    <a:pt x="283" y="287"/>
                  </a:lnTo>
                  <a:lnTo>
                    <a:pt x="285" y="284"/>
                  </a:lnTo>
                  <a:lnTo>
                    <a:pt x="288" y="282"/>
                  </a:lnTo>
                  <a:lnTo>
                    <a:pt x="288" y="279"/>
                  </a:lnTo>
                  <a:lnTo>
                    <a:pt x="290" y="273"/>
                  </a:lnTo>
                  <a:lnTo>
                    <a:pt x="288" y="261"/>
                  </a:lnTo>
                  <a:lnTo>
                    <a:pt x="290" y="253"/>
                  </a:lnTo>
                  <a:lnTo>
                    <a:pt x="293" y="250"/>
                  </a:lnTo>
                  <a:lnTo>
                    <a:pt x="305" y="256"/>
                  </a:lnTo>
                  <a:lnTo>
                    <a:pt x="310" y="264"/>
                  </a:lnTo>
                  <a:lnTo>
                    <a:pt x="311" y="266"/>
                  </a:lnTo>
                  <a:lnTo>
                    <a:pt x="313" y="268"/>
                  </a:lnTo>
                  <a:lnTo>
                    <a:pt x="323" y="268"/>
                  </a:lnTo>
                  <a:lnTo>
                    <a:pt x="329" y="268"/>
                  </a:lnTo>
                  <a:lnTo>
                    <a:pt x="331" y="266"/>
                  </a:lnTo>
                  <a:lnTo>
                    <a:pt x="332" y="264"/>
                  </a:lnTo>
                  <a:lnTo>
                    <a:pt x="336" y="261"/>
                  </a:lnTo>
                  <a:lnTo>
                    <a:pt x="337" y="260"/>
                  </a:lnTo>
                  <a:lnTo>
                    <a:pt x="337" y="255"/>
                  </a:lnTo>
                  <a:lnTo>
                    <a:pt x="339" y="248"/>
                  </a:lnTo>
                  <a:lnTo>
                    <a:pt x="341" y="240"/>
                  </a:lnTo>
                  <a:lnTo>
                    <a:pt x="342" y="233"/>
                  </a:lnTo>
                  <a:lnTo>
                    <a:pt x="344" y="230"/>
                  </a:lnTo>
                  <a:lnTo>
                    <a:pt x="345" y="229"/>
                  </a:lnTo>
                  <a:lnTo>
                    <a:pt x="345" y="224"/>
                  </a:lnTo>
                  <a:lnTo>
                    <a:pt x="345" y="220"/>
                  </a:lnTo>
                  <a:lnTo>
                    <a:pt x="347" y="219"/>
                  </a:lnTo>
                  <a:lnTo>
                    <a:pt x="347" y="214"/>
                  </a:lnTo>
                  <a:lnTo>
                    <a:pt x="347" y="212"/>
                  </a:lnTo>
                  <a:lnTo>
                    <a:pt x="349" y="212"/>
                  </a:lnTo>
                  <a:lnTo>
                    <a:pt x="352" y="209"/>
                  </a:lnTo>
                  <a:lnTo>
                    <a:pt x="352" y="207"/>
                  </a:lnTo>
                  <a:lnTo>
                    <a:pt x="367" y="216"/>
                  </a:lnTo>
                  <a:lnTo>
                    <a:pt x="368" y="206"/>
                  </a:lnTo>
                  <a:lnTo>
                    <a:pt x="373" y="193"/>
                  </a:lnTo>
                  <a:lnTo>
                    <a:pt x="375" y="191"/>
                  </a:lnTo>
                  <a:lnTo>
                    <a:pt x="376" y="189"/>
                  </a:lnTo>
                  <a:lnTo>
                    <a:pt x="380" y="191"/>
                  </a:lnTo>
                  <a:lnTo>
                    <a:pt x="383" y="183"/>
                  </a:lnTo>
                  <a:lnTo>
                    <a:pt x="385" y="181"/>
                  </a:lnTo>
                  <a:lnTo>
                    <a:pt x="388" y="181"/>
                  </a:lnTo>
                  <a:lnTo>
                    <a:pt x="391" y="175"/>
                  </a:lnTo>
                  <a:lnTo>
                    <a:pt x="389" y="175"/>
                  </a:lnTo>
                  <a:lnTo>
                    <a:pt x="389" y="173"/>
                  </a:lnTo>
                  <a:lnTo>
                    <a:pt x="389" y="171"/>
                  </a:lnTo>
                  <a:lnTo>
                    <a:pt x="394" y="167"/>
                  </a:lnTo>
                  <a:lnTo>
                    <a:pt x="399" y="158"/>
                  </a:lnTo>
                  <a:lnTo>
                    <a:pt x="401" y="155"/>
                  </a:lnTo>
                  <a:lnTo>
                    <a:pt x="401" y="154"/>
                  </a:lnTo>
                  <a:lnTo>
                    <a:pt x="398" y="152"/>
                  </a:lnTo>
                  <a:lnTo>
                    <a:pt x="399" y="144"/>
                  </a:lnTo>
                  <a:lnTo>
                    <a:pt x="398" y="142"/>
                  </a:lnTo>
                  <a:lnTo>
                    <a:pt x="402" y="129"/>
                  </a:lnTo>
                  <a:lnTo>
                    <a:pt x="399" y="129"/>
                  </a:lnTo>
                  <a:lnTo>
                    <a:pt x="402" y="123"/>
                  </a:lnTo>
                  <a:lnTo>
                    <a:pt x="399" y="123"/>
                  </a:lnTo>
                  <a:lnTo>
                    <a:pt x="402" y="116"/>
                  </a:lnTo>
                  <a:lnTo>
                    <a:pt x="414" y="123"/>
                  </a:lnTo>
                  <a:lnTo>
                    <a:pt x="437" y="134"/>
                  </a:lnTo>
                  <a:lnTo>
                    <a:pt x="460" y="147"/>
                  </a:lnTo>
                  <a:lnTo>
                    <a:pt x="461" y="147"/>
                  </a:lnTo>
                  <a:lnTo>
                    <a:pt x="461" y="142"/>
                  </a:lnTo>
                  <a:lnTo>
                    <a:pt x="463" y="134"/>
                  </a:lnTo>
                  <a:lnTo>
                    <a:pt x="464" y="129"/>
                  </a:lnTo>
                  <a:lnTo>
                    <a:pt x="468" y="121"/>
                  </a:lnTo>
                  <a:lnTo>
                    <a:pt x="463" y="118"/>
                  </a:lnTo>
                  <a:lnTo>
                    <a:pt x="463" y="114"/>
                  </a:lnTo>
                  <a:lnTo>
                    <a:pt x="463" y="113"/>
                  </a:lnTo>
                  <a:lnTo>
                    <a:pt x="461" y="111"/>
                  </a:lnTo>
                  <a:lnTo>
                    <a:pt x="458" y="110"/>
                  </a:lnTo>
                  <a:lnTo>
                    <a:pt x="456" y="108"/>
                  </a:lnTo>
                  <a:lnTo>
                    <a:pt x="456" y="105"/>
                  </a:lnTo>
                  <a:lnTo>
                    <a:pt x="458" y="101"/>
                  </a:lnTo>
                  <a:lnTo>
                    <a:pt x="458" y="100"/>
                  </a:lnTo>
                  <a:lnTo>
                    <a:pt x="455" y="100"/>
                  </a:lnTo>
                  <a:lnTo>
                    <a:pt x="453" y="101"/>
                  </a:lnTo>
                  <a:lnTo>
                    <a:pt x="451" y="101"/>
                  </a:lnTo>
                  <a:lnTo>
                    <a:pt x="448" y="98"/>
                  </a:lnTo>
                  <a:lnTo>
                    <a:pt x="447" y="96"/>
                  </a:lnTo>
                  <a:lnTo>
                    <a:pt x="448" y="95"/>
                  </a:lnTo>
                  <a:lnTo>
                    <a:pt x="450" y="92"/>
                  </a:lnTo>
                  <a:lnTo>
                    <a:pt x="450" y="90"/>
                  </a:lnTo>
                  <a:lnTo>
                    <a:pt x="447" y="88"/>
                  </a:lnTo>
                  <a:lnTo>
                    <a:pt x="445" y="87"/>
                  </a:lnTo>
                  <a:lnTo>
                    <a:pt x="443" y="88"/>
                  </a:lnTo>
                  <a:lnTo>
                    <a:pt x="442" y="90"/>
                  </a:lnTo>
                  <a:lnTo>
                    <a:pt x="440" y="90"/>
                  </a:lnTo>
                  <a:lnTo>
                    <a:pt x="437" y="90"/>
                  </a:lnTo>
                  <a:lnTo>
                    <a:pt x="432" y="92"/>
                  </a:lnTo>
                  <a:lnTo>
                    <a:pt x="429" y="90"/>
                  </a:lnTo>
                  <a:lnTo>
                    <a:pt x="420" y="85"/>
                  </a:lnTo>
                  <a:lnTo>
                    <a:pt x="417" y="83"/>
                  </a:lnTo>
                  <a:lnTo>
                    <a:pt x="412" y="85"/>
                  </a:lnTo>
                  <a:lnTo>
                    <a:pt x="409" y="87"/>
                  </a:lnTo>
                  <a:lnTo>
                    <a:pt x="407" y="88"/>
                  </a:lnTo>
                  <a:lnTo>
                    <a:pt x="406" y="92"/>
                  </a:lnTo>
                  <a:lnTo>
                    <a:pt x="404" y="93"/>
                  </a:lnTo>
                  <a:lnTo>
                    <a:pt x="402" y="93"/>
                  </a:lnTo>
                  <a:lnTo>
                    <a:pt x="401" y="93"/>
                  </a:lnTo>
                  <a:lnTo>
                    <a:pt x="398" y="93"/>
                  </a:lnTo>
                  <a:lnTo>
                    <a:pt x="393" y="96"/>
                  </a:lnTo>
                  <a:lnTo>
                    <a:pt x="389" y="96"/>
                  </a:lnTo>
                  <a:lnTo>
                    <a:pt x="388" y="98"/>
                  </a:lnTo>
                  <a:lnTo>
                    <a:pt x="389" y="100"/>
                  </a:lnTo>
                  <a:lnTo>
                    <a:pt x="391" y="101"/>
                  </a:lnTo>
                  <a:lnTo>
                    <a:pt x="389" y="103"/>
                  </a:lnTo>
                  <a:lnTo>
                    <a:pt x="388" y="105"/>
                  </a:lnTo>
                  <a:lnTo>
                    <a:pt x="388" y="106"/>
                  </a:lnTo>
                  <a:lnTo>
                    <a:pt x="386" y="108"/>
                  </a:lnTo>
                  <a:lnTo>
                    <a:pt x="388" y="110"/>
                  </a:lnTo>
                  <a:lnTo>
                    <a:pt x="386" y="111"/>
                  </a:lnTo>
                  <a:lnTo>
                    <a:pt x="385" y="113"/>
                  </a:lnTo>
                  <a:lnTo>
                    <a:pt x="381" y="111"/>
                  </a:lnTo>
                  <a:lnTo>
                    <a:pt x="375" y="111"/>
                  </a:lnTo>
                  <a:lnTo>
                    <a:pt x="370" y="111"/>
                  </a:lnTo>
                  <a:lnTo>
                    <a:pt x="365" y="111"/>
                  </a:lnTo>
                  <a:lnTo>
                    <a:pt x="360" y="110"/>
                  </a:lnTo>
                  <a:lnTo>
                    <a:pt x="358" y="106"/>
                  </a:lnTo>
                  <a:lnTo>
                    <a:pt x="358" y="103"/>
                  </a:lnTo>
                  <a:lnTo>
                    <a:pt x="358" y="101"/>
                  </a:lnTo>
                  <a:lnTo>
                    <a:pt x="357" y="101"/>
                  </a:lnTo>
                  <a:lnTo>
                    <a:pt x="355" y="101"/>
                  </a:lnTo>
                  <a:lnTo>
                    <a:pt x="354" y="105"/>
                  </a:lnTo>
                  <a:lnTo>
                    <a:pt x="352" y="108"/>
                  </a:lnTo>
                  <a:lnTo>
                    <a:pt x="352" y="111"/>
                  </a:lnTo>
                  <a:lnTo>
                    <a:pt x="350" y="113"/>
                  </a:lnTo>
                  <a:lnTo>
                    <a:pt x="349" y="114"/>
                  </a:lnTo>
                  <a:lnTo>
                    <a:pt x="345" y="123"/>
                  </a:lnTo>
                  <a:lnTo>
                    <a:pt x="342" y="129"/>
                  </a:lnTo>
                  <a:lnTo>
                    <a:pt x="339" y="131"/>
                  </a:lnTo>
                  <a:lnTo>
                    <a:pt x="336" y="129"/>
                  </a:lnTo>
                  <a:lnTo>
                    <a:pt x="332" y="127"/>
                  </a:lnTo>
                  <a:lnTo>
                    <a:pt x="331" y="127"/>
                  </a:lnTo>
                  <a:lnTo>
                    <a:pt x="327" y="127"/>
                  </a:lnTo>
                  <a:lnTo>
                    <a:pt x="327" y="129"/>
                  </a:lnTo>
                  <a:lnTo>
                    <a:pt x="326" y="134"/>
                  </a:lnTo>
                  <a:lnTo>
                    <a:pt x="324" y="136"/>
                  </a:lnTo>
                  <a:lnTo>
                    <a:pt x="318" y="142"/>
                  </a:lnTo>
                  <a:lnTo>
                    <a:pt x="314" y="145"/>
                  </a:lnTo>
                  <a:lnTo>
                    <a:pt x="313" y="147"/>
                  </a:lnTo>
                  <a:lnTo>
                    <a:pt x="311" y="150"/>
                  </a:lnTo>
                  <a:lnTo>
                    <a:pt x="311" y="152"/>
                  </a:lnTo>
                  <a:lnTo>
                    <a:pt x="308" y="154"/>
                  </a:lnTo>
                  <a:lnTo>
                    <a:pt x="305" y="155"/>
                  </a:lnTo>
                  <a:lnTo>
                    <a:pt x="301" y="158"/>
                  </a:lnTo>
                  <a:lnTo>
                    <a:pt x="296" y="165"/>
                  </a:lnTo>
                  <a:lnTo>
                    <a:pt x="295" y="168"/>
                  </a:lnTo>
                  <a:lnTo>
                    <a:pt x="282" y="103"/>
                  </a:lnTo>
                  <a:lnTo>
                    <a:pt x="256" y="106"/>
                  </a:lnTo>
                  <a:lnTo>
                    <a:pt x="244" y="108"/>
                  </a:lnTo>
                  <a:lnTo>
                    <a:pt x="192" y="118"/>
                  </a:lnTo>
                  <a:lnTo>
                    <a:pt x="181" y="119"/>
                  </a:lnTo>
                  <a:lnTo>
                    <a:pt x="176" y="90"/>
                  </a:lnTo>
                  <a:lnTo>
                    <a:pt x="174" y="82"/>
                  </a:lnTo>
                  <a:lnTo>
                    <a:pt x="173" y="62"/>
                  </a:lnTo>
                  <a:lnTo>
                    <a:pt x="166" y="31"/>
                  </a:lnTo>
                  <a:lnTo>
                    <a:pt x="164" y="21"/>
                  </a:lnTo>
                  <a:lnTo>
                    <a:pt x="161" y="0"/>
                  </a:lnTo>
                  <a:lnTo>
                    <a:pt x="158" y="2"/>
                  </a:lnTo>
                  <a:lnTo>
                    <a:pt x="151" y="4"/>
                  </a:lnTo>
                  <a:lnTo>
                    <a:pt x="148" y="7"/>
                  </a:lnTo>
                  <a:lnTo>
                    <a:pt x="148" y="8"/>
                  </a:lnTo>
                  <a:lnTo>
                    <a:pt x="148" y="10"/>
                  </a:lnTo>
                  <a:lnTo>
                    <a:pt x="155" y="20"/>
                  </a:lnTo>
                  <a:lnTo>
                    <a:pt x="156" y="25"/>
                  </a:lnTo>
                  <a:lnTo>
                    <a:pt x="156" y="30"/>
                  </a:lnTo>
                  <a:lnTo>
                    <a:pt x="156" y="33"/>
                  </a:lnTo>
                  <a:lnTo>
                    <a:pt x="156" y="36"/>
                  </a:lnTo>
                  <a:lnTo>
                    <a:pt x="160" y="41"/>
                  </a:lnTo>
                  <a:lnTo>
                    <a:pt x="160" y="44"/>
                  </a:lnTo>
                  <a:lnTo>
                    <a:pt x="158" y="49"/>
                  </a:lnTo>
                  <a:lnTo>
                    <a:pt x="156" y="54"/>
                  </a:lnTo>
                  <a:lnTo>
                    <a:pt x="155" y="61"/>
                  </a:lnTo>
                  <a:lnTo>
                    <a:pt x="153" y="66"/>
                  </a:lnTo>
                  <a:lnTo>
                    <a:pt x="151" y="79"/>
                  </a:lnTo>
                  <a:lnTo>
                    <a:pt x="151" y="82"/>
                  </a:lnTo>
                  <a:lnTo>
                    <a:pt x="153" y="82"/>
                  </a:lnTo>
                  <a:lnTo>
                    <a:pt x="151" y="92"/>
                  </a:lnTo>
                  <a:lnTo>
                    <a:pt x="151" y="95"/>
                  </a:lnTo>
                  <a:lnTo>
                    <a:pt x="148" y="96"/>
                  </a:lnTo>
                  <a:lnTo>
                    <a:pt x="148" y="100"/>
                  </a:lnTo>
                  <a:lnTo>
                    <a:pt x="150" y="103"/>
                  </a:lnTo>
                  <a:lnTo>
                    <a:pt x="148" y="106"/>
                  </a:lnTo>
                  <a:lnTo>
                    <a:pt x="148" y="111"/>
                  </a:lnTo>
                  <a:lnTo>
                    <a:pt x="146" y="118"/>
                  </a:lnTo>
                  <a:lnTo>
                    <a:pt x="150" y="123"/>
                  </a:lnTo>
                  <a:lnTo>
                    <a:pt x="150" y="124"/>
                  </a:lnTo>
                  <a:lnTo>
                    <a:pt x="148" y="127"/>
                  </a:lnTo>
                  <a:lnTo>
                    <a:pt x="146" y="137"/>
                  </a:lnTo>
                  <a:lnTo>
                    <a:pt x="143" y="139"/>
                  </a:lnTo>
                  <a:lnTo>
                    <a:pt x="137" y="144"/>
                  </a:lnTo>
                  <a:lnTo>
                    <a:pt x="133" y="149"/>
                  </a:lnTo>
                  <a:lnTo>
                    <a:pt x="127" y="160"/>
                  </a:lnTo>
                  <a:lnTo>
                    <a:pt x="125" y="162"/>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 name="Freeform 106"/>
            <p:cNvSpPr>
              <a:spLocks/>
            </p:cNvSpPr>
            <p:nvPr/>
          </p:nvSpPr>
          <p:spPr bwMode="auto">
            <a:xfrm>
              <a:off x="4752972" y="1995988"/>
              <a:ext cx="758756" cy="781997"/>
            </a:xfrm>
            <a:custGeom>
              <a:avLst/>
              <a:gdLst>
                <a:gd name="T0" fmla="*/ 456147226 w 555"/>
                <a:gd name="T1" fmla="*/ 1232355483 h 572"/>
                <a:gd name="T2" fmla="*/ 481348764 w 555"/>
                <a:gd name="T3" fmla="*/ 1368445450 h 572"/>
                <a:gd name="T4" fmla="*/ 572074297 w 555"/>
                <a:gd name="T5" fmla="*/ 1408767933 h 572"/>
                <a:gd name="T6" fmla="*/ 892134811 w 555"/>
                <a:gd name="T7" fmla="*/ 1423888864 h 572"/>
                <a:gd name="T8" fmla="*/ 1277717535 w 555"/>
                <a:gd name="T9" fmla="*/ 1396166363 h 572"/>
                <a:gd name="T10" fmla="*/ 1277717535 w 555"/>
                <a:gd name="T11" fmla="*/ 1310481088 h 572"/>
                <a:gd name="T12" fmla="*/ 1242435383 w 555"/>
                <a:gd name="T13" fmla="*/ 1227315173 h 572"/>
                <a:gd name="T14" fmla="*/ 1232354768 w 555"/>
                <a:gd name="T15" fmla="*/ 1161791139 h 572"/>
                <a:gd name="T16" fmla="*/ 1257556305 w 555"/>
                <a:gd name="T17" fmla="*/ 1043344639 h 572"/>
                <a:gd name="T18" fmla="*/ 1257556305 w 555"/>
                <a:gd name="T19" fmla="*/ 940017483 h 572"/>
                <a:gd name="T20" fmla="*/ 1270156280 w 555"/>
                <a:gd name="T21" fmla="*/ 861893467 h 572"/>
                <a:gd name="T22" fmla="*/ 1290319097 w 555"/>
                <a:gd name="T23" fmla="*/ 758566112 h 572"/>
                <a:gd name="T24" fmla="*/ 1323080302 w 555"/>
                <a:gd name="T25" fmla="*/ 657761493 h 572"/>
                <a:gd name="T26" fmla="*/ 1365923708 w 555"/>
                <a:gd name="T27" fmla="*/ 556953698 h 572"/>
                <a:gd name="T28" fmla="*/ 1386084938 w 555"/>
                <a:gd name="T29" fmla="*/ 496469974 h 572"/>
                <a:gd name="T30" fmla="*/ 1373483376 w 555"/>
                <a:gd name="T31" fmla="*/ 471268422 h 572"/>
                <a:gd name="T32" fmla="*/ 1348281839 w 555"/>
                <a:gd name="T33" fmla="*/ 511590905 h 572"/>
                <a:gd name="T34" fmla="*/ 1315520634 w 555"/>
                <a:gd name="T35" fmla="*/ 569555268 h 572"/>
                <a:gd name="T36" fmla="*/ 1302919072 w 555"/>
                <a:gd name="T37" fmla="*/ 612397112 h 572"/>
                <a:gd name="T38" fmla="*/ 1265115972 w 555"/>
                <a:gd name="T39" fmla="*/ 627518043 h 572"/>
                <a:gd name="T40" fmla="*/ 1197072616 w 555"/>
                <a:gd name="T41" fmla="*/ 710683958 h 572"/>
                <a:gd name="T42" fmla="*/ 1171871079 w 555"/>
                <a:gd name="T43" fmla="*/ 713204907 h 572"/>
                <a:gd name="T44" fmla="*/ 1192032309 w 555"/>
                <a:gd name="T45" fmla="*/ 635079302 h 572"/>
                <a:gd name="T46" fmla="*/ 1244954743 w 555"/>
                <a:gd name="T47" fmla="*/ 579635889 h 572"/>
                <a:gd name="T48" fmla="*/ 1217233846 w 555"/>
                <a:gd name="T49" fmla="*/ 521671526 h 572"/>
                <a:gd name="T50" fmla="*/ 1192032309 w 555"/>
                <a:gd name="T51" fmla="*/ 468749061 h 572"/>
                <a:gd name="T52" fmla="*/ 1184471054 w 555"/>
                <a:gd name="T53" fmla="*/ 398184617 h 572"/>
                <a:gd name="T54" fmla="*/ 1179430746 w 555"/>
                <a:gd name="T55" fmla="*/ 347781513 h 572"/>
                <a:gd name="T56" fmla="*/ 1108866442 w 555"/>
                <a:gd name="T57" fmla="*/ 322579962 h 572"/>
                <a:gd name="T58" fmla="*/ 1106347082 w 555"/>
                <a:gd name="T59" fmla="*/ 282257479 h 572"/>
                <a:gd name="T60" fmla="*/ 1028223111 w 555"/>
                <a:gd name="T61" fmla="*/ 269655909 h 572"/>
                <a:gd name="T62" fmla="*/ 945057245 w 555"/>
                <a:gd name="T63" fmla="*/ 267136548 h 572"/>
                <a:gd name="T64" fmla="*/ 821570308 w 555"/>
                <a:gd name="T65" fmla="*/ 224293116 h 572"/>
                <a:gd name="T66" fmla="*/ 632557986 w 555"/>
                <a:gd name="T67" fmla="*/ 166330291 h 572"/>
                <a:gd name="T68" fmla="*/ 587195219 w 555"/>
                <a:gd name="T69" fmla="*/ 123486859 h 572"/>
                <a:gd name="T70" fmla="*/ 514111556 w 555"/>
                <a:gd name="T71" fmla="*/ 93244973 h 572"/>
                <a:gd name="T72" fmla="*/ 463708481 w 555"/>
                <a:gd name="T73" fmla="*/ 113406239 h 572"/>
                <a:gd name="T74" fmla="*/ 481348764 w 555"/>
                <a:gd name="T75" fmla="*/ 35282185 h 572"/>
                <a:gd name="T76" fmla="*/ 456147226 w 555"/>
                <a:gd name="T77" fmla="*/ 0 h 572"/>
                <a:gd name="T78" fmla="*/ 357861926 w 555"/>
                <a:gd name="T79" fmla="*/ 47882167 h 572"/>
                <a:gd name="T80" fmla="*/ 254534830 w 555"/>
                <a:gd name="T81" fmla="*/ 90725611 h 572"/>
                <a:gd name="T82" fmla="*/ 183970477 w 555"/>
                <a:gd name="T83" fmla="*/ 80644990 h 572"/>
                <a:gd name="T84" fmla="*/ 151209272 w 555"/>
                <a:gd name="T85" fmla="*/ 100806232 h 572"/>
                <a:gd name="T86" fmla="*/ 128527095 w 555"/>
                <a:gd name="T87" fmla="*/ 312499341 h 572"/>
                <a:gd name="T88" fmla="*/ 40322472 w 555"/>
                <a:gd name="T89" fmla="*/ 365421806 h 572"/>
                <a:gd name="T90" fmla="*/ 0 w 555"/>
                <a:gd name="T91" fmla="*/ 446066871 h 572"/>
                <a:gd name="T92" fmla="*/ 50403087 w 555"/>
                <a:gd name="T93" fmla="*/ 524192475 h 572"/>
                <a:gd name="T94" fmla="*/ 37801524 w 555"/>
                <a:gd name="T95" fmla="*/ 622477733 h 572"/>
                <a:gd name="T96" fmla="*/ 57962766 w 555"/>
                <a:gd name="T97" fmla="*/ 743445181 h 572"/>
                <a:gd name="T98" fmla="*/ 151209272 w 555"/>
                <a:gd name="T99" fmla="*/ 791328923 h 572"/>
                <a:gd name="T100" fmla="*/ 259575138 w 555"/>
                <a:gd name="T101" fmla="*/ 861893467 h 572"/>
                <a:gd name="T102" fmla="*/ 332660389 w 555"/>
                <a:gd name="T103" fmla="*/ 940017483 h 572"/>
                <a:gd name="T104" fmla="*/ 410784360 w 555"/>
                <a:gd name="T105" fmla="*/ 1005541518 h 572"/>
                <a:gd name="T106" fmla="*/ 423386022 w 555"/>
                <a:gd name="T107" fmla="*/ 1091226794 h 5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5"/>
                <a:gd name="T163" fmla="*/ 0 h 572"/>
                <a:gd name="T164" fmla="*/ 555 w 555"/>
                <a:gd name="T165" fmla="*/ 572 h 5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5" h="572">
                  <a:moveTo>
                    <a:pt x="173" y="455"/>
                  </a:moveTo>
                  <a:lnTo>
                    <a:pt x="176" y="456"/>
                  </a:lnTo>
                  <a:lnTo>
                    <a:pt x="179" y="463"/>
                  </a:lnTo>
                  <a:lnTo>
                    <a:pt x="186" y="471"/>
                  </a:lnTo>
                  <a:lnTo>
                    <a:pt x="189" y="476"/>
                  </a:lnTo>
                  <a:lnTo>
                    <a:pt x="186" y="479"/>
                  </a:lnTo>
                  <a:lnTo>
                    <a:pt x="181" y="489"/>
                  </a:lnTo>
                  <a:lnTo>
                    <a:pt x="178" y="494"/>
                  </a:lnTo>
                  <a:lnTo>
                    <a:pt x="178" y="500"/>
                  </a:lnTo>
                  <a:lnTo>
                    <a:pt x="181" y="512"/>
                  </a:lnTo>
                  <a:lnTo>
                    <a:pt x="184" y="521"/>
                  </a:lnTo>
                  <a:lnTo>
                    <a:pt x="188" y="526"/>
                  </a:lnTo>
                  <a:lnTo>
                    <a:pt x="189" y="538"/>
                  </a:lnTo>
                  <a:lnTo>
                    <a:pt x="191" y="543"/>
                  </a:lnTo>
                  <a:lnTo>
                    <a:pt x="196" y="544"/>
                  </a:lnTo>
                  <a:lnTo>
                    <a:pt x="202" y="547"/>
                  </a:lnTo>
                  <a:lnTo>
                    <a:pt x="207" y="549"/>
                  </a:lnTo>
                  <a:lnTo>
                    <a:pt x="210" y="551"/>
                  </a:lnTo>
                  <a:lnTo>
                    <a:pt x="215" y="552"/>
                  </a:lnTo>
                  <a:lnTo>
                    <a:pt x="222" y="554"/>
                  </a:lnTo>
                  <a:lnTo>
                    <a:pt x="227" y="559"/>
                  </a:lnTo>
                  <a:lnTo>
                    <a:pt x="230" y="564"/>
                  </a:lnTo>
                  <a:lnTo>
                    <a:pt x="232" y="567"/>
                  </a:lnTo>
                  <a:lnTo>
                    <a:pt x="233" y="572"/>
                  </a:lnTo>
                  <a:lnTo>
                    <a:pt x="255" y="570"/>
                  </a:lnTo>
                  <a:lnTo>
                    <a:pt x="303" y="569"/>
                  </a:lnTo>
                  <a:lnTo>
                    <a:pt x="310" y="567"/>
                  </a:lnTo>
                  <a:lnTo>
                    <a:pt x="354" y="565"/>
                  </a:lnTo>
                  <a:lnTo>
                    <a:pt x="356" y="565"/>
                  </a:lnTo>
                  <a:lnTo>
                    <a:pt x="396" y="562"/>
                  </a:lnTo>
                  <a:lnTo>
                    <a:pt x="413" y="562"/>
                  </a:lnTo>
                  <a:lnTo>
                    <a:pt x="421" y="561"/>
                  </a:lnTo>
                  <a:lnTo>
                    <a:pt x="457" y="557"/>
                  </a:lnTo>
                  <a:lnTo>
                    <a:pt x="468" y="557"/>
                  </a:lnTo>
                  <a:lnTo>
                    <a:pt x="507" y="554"/>
                  </a:lnTo>
                  <a:lnTo>
                    <a:pt x="506" y="549"/>
                  </a:lnTo>
                  <a:lnTo>
                    <a:pt x="504" y="544"/>
                  </a:lnTo>
                  <a:lnTo>
                    <a:pt x="504" y="539"/>
                  </a:lnTo>
                  <a:lnTo>
                    <a:pt x="506" y="533"/>
                  </a:lnTo>
                  <a:lnTo>
                    <a:pt x="506" y="530"/>
                  </a:lnTo>
                  <a:lnTo>
                    <a:pt x="507" y="525"/>
                  </a:lnTo>
                  <a:lnTo>
                    <a:pt x="507" y="520"/>
                  </a:lnTo>
                  <a:lnTo>
                    <a:pt x="506" y="517"/>
                  </a:lnTo>
                  <a:lnTo>
                    <a:pt x="502" y="512"/>
                  </a:lnTo>
                  <a:lnTo>
                    <a:pt x="501" y="510"/>
                  </a:lnTo>
                  <a:lnTo>
                    <a:pt x="499" y="505"/>
                  </a:lnTo>
                  <a:lnTo>
                    <a:pt x="499" y="500"/>
                  </a:lnTo>
                  <a:lnTo>
                    <a:pt x="497" y="495"/>
                  </a:lnTo>
                  <a:lnTo>
                    <a:pt x="493" y="487"/>
                  </a:lnTo>
                  <a:lnTo>
                    <a:pt x="493" y="484"/>
                  </a:lnTo>
                  <a:lnTo>
                    <a:pt x="494" y="482"/>
                  </a:lnTo>
                  <a:lnTo>
                    <a:pt x="494" y="479"/>
                  </a:lnTo>
                  <a:lnTo>
                    <a:pt x="493" y="474"/>
                  </a:lnTo>
                  <a:lnTo>
                    <a:pt x="491" y="469"/>
                  </a:lnTo>
                  <a:lnTo>
                    <a:pt x="491" y="464"/>
                  </a:lnTo>
                  <a:lnTo>
                    <a:pt x="489" y="461"/>
                  </a:lnTo>
                  <a:lnTo>
                    <a:pt x="489" y="455"/>
                  </a:lnTo>
                  <a:lnTo>
                    <a:pt x="491" y="448"/>
                  </a:lnTo>
                  <a:lnTo>
                    <a:pt x="493" y="440"/>
                  </a:lnTo>
                  <a:lnTo>
                    <a:pt x="496" y="435"/>
                  </a:lnTo>
                  <a:lnTo>
                    <a:pt x="497" y="428"/>
                  </a:lnTo>
                  <a:lnTo>
                    <a:pt x="499" y="419"/>
                  </a:lnTo>
                  <a:lnTo>
                    <a:pt x="499" y="414"/>
                  </a:lnTo>
                  <a:lnTo>
                    <a:pt x="499" y="407"/>
                  </a:lnTo>
                  <a:lnTo>
                    <a:pt x="502" y="402"/>
                  </a:lnTo>
                  <a:lnTo>
                    <a:pt x="504" y="397"/>
                  </a:lnTo>
                  <a:lnTo>
                    <a:pt x="504" y="394"/>
                  </a:lnTo>
                  <a:lnTo>
                    <a:pt x="501" y="381"/>
                  </a:lnTo>
                  <a:lnTo>
                    <a:pt x="499" y="378"/>
                  </a:lnTo>
                  <a:lnTo>
                    <a:pt x="499" y="373"/>
                  </a:lnTo>
                  <a:lnTo>
                    <a:pt x="499" y="371"/>
                  </a:lnTo>
                  <a:lnTo>
                    <a:pt x="501" y="366"/>
                  </a:lnTo>
                  <a:lnTo>
                    <a:pt x="502" y="363"/>
                  </a:lnTo>
                  <a:lnTo>
                    <a:pt x="501" y="357"/>
                  </a:lnTo>
                  <a:lnTo>
                    <a:pt x="504" y="352"/>
                  </a:lnTo>
                  <a:lnTo>
                    <a:pt x="504" y="345"/>
                  </a:lnTo>
                  <a:lnTo>
                    <a:pt x="504" y="342"/>
                  </a:lnTo>
                  <a:lnTo>
                    <a:pt x="511" y="339"/>
                  </a:lnTo>
                  <a:lnTo>
                    <a:pt x="515" y="332"/>
                  </a:lnTo>
                  <a:lnTo>
                    <a:pt x="515" y="327"/>
                  </a:lnTo>
                  <a:lnTo>
                    <a:pt x="514" y="321"/>
                  </a:lnTo>
                  <a:lnTo>
                    <a:pt x="514" y="316"/>
                  </a:lnTo>
                  <a:lnTo>
                    <a:pt x="512" y="308"/>
                  </a:lnTo>
                  <a:lnTo>
                    <a:pt x="512" y="301"/>
                  </a:lnTo>
                  <a:lnTo>
                    <a:pt x="514" y="295"/>
                  </a:lnTo>
                  <a:lnTo>
                    <a:pt x="515" y="287"/>
                  </a:lnTo>
                  <a:lnTo>
                    <a:pt x="519" y="278"/>
                  </a:lnTo>
                  <a:lnTo>
                    <a:pt x="522" y="274"/>
                  </a:lnTo>
                  <a:lnTo>
                    <a:pt x="524" y="270"/>
                  </a:lnTo>
                  <a:lnTo>
                    <a:pt x="524" y="264"/>
                  </a:lnTo>
                  <a:lnTo>
                    <a:pt x="525" y="261"/>
                  </a:lnTo>
                  <a:lnTo>
                    <a:pt x="527" y="252"/>
                  </a:lnTo>
                  <a:lnTo>
                    <a:pt x="532" y="246"/>
                  </a:lnTo>
                  <a:lnTo>
                    <a:pt x="537" y="238"/>
                  </a:lnTo>
                  <a:lnTo>
                    <a:pt x="537" y="231"/>
                  </a:lnTo>
                  <a:lnTo>
                    <a:pt x="538" y="226"/>
                  </a:lnTo>
                  <a:lnTo>
                    <a:pt x="540" y="225"/>
                  </a:lnTo>
                  <a:lnTo>
                    <a:pt x="542" y="221"/>
                  </a:lnTo>
                  <a:lnTo>
                    <a:pt x="542" y="216"/>
                  </a:lnTo>
                  <a:lnTo>
                    <a:pt x="545" y="213"/>
                  </a:lnTo>
                  <a:lnTo>
                    <a:pt x="548" y="212"/>
                  </a:lnTo>
                  <a:lnTo>
                    <a:pt x="548" y="207"/>
                  </a:lnTo>
                  <a:lnTo>
                    <a:pt x="548" y="203"/>
                  </a:lnTo>
                  <a:lnTo>
                    <a:pt x="548" y="200"/>
                  </a:lnTo>
                  <a:lnTo>
                    <a:pt x="550" y="197"/>
                  </a:lnTo>
                  <a:lnTo>
                    <a:pt x="553" y="192"/>
                  </a:lnTo>
                  <a:lnTo>
                    <a:pt x="555" y="190"/>
                  </a:lnTo>
                  <a:lnTo>
                    <a:pt x="553" y="187"/>
                  </a:lnTo>
                  <a:lnTo>
                    <a:pt x="551" y="187"/>
                  </a:lnTo>
                  <a:lnTo>
                    <a:pt x="548" y="186"/>
                  </a:lnTo>
                  <a:lnTo>
                    <a:pt x="546" y="187"/>
                  </a:lnTo>
                  <a:lnTo>
                    <a:pt x="545" y="187"/>
                  </a:lnTo>
                  <a:lnTo>
                    <a:pt x="543" y="187"/>
                  </a:lnTo>
                  <a:lnTo>
                    <a:pt x="543" y="190"/>
                  </a:lnTo>
                  <a:lnTo>
                    <a:pt x="540" y="192"/>
                  </a:lnTo>
                  <a:lnTo>
                    <a:pt x="542" y="199"/>
                  </a:lnTo>
                  <a:lnTo>
                    <a:pt x="537" y="200"/>
                  </a:lnTo>
                  <a:lnTo>
                    <a:pt x="538" y="203"/>
                  </a:lnTo>
                  <a:lnTo>
                    <a:pt x="535" y="203"/>
                  </a:lnTo>
                  <a:lnTo>
                    <a:pt x="532" y="203"/>
                  </a:lnTo>
                  <a:lnTo>
                    <a:pt x="530" y="203"/>
                  </a:lnTo>
                  <a:lnTo>
                    <a:pt x="530" y="210"/>
                  </a:lnTo>
                  <a:lnTo>
                    <a:pt x="528" y="215"/>
                  </a:lnTo>
                  <a:lnTo>
                    <a:pt x="527" y="220"/>
                  </a:lnTo>
                  <a:lnTo>
                    <a:pt x="524" y="223"/>
                  </a:lnTo>
                  <a:lnTo>
                    <a:pt x="522" y="226"/>
                  </a:lnTo>
                  <a:lnTo>
                    <a:pt x="520" y="234"/>
                  </a:lnTo>
                  <a:lnTo>
                    <a:pt x="519" y="238"/>
                  </a:lnTo>
                  <a:lnTo>
                    <a:pt x="522" y="243"/>
                  </a:lnTo>
                  <a:lnTo>
                    <a:pt x="520" y="246"/>
                  </a:lnTo>
                  <a:lnTo>
                    <a:pt x="519" y="247"/>
                  </a:lnTo>
                  <a:lnTo>
                    <a:pt x="519" y="246"/>
                  </a:lnTo>
                  <a:lnTo>
                    <a:pt x="517" y="243"/>
                  </a:lnTo>
                  <a:lnTo>
                    <a:pt x="515" y="241"/>
                  </a:lnTo>
                  <a:lnTo>
                    <a:pt x="514" y="243"/>
                  </a:lnTo>
                  <a:lnTo>
                    <a:pt x="512" y="243"/>
                  </a:lnTo>
                  <a:lnTo>
                    <a:pt x="511" y="246"/>
                  </a:lnTo>
                  <a:lnTo>
                    <a:pt x="506" y="247"/>
                  </a:lnTo>
                  <a:lnTo>
                    <a:pt x="504" y="249"/>
                  </a:lnTo>
                  <a:lnTo>
                    <a:pt x="502" y="249"/>
                  </a:lnTo>
                  <a:lnTo>
                    <a:pt x="499" y="247"/>
                  </a:lnTo>
                  <a:lnTo>
                    <a:pt x="496" y="251"/>
                  </a:lnTo>
                  <a:lnTo>
                    <a:pt x="493" y="262"/>
                  </a:lnTo>
                  <a:lnTo>
                    <a:pt x="488" y="274"/>
                  </a:lnTo>
                  <a:lnTo>
                    <a:pt x="486" y="275"/>
                  </a:lnTo>
                  <a:lnTo>
                    <a:pt x="481" y="277"/>
                  </a:lnTo>
                  <a:lnTo>
                    <a:pt x="475" y="282"/>
                  </a:lnTo>
                  <a:lnTo>
                    <a:pt x="471" y="290"/>
                  </a:lnTo>
                  <a:lnTo>
                    <a:pt x="467" y="291"/>
                  </a:lnTo>
                  <a:lnTo>
                    <a:pt x="463" y="293"/>
                  </a:lnTo>
                  <a:lnTo>
                    <a:pt x="462" y="291"/>
                  </a:lnTo>
                  <a:lnTo>
                    <a:pt x="462" y="288"/>
                  </a:lnTo>
                  <a:lnTo>
                    <a:pt x="463" y="287"/>
                  </a:lnTo>
                  <a:lnTo>
                    <a:pt x="465" y="283"/>
                  </a:lnTo>
                  <a:lnTo>
                    <a:pt x="463" y="278"/>
                  </a:lnTo>
                  <a:lnTo>
                    <a:pt x="465" y="274"/>
                  </a:lnTo>
                  <a:lnTo>
                    <a:pt x="467" y="270"/>
                  </a:lnTo>
                  <a:lnTo>
                    <a:pt x="465" y="267"/>
                  </a:lnTo>
                  <a:lnTo>
                    <a:pt x="471" y="261"/>
                  </a:lnTo>
                  <a:lnTo>
                    <a:pt x="471" y="256"/>
                  </a:lnTo>
                  <a:lnTo>
                    <a:pt x="473" y="252"/>
                  </a:lnTo>
                  <a:lnTo>
                    <a:pt x="476" y="249"/>
                  </a:lnTo>
                  <a:lnTo>
                    <a:pt x="478" y="246"/>
                  </a:lnTo>
                  <a:lnTo>
                    <a:pt x="480" y="241"/>
                  </a:lnTo>
                  <a:lnTo>
                    <a:pt x="480" y="238"/>
                  </a:lnTo>
                  <a:lnTo>
                    <a:pt x="483" y="234"/>
                  </a:lnTo>
                  <a:lnTo>
                    <a:pt x="486" y="233"/>
                  </a:lnTo>
                  <a:lnTo>
                    <a:pt x="494" y="230"/>
                  </a:lnTo>
                  <a:lnTo>
                    <a:pt x="496" y="228"/>
                  </a:lnTo>
                  <a:lnTo>
                    <a:pt x="496" y="220"/>
                  </a:lnTo>
                  <a:lnTo>
                    <a:pt x="497" y="216"/>
                  </a:lnTo>
                  <a:lnTo>
                    <a:pt x="494" y="215"/>
                  </a:lnTo>
                  <a:lnTo>
                    <a:pt x="491" y="213"/>
                  </a:lnTo>
                  <a:lnTo>
                    <a:pt x="488" y="210"/>
                  </a:lnTo>
                  <a:lnTo>
                    <a:pt x="483" y="207"/>
                  </a:lnTo>
                  <a:lnTo>
                    <a:pt x="481" y="203"/>
                  </a:lnTo>
                  <a:lnTo>
                    <a:pt x="483" y="199"/>
                  </a:lnTo>
                  <a:lnTo>
                    <a:pt x="486" y="190"/>
                  </a:lnTo>
                  <a:lnTo>
                    <a:pt x="488" y="184"/>
                  </a:lnTo>
                  <a:lnTo>
                    <a:pt x="484" y="181"/>
                  </a:lnTo>
                  <a:lnTo>
                    <a:pt x="481" y="182"/>
                  </a:lnTo>
                  <a:lnTo>
                    <a:pt x="473" y="186"/>
                  </a:lnTo>
                  <a:lnTo>
                    <a:pt x="470" y="186"/>
                  </a:lnTo>
                  <a:lnTo>
                    <a:pt x="467" y="182"/>
                  </a:lnTo>
                  <a:lnTo>
                    <a:pt x="468" y="179"/>
                  </a:lnTo>
                  <a:lnTo>
                    <a:pt x="470" y="172"/>
                  </a:lnTo>
                  <a:lnTo>
                    <a:pt x="471" y="166"/>
                  </a:lnTo>
                  <a:lnTo>
                    <a:pt x="471" y="161"/>
                  </a:lnTo>
                  <a:lnTo>
                    <a:pt x="470" y="158"/>
                  </a:lnTo>
                  <a:lnTo>
                    <a:pt x="471" y="155"/>
                  </a:lnTo>
                  <a:lnTo>
                    <a:pt x="473" y="151"/>
                  </a:lnTo>
                  <a:lnTo>
                    <a:pt x="471" y="148"/>
                  </a:lnTo>
                  <a:lnTo>
                    <a:pt x="468" y="145"/>
                  </a:lnTo>
                  <a:lnTo>
                    <a:pt x="471" y="143"/>
                  </a:lnTo>
                  <a:lnTo>
                    <a:pt x="471" y="141"/>
                  </a:lnTo>
                  <a:lnTo>
                    <a:pt x="468" y="138"/>
                  </a:lnTo>
                  <a:lnTo>
                    <a:pt x="462" y="133"/>
                  </a:lnTo>
                  <a:lnTo>
                    <a:pt x="455" y="132"/>
                  </a:lnTo>
                  <a:lnTo>
                    <a:pt x="452" y="130"/>
                  </a:lnTo>
                  <a:lnTo>
                    <a:pt x="450" y="130"/>
                  </a:lnTo>
                  <a:lnTo>
                    <a:pt x="447" y="132"/>
                  </a:lnTo>
                  <a:lnTo>
                    <a:pt x="444" y="130"/>
                  </a:lnTo>
                  <a:lnTo>
                    <a:pt x="440" y="128"/>
                  </a:lnTo>
                  <a:lnTo>
                    <a:pt x="439" y="127"/>
                  </a:lnTo>
                  <a:lnTo>
                    <a:pt x="439" y="124"/>
                  </a:lnTo>
                  <a:lnTo>
                    <a:pt x="442" y="120"/>
                  </a:lnTo>
                  <a:lnTo>
                    <a:pt x="442" y="119"/>
                  </a:lnTo>
                  <a:lnTo>
                    <a:pt x="440" y="115"/>
                  </a:lnTo>
                  <a:lnTo>
                    <a:pt x="440" y="114"/>
                  </a:lnTo>
                  <a:lnTo>
                    <a:pt x="439" y="112"/>
                  </a:lnTo>
                  <a:lnTo>
                    <a:pt x="436" y="111"/>
                  </a:lnTo>
                  <a:lnTo>
                    <a:pt x="434" y="111"/>
                  </a:lnTo>
                  <a:lnTo>
                    <a:pt x="427" y="109"/>
                  </a:lnTo>
                  <a:lnTo>
                    <a:pt x="419" y="109"/>
                  </a:lnTo>
                  <a:lnTo>
                    <a:pt x="416" y="107"/>
                  </a:lnTo>
                  <a:lnTo>
                    <a:pt x="413" y="107"/>
                  </a:lnTo>
                  <a:lnTo>
                    <a:pt x="408" y="107"/>
                  </a:lnTo>
                  <a:lnTo>
                    <a:pt x="400" y="104"/>
                  </a:lnTo>
                  <a:lnTo>
                    <a:pt x="395" y="106"/>
                  </a:lnTo>
                  <a:lnTo>
                    <a:pt x="391" y="107"/>
                  </a:lnTo>
                  <a:lnTo>
                    <a:pt x="390" y="107"/>
                  </a:lnTo>
                  <a:lnTo>
                    <a:pt x="387" y="106"/>
                  </a:lnTo>
                  <a:lnTo>
                    <a:pt x="382" y="104"/>
                  </a:lnTo>
                  <a:lnTo>
                    <a:pt x="375" y="106"/>
                  </a:lnTo>
                  <a:lnTo>
                    <a:pt x="372" y="104"/>
                  </a:lnTo>
                  <a:lnTo>
                    <a:pt x="364" y="99"/>
                  </a:lnTo>
                  <a:lnTo>
                    <a:pt x="359" y="96"/>
                  </a:lnTo>
                  <a:lnTo>
                    <a:pt x="354" y="94"/>
                  </a:lnTo>
                  <a:lnTo>
                    <a:pt x="351" y="93"/>
                  </a:lnTo>
                  <a:lnTo>
                    <a:pt x="347" y="93"/>
                  </a:lnTo>
                  <a:lnTo>
                    <a:pt x="326" y="89"/>
                  </a:lnTo>
                  <a:lnTo>
                    <a:pt x="294" y="83"/>
                  </a:lnTo>
                  <a:lnTo>
                    <a:pt x="276" y="78"/>
                  </a:lnTo>
                  <a:lnTo>
                    <a:pt x="272" y="78"/>
                  </a:lnTo>
                  <a:lnTo>
                    <a:pt x="256" y="75"/>
                  </a:lnTo>
                  <a:lnTo>
                    <a:pt x="255" y="73"/>
                  </a:lnTo>
                  <a:lnTo>
                    <a:pt x="253" y="71"/>
                  </a:lnTo>
                  <a:lnTo>
                    <a:pt x="251" y="66"/>
                  </a:lnTo>
                  <a:lnTo>
                    <a:pt x="248" y="58"/>
                  </a:lnTo>
                  <a:lnTo>
                    <a:pt x="246" y="55"/>
                  </a:lnTo>
                  <a:lnTo>
                    <a:pt x="243" y="52"/>
                  </a:lnTo>
                  <a:lnTo>
                    <a:pt x="241" y="52"/>
                  </a:lnTo>
                  <a:lnTo>
                    <a:pt x="237" y="52"/>
                  </a:lnTo>
                  <a:lnTo>
                    <a:pt x="235" y="52"/>
                  </a:lnTo>
                  <a:lnTo>
                    <a:pt x="233" y="49"/>
                  </a:lnTo>
                  <a:lnTo>
                    <a:pt x="228" y="49"/>
                  </a:lnTo>
                  <a:lnTo>
                    <a:pt x="227" y="49"/>
                  </a:lnTo>
                  <a:lnTo>
                    <a:pt x="225" y="45"/>
                  </a:lnTo>
                  <a:lnTo>
                    <a:pt x="222" y="45"/>
                  </a:lnTo>
                  <a:lnTo>
                    <a:pt x="217" y="44"/>
                  </a:lnTo>
                  <a:lnTo>
                    <a:pt x="212" y="42"/>
                  </a:lnTo>
                  <a:lnTo>
                    <a:pt x="204" y="37"/>
                  </a:lnTo>
                  <a:lnTo>
                    <a:pt x="199" y="34"/>
                  </a:lnTo>
                  <a:lnTo>
                    <a:pt x="197" y="36"/>
                  </a:lnTo>
                  <a:lnTo>
                    <a:pt x="196" y="37"/>
                  </a:lnTo>
                  <a:lnTo>
                    <a:pt x="193" y="39"/>
                  </a:lnTo>
                  <a:lnTo>
                    <a:pt x="189" y="40"/>
                  </a:lnTo>
                  <a:lnTo>
                    <a:pt x="186" y="42"/>
                  </a:lnTo>
                  <a:lnTo>
                    <a:pt x="184" y="45"/>
                  </a:lnTo>
                  <a:lnTo>
                    <a:pt x="179" y="44"/>
                  </a:lnTo>
                  <a:lnTo>
                    <a:pt x="181" y="39"/>
                  </a:lnTo>
                  <a:lnTo>
                    <a:pt x="186" y="34"/>
                  </a:lnTo>
                  <a:lnTo>
                    <a:pt x="186" y="32"/>
                  </a:lnTo>
                  <a:lnTo>
                    <a:pt x="184" y="26"/>
                  </a:lnTo>
                  <a:lnTo>
                    <a:pt x="188" y="19"/>
                  </a:lnTo>
                  <a:lnTo>
                    <a:pt x="191" y="14"/>
                  </a:lnTo>
                  <a:lnTo>
                    <a:pt x="193" y="11"/>
                  </a:lnTo>
                  <a:lnTo>
                    <a:pt x="193" y="6"/>
                  </a:lnTo>
                  <a:lnTo>
                    <a:pt x="193" y="3"/>
                  </a:lnTo>
                  <a:lnTo>
                    <a:pt x="188" y="3"/>
                  </a:lnTo>
                  <a:lnTo>
                    <a:pt x="186" y="1"/>
                  </a:lnTo>
                  <a:lnTo>
                    <a:pt x="184" y="0"/>
                  </a:lnTo>
                  <a:lnTo>
                    <a:pt x="181" y="0"/>
                  </a:lnTo>
                  <a:lnTo>
                    <a:pt x="178" y="3"/>
                  </a:lnTo>
                  <a:lnTo>
                    <a:pt x="173" y="3"/>
                  </a:lnTo>
                  <a:lnTo>
                    <a:pt x="168" y="8"/>
                  </a:lnTo>
                  <a:lnTo>
                    <a:pt x="155" y="14"/>
                  </a:lnTo>
                  <a:lnTo>
                    <a:pt x="152" y="13"/>
                  </a:lnTo>
                  <a:lnTo>
                    <a:pt x="149" y="14"/>
                  </a:lnTo>
                  <a:lnTo>
                    <a:pt x="142" y="19"/>
                  </a:lnTo>
                  <a:lnTo>
                    <a:pt x="137" y="22"/>
                  </a:lnTo>
                  <a:lnTo>
                    <a:pt x="132" y="26"/>
                  </a:lnTo>
                  <a:lnTo>
                    <a:pt x="127" y="27"/>
                  </a:lnTo>
                  <a:lnTo>
                    <a:pt x="121" y="29"/>
                  </a:lnTo>
                  <a:lnTo>
                    <a:pt x="114" y="29"/>
                  </a:lnTo>
                  <a:lnTo>
                    <a:pt x="109" y="32"/>
                  </a:lnTo>
                  <a:lnTo>
                    <a:pt x="101" y="36"/>
                  </a:lnTo>
                  <a:lnTo>
                    <a:pt x="98" y="37"/>
                  </a:lnTo>
                  <a:lnTo>
                    <a:pt x="91" y="37"/>
                  </a:lnTo>
                  <a:lnTo>
                    <a:pt x="88" y="39"/>
                  </a:lnTo>
                  <a:lnTo>
                    <a:pt x="83" y="37"/>
                  </a:lnTo>
                  <a:lnTo>
                    <a:pt x="82" y="37"/>
                  </a:lnTo>
                  <a:lnTo>
                    <a:pt x="77" y="34"/>
                  </a:lnTo>
                  <a:lnTo>
                    <a:pt x="73" y="32"/>
                  </a:lnTo>
                  <a:lnTo>
                    <a:pt x="72" y="31"/>
                  </a:lnTo>
                  <a:lnTo>
                    <a:pt x="70" y="32"/>
                  </a:lnTo>
                  <a:lnTo>
                    <a:pt x="69" y="37"/>
                  </a:lnTo>
                  <a:lnTo>
                    <a:pt x="65" y="37"/>
                  </a:lnTo>
                  <a:lnTo>
                    <a:pt x="67" y="31"/>
                  </a:lnTo>
                  <a:lnTo>
                    <a:pt x="62" y="34"/>
                  </a:lnTo>
                  <a:lnTo>
                    <a:pt x="60" y="40"/>
                  </a:lnTo>
                  <a:lnTo>
                    <a:pt x="57" y="40"/>
                  </a:lnTo>
                  <a:lnTo>
                    <a:pt x="54" y="42"/>
                  </a:lnTo>
                  <a:lnTo>
                    <a:pt x="56" y="71"/>
                  </a:lnTo>
                  <a:lnTo>
                    <a:pt x="57" y="106"/>
                  </a:lnTo>
                  <a:lnTo>
                    <a:pt x="56" y="117"/>
                  </a:lnTo>
                  <a:lnTo>
                    <a:pt x="54" y="119"/>
                  </a:lnTo>
                  <a:lnTo>
                    <a:pt x="51" y="124"/>
                  </a:lnTo>
                  <a:lnTo>
                    <a:pt x="44" y="124"/>
                  </a:lnTo>
                  <a:lnTo>
                    <a:pt x="41" y="128"/>
                  </a:lnTo>
                  <a:lnTo>
                    <a:pt x="36" y="130"/>
                  </a:lnTo>
                  <a:lnTo>
                    <a:pt x="31" y="133"/>
                  </a:lnTo>
                  <a:lnTo>
                    <a:pt x="21" y="138"/>
                  </a:lnTo>
                  <a:lnTo>
                    <a:pt x="18" y="141"/>
                  </a:lnTo>
                  <a:lnTo>
                    <a:pt x="16" y="145"/>
                  </a:lnTo>
                  <a:lnTo>
                    <a:pt x="15" y="148"/>
                  </a:lnTo>
                  <a:lnTo>
                    <a:pt x="13" y="156"/>
                  </a:lnTo>
                  <a:lnTo>
                    <a:pt x="12" y="159"/>
                  </a:lnTo>
                  <a:lnTo>
                    <a:pt x="8" y="163"/>
                  </a:lnTo>
                  <a:lnTo>
                    <a:pt x="5" y="166"/>
                  </a:lnTo>
                  <a:lnTo>
                    <a:pt x="3" y="174"/>
                  </a:lnTo>
                  <a:lnTo>
                    <a:pt x="0" y="177"/>
                  </a:lnTo>
                  <a:lnTo>
                    <a:pt x="3" y="182"/>
                  </a:lnTo>
                  <a:lnTo>
                    <a:pt x="15" y="184"/>
                  </a:lnTo>
                  <a:lnTo>
                    <a:pt x="18" y="190"/>
                  </a:lnTo>
                  <a:lnTo>
                    <a:pt x="25" y="197"/>
                  </a:lnTo>
                  <a:lnTo>
                    <a:pt x="26" y="200"/>
                  </a:lnTo>
                  <a:lnTo>
                    <a:pt x="25" y="203"/>
                  </a:lnTo>
                  <a:lnTo>
                    <a:pt x="20" y="208"/>
                  </a:lnTo>
                  <a:lnTo>
                    <a:pt x="18" y="213"/>
                  </a:lnTo>
                  <a:lnTo>
                    <a:pt x="18" y="218"/>
                  </a:lnTo>
                  <a:lnTo>
                    <a:pt x="16" y="220"/>
                  </a:lnTo>
                  <a:lnTo>
                    <a:pt x="18" y="230"/>
                  </a:lnTo>
                  <a:lnTo>
                    <a:pt x="16" y="231"/>
                  </a:lnTo>
                  <a:lnTo>
                    <a:pt x="16" y="239"/>
                  </a:lnTo>
                  <a:lnTo>
                    <a:pt x="15" y="247"/>
                  </a:lnTo>
                  <a:lnTo>
                    <a:pt x="16" y="251"/>
                  </a:lnTo>
                  <a:lnTo>
                    <a:pt x="20" y="262"/>
                  </a:lnTo>
                  <a:lnTo>
                    <a:pt x="18" y="269"/>
                  </a:lnTo>
                  <a:lnTo>
                    <a:pt x="20" y="274"/>
                  </a:lnTo>
                  <a:lnTo>
                    <a:pt x="16" y="278"/>
                  </a:lnTo>
                  <a:lnTo>
                    <a:pt x="16" y="288"/>
                  </a:lnTo>
                  <a:lnTo>
                    <a:pt x="23" y="295"/>
                  </a:lnTo>
                  <a:lnTo>
                    <a:pt x="28" y="296"/>
                  </a:lnTo>
                  <a:lnTo>
                    <a:pt x="33" y="301"/>
                  </a:lnTo>
                  <a:lnTo>
                    <a:pt x="36" y="308"/>
                  </a:lnTo>
                  <a:lnTo>
                    <a:pt x="42" y="311"/>
                  </a:lnTo>
                  <a:lnTo>
                    <a:pt x="51" y="311"/>
                  </a:lnTo>
                  <a:lnTo>
                    <a:pt x="59" y="313"/>
                  </a:lnTo>
                  <a:lnTo>
                    <a:pt x="60" y="314"/>
                  </a:lnTo>
                  <a:lnTo>
                    <a:pt x="62" y="318"/>
                  </a:lnTo>
                  <a:lnTo>
                    <a:pt x="65" y="322"/>
                  </a:lnTo>
                  <a:lnTo>
                    <a:pt x="69" y="326"/>
                  </a:lnTo>
                  <a:lnTo>
                    <a:pt x="83" y="329"/>
                  </a:lnTo>
                  <a:lnTo>
                    <a:pt x="91" y="332"/>
                  </a:lnTo>
                  <a:lnTo>
                    <a:pt x="98" y="337"/>
                  </a:lnTo>
                  <a:lnTo>
                    <a:pt x="103" y="342"/>
                  </a:lnTo>
                  <a:lnTo>
                    <a:pt x="104" y="349"/>
                  </a:lnTo>
                  <a:lnTo>
                    <a:pt x="106" y="353"/>
                  </a:lnTo>
                  <a:lnTo>
                    <a:pt x="109" y="358"/>
                  </a:lnTo>
                  <a:lnTo>
                    <a:pt x="113" y="360"/>
                  </a:lnTo>
                  <a:lnTo>
                    <a:pt x="121" y="365"/>
                  </a:lnTo>
                  <a:lnTo>
                    <a:pt x="126" y="370"/>
                  </a:lnTo>
                  <a:lnTo>
                    <a:pt x="132" y="373"/>
                  </a:lnTo>
                  <a:lnTo>
                    <a:pt x="137" y="378"/>
                  </a:lnTo>
                  <a:lnTo>
                    <a:pt x="142" y="381"/>
                  </a:lnTo>
                  <a:lnTo>
                    <a:pt x="147" y="383"/>
                  </a:lnTo>
                  <a:lnTo>
                    <a:pt x="152" y="386"/>
                  </a:lnTo>
                  <a:lnTo>
                    <a:pt x="157" y="391"/>
                  </a:lnTo>
                  <a:lnTo>
                    <a:pt x="160" y="396"/>
                  </a:lnTo>
                  <a:lnTo>
                    <a:pt x="163" y="399"/>
                  </a:lnTo>
                  <a:lnTo>
                    <a:pt x="165" y="402"/>
                  </a:lnTo>
                  <a:lnTo>
                    <a:pt x="168" y="407"/>
                  </a:lnTo>
                  <a:lnTo>
                    <a:pt x="168" y="409"/>
                  </a:lnTo>
                  <a:lnTo>
                    <a:pt x="166" y="415"/>
                  </a:lnTo>
                  <a:lnTo>
                    <a:pt x="165" y="420"/>
                  </a:lnTo>
                  <a:lnTo>
                    <a:pt x="170" y="428"/>
                  </a:lnTo>
                  <a:lnTo>
                    <a:pt x="168" y="433"/>
                  </a:lnTo>
                  <a:lnTo>
                    <a:pt x="168" y="438"/>
                  </a:lnTo>
                  <a:lnTo>
                    <a:pt x="171" y="445"/>
                  </a:lnTo>
                  <a:lnTo>
                    <a:pt x="171" y="443"/>
                  </a:lnTo>
                  <a:lnTo>
                    <a:pt x="171" y="446"/>
                  </a:lnTo>
                  <a:lnTo>
                    <a:pt x="171" y="453"/>
                  </a:lnTo>
                  <a:lnTo>
                    <a:pt x="173" y="455"/>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6" name="Freeform 107"/>
            <p:cNvSpPr>
              <a:spLocks/>
            </p:cNvSpPr>
            <p:nvPr/>
          </p:nvSpPr>
          <p:spPr bwMode="auto">
            <a:xfrm>
              <a:off x="2349560" y="2201057"/>
              <a:ext cx="996636" cy="814808"/>
            </a:xfrm>
            <a:custGeom>
              <a:avLst/>
              <a:gdLst>
                <a:gd name="T0" fmla="*/ 1192032595 w 729"/>
                <a:gd name="T1" fmla="*/ 1449090441 h 596"/>
                <a:gd name="T2" fmla="*/ 1499491422 w 729"/>
                <a:gd name="T3" fmla="*/ 1481851665 h 596"/>
                <a:gd name="T4" fmla="*/ 1731346016 w 729"/>
                <a:gd name="T5" fmla="*/ 1376005146 h 596"/>
                <a:gd name="T6" fmla="*/ 1738907273 w 729"/>
                <a:gd name="T7" fmla="*/ 1272677988 h 596"/>
                <a:gd name="T8" fmla="*/ 1764108816 w 729"/>
                <a:gd name="T9" fmla="*/ 977820621 h 596"/>
                <a:gd name="T10" fmla="*/ 1786789411 w 729"/>
                <a:gd name="T11" fmla="*/ 693043677 h 596"/>
                <a:gd name="T12" fmla="*/ 1799390976 w 729"/>
                <a:gd name="T13" fmla="*/ 569555278 h 596"/>
                <a:gd name="T14" fmla="*/ 1811990954 w 729"/>
                <a:gd name="T15" fmla="*/ 463708758 h 596"/>
                <a:gd name="T16" fmla="*/ 1837192497 w 729"/>
                <a:gd name="T17" fmla="*/ 196572157 h 596"/>
                <a:gd name="T18" fmla="*/ 1766628176 w 729"/>
                <a:gd name="T19" fmla="*/ 189010897 h 596"/>
                <a:gd name="T20" fmla="*/ 1665822004 w 729"/>
                <a:gd name="T21" fmla="*/ 178931864 h 596"/>
                <a:gd name="T22" fmla="*/ 1607858851 w 729"/>
                <a:gd name="T23" fmla="*/ 171370604 h 596"/>
                <a:gd name="T24" fmla="*/ 1570055743 w 729"/>
                <a:gd name="T25" fmla="*/ 171370604 h 596"/>
                <a:gd name="T26" fmla="*/ 1454128644 w 729"/>
                <a:gd name="T27" fmla="*/ 158769035 h 596"/>
                <a:gd name="T28" fmla="*/ 1376004654 w 729"/>
                <a:gd name="T29" fmla="*/ 151209363 h 596"/>
                <a:gd name="T30" fmla="*/ 1297879076 w 729"/>
                <a:gd name="T31" fmla="*/ 143648103 h 596"/>
                <a:gd name="T32" fmla="*/ 1141629509 w 729"/>
                <a:gd name="T33" fmla="*/ 126007810 h 596"/>
                <a:gd name="T34" fmla="*/ 1010581484 w 729"/>
                <a:gd name="T35" fmla="*/ 110886879 h 596"/>
                <a:gd name="T36" fmla="*/ 937497803 w 729"/>
                <a:gd name="T37" fmla="*/ 100806234 h 596"/>
                <a:gd name="T38" fmla="*/ 773686780 w 729"/>
                <a:gd name="T39" fmla="*/ 80644992 h 596"/>
                <a:gd name="T40" fmla="*/ 685482173 w 729"/>
                <a:gd name="T41" fmla="*/ 68043422 h 596"/>
                <a:gd name="T42" fmla="*/ 572074435 w 729"/>
                <a:gd name="T43" fmla="*/ 52922491 h 596"/>
                <a:gd name="T44" fmla="*/ 496469805 w 729"/>
                <a:gd name="T45" fmla="*/ 40322496 h 596"/>
                <a:gd name="T46" fmla="*/ 209172114 w 729"/>
                <a:gd name="T47" fmla="*/ 0 h 596"/>
                <a:gd name="T48" fmla="*/ 161289926 w 729"/>
                <a:gd name="T49" fmla="*/ 269655914 h 596"/>
                <a:gd name="T50" fmla="*/ 128527126 w 729"/>
                <a:gd name="T51" fmla="*/ 476308741 h 596"/>
                <a:gd name="T52" fmla="*/ 103325558 w 729"/>
                <a:gd name="T53" fmla="*/ 632558364 h 596"/>
                <a:gd name="T54" fmla="*/ 50403099 w 729"/>
                <a:gd name="T55" fmla="*/ 965219051 h 596"/>
                <a:gd name="T56" fmla="*/ 7559672 w 729"/>
                <a:gd name="T57" fmla="*/ 1214715212 h 596"/>
                <a:gd name="T58" fmla="*/ 241934914 w 729"/>
                <a:gd name="T59" fmla="*/ 1330642352 h 596"/>
                <a:gd name="T60" fmla="*/ 488910136 w 729"/>
                <a:gd name="T61" fmla="*/ 1368445474 h 596"/>
                <a:gd name="T62" fmla="*/ 917336568 w 729"/>
                <a:gd name="T63" fmla="*/ 1416327629 h 596"/>
                <a:gd name="T64" fmla="*/ 1159271383 w 729"/>
                <a:gd name="T65" fmla="*/ 1446569492 h 5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9"/>
                <a:gd name="T100" fmla="*/ 0 h 596"/>
                <a:gd name="T101" fmla="*/ 729 w 729"/>
                <a:gd name="T102" fmla="*/ 596 h 5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9" h="596">
                  <a:moveTo>
                    <a:pt x="460" y="574"/>
                  </a:moveTo>
                  <a:lnTo>
                    <a:pt x="473" y="575"/>
                  </a:lnTo>
                  <a:lnTo>
                    <a:pt x="563" y="585"/>
                  </a:lnTo>
                  <a:lnTo>
                    <a:pt x="595" y="588"/>
                  </a:lnTo>
                  <a:lnTo>
                    <a:pt x="682" y="596"/>
                  </a:lnTo>
                  <a:lnTo>
                    <a:pt x="687" y="546"/>
                  </a:lnTo>
                  <a:lnTo>
                    <a:pt x="688" y="525"/>
                  </a:lnTo>
                  <a:lnTo>
                    <a:pt x="690" y="505"/>
                  </a:lnTo>
                  <a:lnTo>
                    <a:pt x="695" y="468"/>
                  </a:lnTo>
                  <a:lnTo>
                    <a:pt x="700" y="388"/>
                  </a:lnTo>
                  <a:lnTo>
                    <a:pt x="705" y="337"/>
                  </a:lnTo>
                  <a:lnTo>
                    <a:pt x="709" y="275"/>
                  </a:lnTo>
                  <a:lnTo>
                    <a:pt x="711" y="272"/>
                  </a:lnTo>
                  <a:lnTo>
                    <a:pt x="714" y="226"/>
                  </a:lnTo>
                  <a:lnTo>
                    <a:pt x="718" y="190"/>
                  </a:lnTo>
                  <a:lnTo>
                    <a:pt x="719" y="184"/>
                  </a:lnTo>
                  <a:lnTo>
                    <a:pt x="724" y="132"/>
                  </a:lnTo>
                  <a:lnTo>
                    <a:pt x="729" y="78"/>
                  </a:lnTo>
                  <a:lnTo>
                    <a:pt x="719" y="76"/>
                  </a:lnTo>
                  <a:lnTo>
                    <a:pt x="701" y="75"/>
                  </a:lnTo>
                  <a:lnTo>
                    <a:pt x="680" y="73"/>
                  </a:lnTo>
                  <a:lnTo>
                    <a:pt x="661" y="71"/>
                  </a:lnTo>
                  <a:lnTo>
                    <a:pt x="648" y="70"/>
                  </a:lnTo>
                  <a:lnTo>
                    <a:pt x="638" y="68"/>
                  </a:lnTo>
                  <a:lnTo>
                    <a:pt x="633" y="70"/>
                  </a:lnTo>
                  <a:lnTo>
                    <a:pt x="623" y="68"/>
                  </a:lnTo>
                  <a:lnTo>
                    <a:pt x="607" y="66"/>
                  </a:lnTo>
                  <a:lnTo>
                    <a:pt x="577" y="63"/>
                  </a:lnTo>
                  <a:lnTo>
                    <a:pt x="556" y="60"/>
                  </a:lnTo>
                  <a:lnTo>
                    <a:pt x="546" y="60"/>
                  </a:lnTo>
                  <a:lnTo>
                    <a:pt x="527" y="57"/>
                  </a:lnTo>
                  <a:lnTo>
                    <a:pt x="515" y="57"/>
                  </a:lnTo>
                  <a:lnTo>
                    <a:pt x="484" y="53"/>
                  </a:lnTo>
                  <a:lnTo>
                    <a:pt x="453" y="50"/>
                  </a:lnTo>
                  <a:lnTo>
                    <a:pt x="426" y="45"/>
                  </a:lnTo>
                  <a:lnTo>
                    <a:pt x="401" y="44"/>
                  </a:lnTo>
                  <a:lnTo>
                    <a:pt x="383" y="40"/>
                  </a:lnTo>
                  <a:lnTo>
                    <a:pt x="372" y="40"/>
                  </a:lnTo>
                  <a:lnTo>
                    <a:pt x="338" y="36"/>
                  </a:lnTo>
                  <a:lnTo>
                    <a:pt x="307" y="32"/>
                  </a:lnTo>
                  <a:lnTo>
                    <a:pt x="290" y="29"/>
                  </a:lnTo>
                  <a:lnTo>
                    <a:pt x="272" y="27"/>
                  </a:lnTo>
                  <a:lnTo>
                    <a:pt x="246" y="22"/>
                  </a:lnTo>
                  <a:lnTo>
                    <a:pt x="227" y="21"/>
                  </a:lnTo>
                  <a:lnTo>
                    <a:pt x="204" y="16"/>
                  </a:lnTo>
                  <a:lnTo>
                    <a:pt x="197" y="16"/>
                  </a:lnTo>
                  <a:lnTo>
                    <a:pt x="179" y="14"/>
                  </a:lnTo>
                  <a:lnTo>
                    <a:pt x="83" y="0"/>
                  </a:lnTo>
                  <a:lnTo>
                    <a:pt x="72" y="63"/>
                  </a:lnTo>
                  <a:lnTo>
                    <a:pt x="64" y="107"/>
                  </a:lnTo>
                  <a:lnTo>
                    <a:pt x="62" y="127"/>
                  </a:lnTo>
                  <a:lnTo>
                    <a:pt x="51" y="189"/>
                  </a:lnTo>
                  <a:lnTo>
                    <a:pt x="47" y="216"/>
                  </a:lnTo>
                  <a:lnTo>
                    <a:pt x="41" y="251"/>
                  </a:lnTo>
                  <a:lnTo>
                    <a:pt x="31" y="316"/>
                  </a:lnTo>
                  <a:lnTo>
                    <a:pt x="20" y="383"/>
                  </a:lnTo>
                  <a:lnTo>
                    <a:pt x="12" y="437"/>
                  </a:lnTo>
                  <a:lnTo>
                    <a:pt x="3" y="482"/>
                  </a:lnTo>
                  <a:lnTo>
                    <a:pt x="0" y="513"/>
                  </a:lnTo>
                  <a:lnTo>
                    <a:pt x="96" y="528"/>
                  </a:lnTo>
                  <a:lnTo>
                    <a:pt x="101" y="528"/>
                  </a:lnTo>
                  <a:lnTo>
                    <a:pt x="194" y="543"/>
                  </a:lnTo>
                  <a:lnTo>
                    <a:pt x="305" y="554"/>
                  </a:lnTo>
                  <a:lnTo>
                    <a:pt x="364" y="562"/>
                  </a:lnTo>
                  <a:lnTo>
                    <a:pt x="408" y="567"/>
                  </a:lnTo>
                  <a:lnTo>
                    <a:pt x="460" y="574"/>
                  </a:lnTo>
                  <a:close/>
                </a:path>
              </a:pathLst>
            </a:custGeom>
            <a:grpFill/>
            <a:ln w="9525">
              <a:solidFill>
                <a:schemeClr val="bg1">
                  <a:lumMod val="50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7" name="Freeform 108"/>
            <p:cNvSpPr>
              <a:spLocks/>
            </p:cNvSpPr>
            <p:nvPr/>
          </p:nvSpPr>
          <p:spPr bwMode="auto">
            <a:xfrm>
              <a:off x="2349560" y="2201057"/>
              <a:ext cx="996636" cy="814808"/>
            </a:xfrm>
            <a:custGeom>
              <a:avLst/>
              <a:gdLst>
                <a:gd name="T0" fmla="*/ 1192032595 w 729"/>
                <a:gd name="T1" fmla="*/ 1449090441 h 596"/>
                <a:gd name="T2" fmla="*/ 1499491422 w 729"/>
                <a:gd name="T3" fmla="*/ 1481851665 h 596"/>
                <a:gd name="T4" fmla="*/ 1731346016 w 729"/>
                <a:gd name="T5" fmla="*/ 1376005146 h 596"/>
                <a:gd name="T6" fmla="*/ 1738907273 w 729"/>
                <a:gd name="T7" fmla="*/ 1272677988 h 596"/>
                <a:gd name="T8" fmla="*/ 1764108816 w 729"/>
                <a:gd name="T9" fmla="*/ 977820621 h 596"/>
                <a:gd name="T10" fmla="*/ 1786789411 w 729"/>
                <a:gd name="T11" fmla="*/ 693043677 h 596"/>
                <a:gd name="T12" fmla="*/ 1799390976 w 729"/>
                <a:gd name="T13" fmla="*/ 569555278 h 596"/>
                <a:gd name="T14" fmla="*/ 1811990954 w 729"/>
                <a:gd name="T15" fmla="*/ 463708758 h 596"/>
                <a:gd name="T16" fmla="*/ 1837192497 w 729"/>
                <a:gd name="T17" fmla="*/ 196572157 h 596"/>
                <a:gd name="T18" fmla="*/ 1766628176 w 729"/>
                <a:gd name="T19" fmla="*/ 189010897 h 596"/>
                <a:gd name="T20" fmla="*/ 1665822004 w 729"/>
                <a:gd name="T21" fmla="*/ 178931864 h 596"/>
                <a:gd name="T22" fmla="*/ 1607858851 w 729"/>
                <a:gd name="T23" fmla="*/ 171370604 h 596"/>
                <a:gd name="T24" fmla="*/ 1570055743 w 729"/>
                <a:gd name="T25" fmla="*/ 171370604 h 596"/>
                <a:gd name="T26" fmla="*/ 1454128644 w 729"/>
                <a:gd name="T27" fmla="*/ 158769035 h 596"/>
                <a:gd name="T28" fmla="*/ 1376004654 w 729"/>
                <a:gd name="T29" fmla="*/ 151209363 h 596"/>
                <a:gd name="T30" fmla="*/ 1297879076 w 729"/>
                <a:gd name="T31" fmla="*/ 143648103 h 596"/>
                <a:gd name="T32" fmla="*/ 1141629509 w 729"/>
                <a:gd name="T33" fmla="*/ 126007810 h 596"/>
                <a:gd name="T34" fmla="*/ 1010581484 w 729"/>
                <a:gd name="T35" fmla="*/ 110886879 h 596"/>
                <a:gd name="T36" fmla="*/ 937497803 w 729"/>
                <a:gd name="T37" fmla="*/ 100806234 h 596"/>
                <a:gd name="T38" fmla="*/ 773686780 w 729"/>
                <a:gd name="T39" fmla="*/ 80644992 h 596"/>
                <a:gd name="T40" fmla="*/ 685482173 w 729"/>
                <a:gd name="T41" fmla="*/ 68043422 h 596"/>
                <a:gd name="T42" fmla="*/ 572074435 w 729"/>
                <a:gd name="T43" fmla="*/ 52922491 h 596"/>
                <a:gd name="T44" fmla="*/ 496469805 w 729"/>
                <a:gd name="T45" fmla="*/ 40322496 h 596"/>
                <a:gd name="T46" fmla="*/ 209172114 w 729"/>
                <a:gd name="T47" fmla="*/ 0 h 596"/>
                <a:gd name="T48" fmla="*/ 161289926 w 729"/>
                <a:gd name="T49" fmla="*/ 269655914 h 596"/>
                <a:gd name="T50" fmla="*/ 128527126 w 729"/>
                <a:gd name="T51" fmla="*/ 476308741 h 596"/>
                <a:gd name="T52" fmla="*/ 103325558 w 729"/>
                <a:gd name="T53" fmla="*/ 632558364 h 596"/>
                <a:gd name="T54" fmla="*/ 50403099 w 729"/>
                <a:gd name="T55" fmla="*/ 965219051 h 596"/>
                <a:gd name="T56" fmla="*/ 7559672 w 729"/>
                <a:gd name="T57" fmla="*/ 1214715212 h 596"/>
                <a:gd name="T58" fmla="*/ 241934914 w 729"/>
                <a:gd name="T59" fmla="*/ 1330642352 h 596"/>
                <a:gd name="T60" fmla="*/ 488910136 w 729"/>
                <a:gd name="T61" fmla="*/ 1368445474 h 596"/>
                <a:gd name="T62" fmla="*/ 917336568 w 729"/>
                <a:gd name="T63" fmla="*/ 1416327629 h 596"/>
                <a:gd name="T64" fmla="*/ 1159271383 w 729"/>
                <a:gd name="T65" fmla="*/ 1446569492 h 5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9"/>
                <a:gd name="T100" fmla="*/ 0 h 596"/>
                <a:gd name="T101" fmla="*/ 729 w 729"/>
                <a:gd name="T102" fmla="*/ 596 h 5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9" h="596">
                  <a:moveTo>
                    <a:pt x="460" y="574"/>
                  </a:moveTo>
                  <a:lnTo>
                    <a:pt x="473" y="575"/>
                  </a:lnTo>
                  <a:lnTo>
                    <a:pt x="563" y="585"/>
                  </a:lnTo>
                  <a:lnTo>
                    <a:pt x="595" y="588"/>
                  </a:lnTo>
                  <a:lnTo>
                    <a:pt x="682" y="596"/>
                  </a:lnTo>
                  <a:lnTo>
                    <a:pt x="687" y="546"/>
                  </a:lnTo>
                  <a:lnTo>
                    <a:pt x="688" y="525"/>
                  </a:lnTo>
                  <a:lnTo>
                    <a:pt x="690" y="505"/>
                  </a:lnTo>
                  <a:lnTo>
                    <a:pt x="695" y="468"/>
                  </a:lnTo>
                  <a:lnTo>
                    <a:pt x="700" y="388"/>
                  </a:lnTo>
                  <a:lnTo>
                    <a:pt x="705" y="337"/>
                  </a:lnTo>
                  <a:lnTo>
                    <a:pt x="709" y="275"/>
                  </a:lnTo>
                  <a:lnTo>
                    <a:pt x="711" y="272"/>
                  </a:lnTo>
                  <a:lnTo>
                    <a:pt x="714" y="226"/>
                  </a:lnTo>
                  <a:lnTo>
                    <a:pt x="718" y="190"/>
                  </a:lnTo>
                  <a:lnTo>
                    <a:pt x="719" y="184"/>
                  </a:lnTo>
                  <a:lnTo>
                    <a:pt x="724" y="132"/>
                  </a:lnTo>
                  <a:lnTo>
                    <a:pt x="729" y="78"/>
                  </a:lnTo>
                  <a:lnTo>
                    <a:pt x="719" y="76"/>
                  </a:lnTo>
                  <a:lnTo>
                    <a:pt x="701" y="75"/>
                  </a:lnTo>
                  <a:lnTo>
                    <a:pt x="680" y="73"/>
                  </a:lnTo>
                  <a:lnTo>
                    <a:pt x="661" y="71"/>
                  </a:lnTo>
                  <a:lnTo>
                    <a:pt x="648" y="70"/>
                  </a:lnTo>
                  <a:lnTo>
                    <a:pt x="638" y="68"/>
                  </a:lnTo>
                  <a:lnTo>
                    <a:pt x="633" y="70"/>
                  </a:lnTo>
                  <a:lnTo>
                    <a:pt x="623" y="68"/>
                  </a:lnTo>
                  <a:lnTo>
                    <a:pt x="607" y="66"/>
                  </a:lnTo>
                  <a:lnTo>
                    <a:pt x="577" y="63"/>
                  </a:lnTo>
                  <a:lnTo>
                    <a:pt x="556" y="60"/>
                  </a:lnTo>
                  <a:lnTo>
                    <a:pt x="546" y="60"/>
                  </a:lnTo>
                  <a:lnTo>
                    <a:pt x="527" y="57"/>
                  </a:lnTo>
                  <a:lnTo>
                    <a:pt x="515" y="57"/>
                  </a:lnTo>
                  <a:lnTo>
                    <a:pt x="484" y="53"/>
                  </a:lnTo>
                  <a:lnTo>
                    <a:pt x="453" y="50"/>
                  </a:lnTo>
                  <a:lnTo>
                    <a:pt x="426" y="45"/>
                  </a:lnTo>
                  <a:lnTo>
                    <a:pt x="401" y="44"/>
                  </a:lnTo>
                  <a:lnTo>
                    <a:pt x="383" y="40"/>
                  </a:lnTo>
                  <a:lnTo>
                    <a:pt x="372" y="40"/>
                  </a:lnTo>
                  <a:lnTo>
                    <a:pt x="338" y="36"/>
                  </a:lnTo>
                  <a:lnTo>
                    <a:pt x="307" y="32"/>
                  </a:lnTo>
                  <a:lnTo>
                    <a:pt x="290" y="29"/>
                  </a:lnTo>
                  <a:lnTo>
                    <a:pt x="272" y="27"/>
                  </a:lnTo>
                  <a:lnTo>
                    <a:pt x="246" y="22"/>
                  </a:lnTo>
                  <a:lnTo>
                    <a:pt x="227" y="21"/>
                  </a:lnTo>
                  <a:lnTo>
                    <a:pt x="204" y="16"/>
                  </a:lnTo>
                  <a:lnTo>
                    <a:pt x="197" y="16"/>
                  </a:lnTo>
                  <a:lnTo>
                    <a:pt x="179" y="14"/>
                  </a:lnTo>
                  <a:lnTo>
                    <a:pt x="83" y="0"/>
                  </a:lnTo>
                  <a:lnTo>
                    <a:pt x="72" y="63"/>
                  </a:lnTo>
                  <a:lnTo>
                    <a:pt x="64" y="107"/>
                  </a:lnTo>
                  <a:lnTo>
                    <a:pt x="62" y="127"/>
                  </a:lnTo>
                  <a:lnTo>
                    <a:pt x="51" y="189"/>
                  </a:lnTo>
                  <a:lnTo>
                    <a:pt x="47" y="216"/>
                  </a:lnTo>
                  <a:lnTo>
                    <a:pt x="41" y="251"/>
                  </a:lnTo>
                  <a:lnTo>
                    <a:pt x="31" y="316"/>
                  </a:lnTo>
                  <a:lnTo>
                    <a:pt x="20" y="383"/>
                  </a:lnTo>
                  <a:lnTo>
                    <a:pt x="12" y="437"/>
                  </a:lnTo>
                  <a:lnTo>
                    <a:pt x="3" y="482"/>
                  </a:lnTo>
                  <a:lnTo>
                    <a:pt x="0" y="513"/>
                  </a:lnTo>
                  <a:lnTo>
                    <a:pt x="96" y="528"/>
                  </a:lnTo>
                  <a:lnTo>
                    <a:pt x="101" y="528"/>
                  </a:lnTo>
                  <a:lnTo>
                    <a:pt x="194" y="543"/>
                  </a:lnTo>
                  <a:lnTo>
                    <a:pt x="305" y="554"/>
                  </a:lnTo>
                  <a:lnTo>
                    <a:pt x="364" y="562"/>
                  </a:lnTo>
                  <a:lnTo>
                    <a:pt x="408" y="567"/>
                  </a:lnTo>
                  <a:lnTo>
                    <a:pt x="460" y="574"/>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8" name="Freeform 110"/>
            <p:cNvSpPr>
              <a:spLocks/>
            </p:cNvSpPr>
            <p:nvPr/>
          </p:nvSpPr>
          <p:spPr bwMode="auto">
            <a:xfrm>
              <a:off x="7174156" y="3293392"/>
              <a:ext cx="62888" cy="173626"/>
            </a:xfrm>
            <a:custGeom>
              <a:avLst/>
              <a:gdLst>
                <a:gd name="T0" fmla="*/ 50403121 w 46"/>
                <a:gd name="T1" fmla="*/ 191532354 h 127"/>
                <a:gd name="T2" fmla="*/ 63003116 w 46"/>
                <a:gd name="T3" fmla="*/ 189012985 h 127"/>
                <a:gd name="T4" fmla="*/ 65524066 w 46"/>
                <a:gd name="T5" fmla="*/ 176411382 h 127"/>
                <a:gd name="T6" fmla="*/ 70564376 w 46"/>
                <a:gd name="T7" fmla="*/ 163811366 h 127"/>
                <a:gd name="T8" fmla="*/ 75604687 w 46"/>
                <a:gd name="T9" fmla="*/ 151209763 h 127"/>
                <a:gd name="T10" fmla="*/ 83165947 w 46"/>
                <a:gd name="T11" fmla="*/ 146169439 h 127"/>
                <a:gd name="T12" fmla="*/ 78124049 w 46"/>
                <a:gd name="T13" fmla="*/ 131048468 h 127"/>
                <a:gd name="T14" fmla="*/ 83165947 w 46"/>
                <a:gd name="T15" fmla="*/ 110887173 h 127"/>
                <a:gd name="T16" fmla="*/ 90725620 w 46"/>
                <a:gd name="T17" fmla="*/ 88206485 h 127"/>
                <a:gd name="T18" fmla="*/ 95765931 w 46"/>
                <a:gd name="T19" fmla="*/ 68045190 h 127"/>
                <a:gd name="T20" fmla="*/ 103327191 w 46"/>
                <a:gd name="T21" fmla="*/ 47883882 h 127"/>
                <a:gd name="T22" fmla="*/ 103327191 w 46"/>
                <a:gd name="T23" fmla="*/ 35282279 h 127"/>
                <a:gd name="T24" fmla="*/ 103327191 w 46"/>
                <a:gd name="T25" fmla="*/ 27722587 h 127"/>
                <a:gd name="T26" fmla="*/ 108367526 w 46"/>
                <a:gd name="T27" fmla="*/ 10080651 h 127"/>
                <a:gd name="T28" fmla="*/ 50403121 w 46"/>
                <a:gd name="T29" fmla="*/ 22682257 h 127"/>
                <a:gd name="T30" fmla="*/ 50403121 w 46"/>
                <a:gd name="T31" fmla="*/ 35282279 h 127"/>
                <a:gd name="T32" fmla="*/ 32761239 w 46"/>
                <a:gd name="T33" fmla="*/ 45362927 h 127"/>
                <a:gd name="T34" fmla="*/ 30241877 w 46"/>
                <a:gd name="T35" fmla="*/ 55443586 h 127"/>
                <a:gd name="T36" fmla="*/ 40322499 w 46"/>
                <a:gd name="T37" fmla="*/ 65524234 h 127"/>
                <a:gd name="T38" fmla="*/ 45362810 w 46"/>
                <a:gd name="T39" fmla="*/ 78125837 h 127"/>
                <a:gd name="T40" fmla="*/ 37801550 w 46"/>
                <a:gd name="T41" fmla="*/ 85685529 h 127"/>
                <a:gd name="T42" fmla="*/ 37801550 w 46"/>
                <a:gd name="T43" fmla="*/ 98287132 h 127"/>
                <a:gd name="T44" fmla="*/ 25201560 w 46"/>
                <a:gd name="T45" fmla="*/ 98287132 h 127"/>
                <a:gd name="T46" fmla="*/ 20161250 w 46"/>
                <a:gd name="T47" fmla="*/ 110887173 h 127"/>
                <a:gd name="T48" fmla="*/ 17640300 w 46"/>
                <a:gd name="T49" fmla="*/ 123488776 h 127"/>
                <a:gd name="T50" fmla="*/ 17640300 w 46"/>
                <a:gd name="T51" fmla="*/ 133569424 h 127"/>
                <a:gd name="T52" fmla="*/ 12601574 w 46"/>
                <a:gd name="T53" fmla="*/ 143650071 h 127"/>
                <a:gd name="T54" fmla="*/ 7559676 w 46"/>
                <a:gd name="T55" fmla="*/ 151209763 h 127"/>
                <a:gd name="T56" fmla="*/ 12601574 w 46"/>
                <a:gd name="T57" fmla="*/ 158771043 h 127"/>
                <a:gd name="T58" fmla="*/ 5040312 w 46"/>
                <a:gd name="T59" fmla="*/ 171371058 h 127"/>
                <a:gd name="T60" fmla="*/ 5040312 w 46"/>
                <a:gd name="T61" fmla="*/ 178932338 h 127"/>
                <a:gd name="T62" fmla="*/ 0 w 46"/>
                <a:gd name="T63" fmla="*/ 199093633 h 127"/>
                <a:gd name="T64" fmla="*/ 0 w 46"/>
                <a:gd name="T65" fmla="*/ 221774346 h 127"/>
                <a:gd name="T66" fmla="*/ 5040312 w 46"/>
                <a:gd name="T67" fmla="*/ 229335625 h 127"/>
                <a:gd name="T68" fmla="*/ 5040312 w 46"/>
                <a:gd name="T69" fmla="*/ 236895317 h 127"/>
                <a:gd name="T70" fmla="*/ 0 w 46"/>
                <a:gd name="T71" fmla="*/ 254537244 h 127"/>
                <a:gd name="T72" fmla="*/ 0 w 46"/>
                <a:gd name="T73" fmla="*/ 267137260 h 127"/>
                <a:gd name="T74" fmla="*/ 7559676 w 46"/>
                <a:gd name="T75" fmla="*/ 282258231 h 127"/>
                <a:gd name="T76" fmla="*/ 5040312 w 46"/>
                <a:gd name="T77" fmla="*/ 294859835 h 127"/>
                <a:gd name="T78" fmla="*/ 25201560 w 46"/>
                <a:gd name="T79" fmla="*/ 320061454 h 127"/>
                <a:gd name="T80" fmla="*/ 30241877 w 46"/>
                <a:gd name="T81" fmla="*/ 312500174 h 127"/>
                <a:gd name="T82" fmla="*/ 25201560 w 46"/>
                <a:gd name="T83" fmla="*/ 299900158 h 127"/>
                <a:gd name="T84" fmla="*/ 32761239 w 46"/>
                <a:gd name="T85" fmla="*/ 274698539 h 127"/>
                <a:gd name="T86" fmla="*/ 32761239 w 46"/>
                <a:gd name="T87" fmla="*/ 262096936 h 127"/>
                <a:gd name="T88" fmla="*/ 37801550 w 46"/>
                <a:gd name="T89" fmla="*/ 241935641 h 127"/>
                <a:gd name="T90" fmla="*/ 45362810 w 46"/>
                <a:gd name="T91" fmla="*/ 234375949 h 127"/>
                <a:gd name="T92" fmla="*/ 45362810 w 46"/>
                <a:gd name="T93" fmla="*/ 221774346 h 127"/>
                <a:gd name="T94" fmla="*/ 45362810 w 46"/>
                <a:gd name="T95" fmla="*/ 196572677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127"/>
                <a:gd name="T146" fmla="*/ 46 w 46"/>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127">
                  <a:moveTo>
                    <a:pt x="18" y="78"/>
                  </a:moveTo>
                  <a:lnTo>
                    <a:pt x="20" y="76"/>
                  </a:lnTo>
                  <a:lnTo>
                    <a:pt x="21" y="75"/>
                  </a:lnTo>
                  <a:lnTo>
                    <a:pt x="25" y="75"/>
                  </a:lnTo>
                  <a:lnTo>
                    <a:pt x="25" y="73"/>
                  </a:lnTo>
                  <a:lnTo>
                    <a:pt x="26" y="70"/>
                  </a:lnTo>
                  <a:lnTo>
                    <a:pt x="28" y="70"/>
                  </a:lnTo>
                  <a:lnTo>
                    <a:pt x="28" y="65"/>
                  </a:lnTo>
                  <a:lnTo>
                    <a:pt x="28" y="62"/>
                  </a:lnTo>
                  <a:lnTo>
                    <a:pt x="30" y="60"/>
                  </a:lnTo>
                  <a:lnTo>
                    <a:pt x="31" y="60"/>
                  </a:lnTo>
                  <a:lnTo>
                    <a:pt x="33" y="58"/>
                  </a:lnTo>
                  <a:lnTo>
                    <a:pt x="33" y="55"/>
                  </a:lnTo>
                  <a:lnTo>
                    <a:pt x="31" y="52"/>
                  </a:lnTo>
                  <a:lnTo>
                    <a:pt x="33" y="47"/>
                  </a:lnTo>
                  <a:lnTo>
                    <a:pt x="33" y="44"/>
                  </a:lnTo>
                  <a:lnTo>
                    <a:pt x="33" y="40"/>
                  </a:lnTo>
                  <a:lnTo>
                    <a:pt x="36" y="35"/>
                  </a:lnTo>
                  <a:lnTo>
                    <a:pt x="38" y="31"/>
                  </a:lnTo>
                  <a:lnTo>
                    <a:pt x="38" y="27"/>
                  </a:lnTo>
                  <a:lnTo>
                    <a:pt x="41" y="21"/>
                  </a:lnTo>
                  <a:lnTo>
                    <a:pt x="41" y="19"/>
                  </a:lnTo>
                  <a:lnTo>
                    <a:pt x="39" y="18"/>
                  </a:lnTo>
                  <a:lnTo>
                    <a:pt x="41" y="14"/>
                  </a:lnTo>
                  <a:lnTo>
                    <a:pt x="41" y="13"/>
                  </a:lnTo>
                  <a:lnTo>
                    <a:pt x="41" y="11"/>
                  </a:lnTo>
                  <a:lnTo>
                    <a:pt x="41" y="8"/>
                  </a:lnTo>
                  <a:lnTo>
                    <a:pt x="43" y="4"/>
                  </a:lnTo>
                  <a:lnTo>
                    <a:pt x="46" y="0"/>
                  </a:lnTo>
                  <a:lnTo>
                    <a:pt x="20" y="9"/>
                  </a:lnTo>
                  <a:lnTo>
                    <a:pt x="18" y="13"/>
                  </a:lnTo>
                  <a:lnTo>
                    <a:pt x="20" y="14"/>
                  </a:lnTo>
                  <a:lnTo>
                    <a:pt x="18" y="16"/>
                  </a:lnTo>
                  <a:lnTo>
                    <a:pt x="13" y="18"/>
                  </a:lnTo>
                  <a:lnTo>
                    <a:pt x="12" y="21"/>
                  </a:lnTo>
                  <a:lnTo>
                    <a:pt x="12" y="22"/>
                  </a:lnTo>
                  <a:lnTo>
                    <a:pt x="15" y="22"/>
                  </a:lnTo>
                  <a:lnTo>
                    <a:pt x="16" y="26"/>
                  </a:lnTo>
                  <a:lnTo>
                    <a:pt x="18" y="29"/>
                  </a:lnTo>
                  <a:lnTo>
                    <a:pt x="18" y="31"/>
                  </a:lnTo>
                  <a:lnTo>
                    <a:pt x="16" y="31"/>
                  </a:lnTo>
                  <a:lnTo>
                    <a:pt x="15" y="34"/>
                  </a:lnTo>
                  <a:lnTo>
                    <a:pt x="16" y="37"/>
                  </a:lnTo>
                  <a:lnTo>
                    <a:pt x="15" y="39"/>
                  </a:lnTo>
                  <a:lnTo>
                    <a:pt x="12" y="39"/>
                  </a:lnTo>
                  <a:lnTo>
                    <a:pt x="10" y="39"/>
                  </a:lnTo>
                  <a:lnTo>
                    <a:pt x="7" y="39"/>
                  </a:lnTo>
                  <a:lnTo>
                    <a:pt x="8" y="44"/>
                  </a:lnTo>
                  <a:lnTo>
                    <a:pt x="8" y="47"/>
                  </a:lnTo>
                  <a:lnTo>
                    <a:pt x="7" y="49"/>
                  </a:lnTo>
                  <a:lnTo>
                    <a:pt x="7" y="50"/>
                  </a:lnTo>
                  <a:lnTo>
                    <a:pt x="7" y="53"/>
                  </a:lnTo>
                  <a:lnTo>
                    <a:pt x="5" y="53"/>
                  </a:lnTo>
                  <a:lnTo>
                    <a:pt x="5" y="57"/>
                  </a:lnTo>
                  <a:lnTo>
                    <a:pt x="3" y="58"/>
                  </a:lnTo>
                  <a:lnTo>
                    <a:pt x="3" y="60"/>
                  </a:lnTo>
                  <a:lnTo>
                    <a:pt x="5" y="62"/>
                  </a:lnTo>
                  <a:lnTo>
                    <a:pt x="5" y="63"/>
                  </a:lnTo>
                  <a:lnTo>
                    <a:pt x="2" y="65"/>
                  </a:lnTo>
                  <a:lnTo>
                    <a:pt x="2" y="68"/>
                  </a:lnTo>
                  <a:lnTo>
                    <a:pt x="0" y="70"/>
                  </a:lnTo>
                  <a:lnTo>
                    <a:pt x="2" y="71"/>
                  </a:lnTo>
                  <a:lnTo>
                    <a:pt x="2" y="75"/>
                  </a:lnTo>
                  <a:lnTo>
                    <a:pt x="0" y="79"/>
                  </a:lnTo>
                  <a:lnTo>
                    <a:pt x="2" y="83"/>
                  </a:lnTo>
                  <a:lnTo>
                    <a:pt x="0" y="88"/>
                  </a:lnTo>
                  <a:lnTo>
                    <a:pt x="0" y="89"/>
                  </a:lnTo>
                  <a:lnTo>
                    <a:pt x="2" y="91"/>
                  </a:lnTo>
                  <a:lnTo>
                    <a:pt x="3" y="93"/>
                  </a:lnTo>
                  <a:lnTo>
                    <a:pt x="2" y="94"/>
                  </a:lnTo>
                  <a:lnTo>
                    <a:pt x="0" y="97"/>
                  </a:lnTo>
                  <a:lnTo>
                    <a:pt x="0" y="101"/>
                  </a:lnTo>
                  <a:lnTo>
                    <a:pt x="2" y="104"/>
                  </a:lnTo>
                  <a:lnTo>
                    <a:pt x="0" y="106"/>
                  </a:lnTo>
                  <a:lnTo>
                    <a:pt x="0" y="110"/>
                  </a:lnTo>
                  <a:lnTo>
                    <a:pt x="3" y="112"/>
                  </a:lnTo>
                  <a:lnTo>
                    <a:pt x="3" y="115"/>
                  </a:lnTo>
                  <a:lnTo>
                    <a:pt x="2" y="117"/>
                  </a:lnTo>
                  <a:lnTo>
                    <a:pt x="8" y="125"/>
                  </a:lnTo>
                  <a:lnTo>
                    <a:pt x="10" y="127"/>
                  </a:lnTo>
                  <a:lnTo>
                    <a:pt x="12" y="125"/>
                  </a:lnTo>
                  <a:lnTo>
                    <a:pt x="12" y="124"/>
                  </a:lnTo>
                  <a:lnTo>
                    <a:pt x="12" y="120"/>
                  </a:lnTo>
                  <a:lnTo>
                    <a:pt x="10" y="119"/>
                  </a:lnTo>
                  <a:lnTo>
                    <a:pt x="12" y="112"/>
                  </a:lnTo>
                  <a:lnTo>
                    <a:pt x="13" y="109"/>
                  </a:lnTo>
                  <a:lnTo>
                    <a:pt x="13" y="107"/>
                  </a:lnTo>
                  <a:lnTo>
                    <a:pt x="13" y="104"/>
                  </a:lnTo>
                  <a:lnTo>
                    <a:pt x="13" y="99"/>
                  </a:lnTo>
                  <a:lnTo>
                    <a:pt x="15" y="96"/>
                  </a:lnTo>
                  <a:lnTo>
                    <a:pt x="16" y="94"/>
                  </a:lnTo>
                  <a:lnTo>
                    <a:pt x="18" y="93"/>
                  </a:lnTo>
                  <a:lnTo>
                    <a:pt x="20" y="91"/>
                  </a:lnTo>
                  <a:lnTo>
                    <a:pt x="18" y="88"/>
                  </a:lnTo>
                  <a:lnTo>
                    <a:pt x="16" y="83"/>
                  </a:lnTo>
                  <a:lnTo>
                    <a:pt x="18" y="7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9" name="Freeform 112"/>
            <p:cNvSpPr>
              <a:spLocks/>
            </p:cNvSpPr>
            <p:nvPr/>
          </p:nvSpPr>
          <p:spPr bwMode="auto">
            <a:xfrm>
              <a:off x="7239778" y="3283823"/>
              <a:ext cx="16406" cy="35545"/>
            </a:xfrm>
            <a:custGeom>
              <a:avLst/>
              <a:gdLst>
                <a:gd name="T0" fmla="*/ 30241878 w 12"/>
                <a:gd name="T1" fmla="*/ 0 h 26"/>
                <a:gd name="T2" fmla="*/ 17640301 w 12"/>
                <a:gd name="T3" fmla="*/ 5040313 h 26"/>
                <a:gd name="T4" fmla="*/ 12601574 w 12"/>
                <a:gd name="T5" fmla="*/ 17640301 h 26"/>
                <a:gd name="T6" fmla="*/ 10080625 w 12"/>
                <a:gd name="T7" fmla="*/ 25201561 h 26"/>
                <a:gd name="T8" fmla="*/ 5040312 w 12"/>
                <a:gd name="T9" fmla="*/ 37801551 h 26"/>
                <a:gd name="T10" fmla="*/ 0 w 12"/>
                <a:gd name="T11" fmla="*/ 45362812 h 26"/>
                <a:gd name="T12" fmla="*/ 0 w 12"/>
                <a:gd name="T13" fmla="*/ 52924084 h 26"/>
                <a:gd name="T14" fmla="*/ 5040312 w 12"/>
                <a:gd name="T15" fmla="*/ 63004706 h 26"/>
                <a:gd name="T16" fmla="*/ 10080625 w 12"/>
                <a:gd name="T17" fmla="*/ 65524068 h 26"/>
                <a:gd name="T18" fmla="*/ 12601574 w 12"/>
                <a:gd name="T19" fmla="*/ 65524068 h 26"/>
                <a:gd name="T20" fmla="*/ 12601574 w 12"/>
                <a:gd name="T21" fmla="*/ 63004706 h 26"/>
                <a:gd name="T22" fmla="*/ 12601574 w 12"/>
                <a:gd name="T23" fmla="*/ 40322501 h 26"/>
                <a:gd name="T24" fmla="*/ 17640301 w 12"/>
                <a:gd name="T25" fmla="*/ 37801551 h 26"/>
                <a:gd name="T26" fmla="*/ 25201561 w 12"/>
                <a:gd name="T27" fmla="*/ 17640301 h 26"/>
                <a:gd name="T28" fmla="*/ 30241878 w 12"/>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26"/>
                <a:gd name="T47" fmla="*/ 12 w 12"/>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26">
                  <a:moveTo>
                    <a:pt x="12" y="0"/>
                  </a:moveTo>
                  <a:lnTo>
                    <a:pt x="7" y="2"/>
                  </a:lnTo>
                  <a:lnTo>
                    <a:pt x="5" y="7"/>
                  </a:lnTo>
                  <a:lnTo>
                    <a:pt x="4" y="10"/>
                  </a:lnTo>
                  <a:lnTo>
                    <a:pt x="2" y="15"/>
                  </a:lnTo>
                  <a:lnTo>
                    <a:pt x="0" y="18"/>
                  </a:lnTo>
                  <a:lnTo>
                    <a:pt x="0" y="21"/>
                  </a:lnTo>
                  <a:lnTo>
                    <a:pt x="2" y="25"/>
                  </a:lnTo>
                  <a:lnTo>
                    <a:pt x="4" y="26"/>
                  </a:lnTo>
                  <a:lnTo>
                    <a:pt x="5" y="26"/>
                  </a:lnTo>
                  <a:lnTo>
                    <a:pt x="5" y="25"/>
                  </a:lnTo>
                  <a:lnTo>
                    <a:pt x="5" y="16"/>
                  </a:lnTo>
                  <a:lnTo>
                    <a:pt x="7" y="15"/>
                  </a:lnTo>
                  <a:lnTo>
                    <a:pt x="10" y="7"/>
                  </a:lnTo>
                  <a:lnTo>
                    <a:pt x="12" y="0"/>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0" name="Freeform 114"/>
            <p:cNvSpPr>
              <a:spLocks/>
            </p:cNvSpPr>
            <p:nvPr/>
          </p:nvSpPr>
          <p:spPr bwMode="auto">
            <a:xfrm>
              <a:off x="6124201" y="3123868"/>
              <a:ext cx="1099171" cy="619310"/>
            </a:xfrm>
            <a:custGeom>
              <a:avLst/>
              <a:gdLst>
                <a:gd name="T0" fmla="*/ 924898254 w 804"/>
                <a:gd name="T1" fmla="*/ 393144642 h 453"/>
                <a:gd name="T2" fmla="*/ 884575766 w 804"/>
                <a:gd name="T3" fmla="*/ 488910719 h 453"/>
                <a:gd name="T4" fmla="*/ 829132147 w 804"/>
                <a:gd name="T5" fmla="*/ 614918585 h 453"/>
                <a:gd name="T6" fmla="*/ 814011214 w 804"/>
                <a:gd name="T7" fmla="*/ 705644249 h 453"/>
                <a:gd name="T8" fmla="*/ 761087155 w 804"/>
                <a:gd name="T9" fmla="*/ 745966766 h 453"/>
                <a:gd name="T10" fmla="*/ 657761574 w 804"/>
                <a:gd name="T11" fmla="*/ 816531171 h 453"/>
                <a:gd name="T12" fmla="*/ 559474716 w 804"/>
                <a:gd name="T13" fmla="*/ 821571486 h 453"/>
                <a:gd name="T14" fmla="*/ 483870052 w 804"/>
                <a:gd name="T15" fmla="*/ 874495782 h 453"/>
                <a:gd name="T16" fmla="*/ 405745926 w 804"/>
                <a:gd name="T17" fmla="*/ 824092437 h 453"/>
                <a:gd name="T18" fmla="*/ 332660623 w 804"/>
                <a:gd name="T19" fmla="*/ 849294209 h 453"/>
                <a:gd name="T20" fmla="*/ 221773782 w 804"/>
                <a:gd name="T21" fmla="*/ 945060187 h 453"/>
                <a:gd name="T22" fmla="*/ 194052816 w 804"/>
                <a:gd name="T23" fmla="*/ 1013103641 h 453"/>
                <a:gd name="T24" fmla="*/ 110886891 w 804"/>
                <a:gd name="T25" fmla="*/ 1083668046 h 453"/>
                <a:gd name="T26" fmla="*/ 214214109 w 804"/>
                <a:gd name="T27" fmla="*/ 1116430885 h 453"/>
                <a:gd name="T28" fmla="*/ 735885600 w 804"/>
                <a:gd name="T29" fmla="*/ 1050906794 h 453"/>
                <a:gd name="T30" fmla="*/ 1285279694 w 804"/>
                <a:gd name="T31" fmla="*/ 965221445 h 453"/>
                <a:gd name="T32" fmla="*/ 1862396491 w 804"/>
                <a:gd name="T33" fmla="*/ 849294209 h 453"/>
                <a:gd name="T34" fmla="*/ 2006044560 w 804"/>
                <a:gd name="T35" fmla="*/ 816531171 h 453"/>
                <a:gd name="T36" fmla="*/ 2013605820 w 804"/>
                <a:gd name="T37" fmla="*/ 808971493 h 453"/>
                <a:gd name="T38" fmla="*/ 1965722072 w 804"/>
                <a:gd name="T39" fmla="*/ 705644249 h 453"/>
                <a:gd name="T40" fmla="*/ 1910278651 w 804"/>
                <a:gd name="T41" fmla="*/ 710684564 h 453"/>
                <a:gd name="T42" fmla="*/ 1854835231 w 804"/>
                <a:gd name="T43" fmla="*/ 735886137 h 453"/>
                <a:gd name="T44" fmla="*/ 1811993381 w 804"/>
                <a:gd name="T45" fmla="*/ 713205515 h 453"/>
                <a:gd name="T46" fmla="*/ 1776711204 w 804"/>
                <a:gd name="T47" fmla="*/ 665321732 h 453"/>
                <a:gd name="T48" fmla="*/ 1718746834 w 804"/>
                <a:gd name="T49" fmla="*/ 660281417 h 453"/>
                <a:gd name="T50" fmla="*/ 1708666212 w 804"/>
                <a:gd name="T51" fmla="*/ 635079844 h 453"/>
                <a:gd name="T52" fmla="*/ 1743948389 w 804"/>
                <a:gd name="T53" fmla="*/ 647681424 h 453"/>
                <a:gd name="T54" fmla="*/ 1804432121 w 804"/>
                <a:gd name="T55" fmla="*/ 680442676 h 453"/>
                <a:gd name="T56" fmla="*/ 1869956163 w 804"/>
                <a:gd name="T57" fmla="*/ 690523305 h 453"/>
                <a:gd name="T58" fmla="*/ 1864915852 w 804"/>
                <a:gd name="T59" fmla="*/ 665321732 h 453"/>
                <a:gd name="T60" fmla="*/ 1837194936 w 804"/>
                <a:gd name="T61" fmla="*/ 635079844 h 453"/>
                <a:gd name="T62" fmla="*/ 1746469338 w 804"/>
                <a:gd name="T63" fmla="*/ 582157334 h 453"/>
                <a:gd name="T64" fmla="*/ 1743948389 w 804"/>
                <a:gd name="T65" fmla="*/ 567036390 h 453"/>
                <a:gd name="T66" fmla="*/ 1837194936 w 804"/>
                <a:gd name="T67" fmla="*/ 619958900 h 453"/>
                <a:gd name="T68" fmla="*/ 1824593365 w 804"/>
                <a:gd name="T69" fmla="*/ 594757327 h 453"/>
                <a:gd name="T70" fmla="*/ 1829633676 w 804"/>
                <a:gd name="T71" fmla="*/ 567036390 h 453"/>
                <a:gd name="T72" fmla="*/ 1864915852 w 804"/>
                <a:gd name="T73" fmla="*/ 582157334 h 453"/>
                <a:gd name="T74" fmla="*/ 1842235247 w 804"/>
                <a:gd name="T75" fmla="*/ 541834817 h 453"/>
                <a:gd name="T76" fmla="*/ 1837194936 w 804"/>
                <a:gd name="T77" fmla="*/ 524192922 h 453"/>
                <a:gd name="T78" fmla="*/ 1791832137 w 804"/>
                <a:gd name="T79" fmla="*/ 509071978 h 453"/>
                <a:gd name="T80" fmla="*/ 1721267784 w 804"/>
                <a:gd name="T81" fmla="*/ 458668831 h 453"/>
                <a:gd name="T82" fmla="*/ 1653222395 w 804"/>
                <a:gd name="T83" fmla="*/ 398184956 h 453"/>
                <a:gd name="T84" fmla="*/ 1721267784 w 804"/>
                <a:gd name="T85" fmla="*/ 446068838 h 453"/>
                <a:gd name="T86" fmla="*/ 1786791826 w 804"/>
                <a:gd name="T87" fmla="*/ 488910719 h 453"/>
                <a:gd name="T88" fmla="*/ 1819553054 w 804"/>
                <a:gd name="T89" fmla="*/ 471270412 h 453"/>
                <a:gd name="T90" fmla="*/ 1811993381 w 804"/>
                <a:gd name="T91" fmla="*/ 423386629 h 453"/>
                <a:gd name="T92" fmla="*/ 1817033692 w 804"/>
                <a:gd name="T93" fmla="*/ 393144642 h 453"/>
                <a:gd name="T94" fmla="*/ 1743948389 w 804"/>
                <a:gd name="T95" fmla="*/ 365423705 h 453"/>
                <a:gd name="T96" fmla="*/ 1701106540 w 804"/>
                <a:gd name="T97" fmla="*/ 345262446 h 453"/>
                <a:gd name="T98" fmla="*/ 1630541789 w 804"/>
                <a:gd name="T99" fmla="*/ 335181817 h 453"/>
                <a:gd name="T100" fmla="*/ 1595259612 w 804"/>
                <a:gd name="T101" fmla="*/ 287298034 h 453"/>
                <a:gd name="T102" fmla="*/ 1524695259 w 804"/>
                <a:gd name="T103" fmla="*/ 269657727 h 453"/>
                <a:gd name="T104" fmla="*/ 1557456486 w 804"/>
                <a:gd name="T105" fmla="*/ 191532006 h 453"/>
                <a:gd name="T106" fmla="*/ 1552416175 w 804"/>
                <a:gd name="T107" fmla="*/ 118448238 h 453"/>
                <a:gd name="T108" fmla="*/ 1433969661 w 804"/>
                <a:gd name="T109" fmla="*/ 73085381 h 453"/>
                <a:gd name="T110" fmla="*/ 1413808418 w 804"/>
                <a:gd name="T111" fmla="*/ 20161265 h 453"/>
                <a:gd name="T112" fmla="*/ 1295360316 w 804"/>
                <a:gd name="T113" fmla="*/ 45362844 h 453"/>
                <a:gd name="T114" fmla="*/ 1204634719 w 804"/>
                <a:gd name="T115" fmla="*/ 93246640 h 453"/>
                <a:gd name="T116" fmla="*/ 1159271920 w 804"/>
                <a:gd name="T117" fmla="*/ 168851384 h 453"/>
                <a:gd name="T118" fmla="*/ 1068546322 w 804"/>
                <a:gd name="T119" fmla="*/ 241935202 h 453"/>
                <a:gd name="T120" fmla="*/ 1043344768 w 804"/>
                <a:gd name="T121" fmla="*/ 347781810 h 4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4"/>
                <a:gd name="T184" fmla="*/ 0 h 453"/>
                <a:gd name="T185" fmla="*/ 804 w 804"/>
                <a:gd name="T186" fmla="*/ 453 h 4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4" h="453">
                  <a:moveTo>
                    <a:pt x="406" y="151"/>
                  </a:moveTo>
                  <a:lnTo>
                    <a:pt x="400" y="151"/>
                  </a:lnTo>
                  <a:lnTo>
                    <a:pt x="390" y="151"/>
                  </a:lnTo>
                  <a:lnTo>
                    <a:pt x="388" y="150"/>
                  </a:lnTo>
                  <a:lnTo>
                    <a:pt x="387" y="148"/>
                  </a:lnTo>
                  <a:lnTo>
                    <a:pt x="382" y="140"/>
                  </a:lnTo>
                  <a:lnTo>
                    <a:pt x="370" y="133"/>
                  </a:lnTo>
                  <a:lnTo>
                    <a:pt x="367" y="137"/>
                  </a:lnTo>
                  <a:lnTo>
                    <a:pt x="365" y="145"/>
                  </a:lnTo>
                  <a:lnTo>
                    <a:pt x="367" y="156"/>
                  </a:lnTo>
                  <a:lnTo>
                    <a:pt x="365" y="163"/>
                  </a:lnTo>
                  <a:lnTo>
                    <a:pt x="365" y="166"/>
                  </a:lnTo>
                  <a:lnTo>
                    <a:pt x="362" y="168"/>
                  </a:lnTo>
                  <a:lnTo>
                    <a:pt x="360" y="171"/>
                  </a:lnTo>
                  <a:lnTo>
                    <a:pt x="359" y="174"/>
                  </a:lnTo>
                  <a:lnTo>
                    <a:pt x="359" y="176"/>
                  </a:lnTo>
                  <a:lnTo>
                    <a:pt x="362" y="179"/>
                  </a:lnTo>
                  <a:lnTo>
                    <a:pt x="359" y="181"/>
                  </a:lnTo>
                  <a:lnTo>
                    <a:pt x="352" y="189"/>
                  </a:lnTo>
                  <a:lnTo>
                    <a:pt x="351" y="194"/>
                  </a:lnTo>
                  <a:lnTo>
                    <a:pt x="351" y="199"/>
                  </a:lnTo>
                  <a:lnTo>
                    <a:pt x="351" y="203"/>
                  </a:lnTo>
                  <a:lnTo>
                    <a:pt x="349" y="208"/>
                  </a:lnTo>
                  <a:lnTo>
                    <a:pt x="347" y="213"/>
                  </a:lnTo>
                  <a:lnTo>
                    <a:pt x="346" y="220"/>
                  </a:lnTo>
                  <a:lnTo>
                    <a:pt x="343" y="225"/>
                  </a:lnTo>
                  <a:lnTo>
                    <a:pt x="341" y="226"/>
                  </a:lnTo>
                  <a:lnTo>
                    <a:pt x="338" y="230"/>
                  </a:lnTo>
                  <a:lnTo>
                    <a:pt x="334" y="236"/>
                  </a:lnTo>
                  <a:lnTo>
                    <a:pt x="329" y="244"/>
                  </a:lnTo>
                  <a:lnTo>
                    <a:pt x="328" y="251"/>
                  </a:lnTo>
                  <a:lnTo>
                    <a:pt x="326" y="254"/>
                  </a:lnTo>
                  <a:lnTo>
                    <a:pt x="326" y="257"/>
                  </a:lnTo>
                  <a:lnTo>
                    <a:pt x="325" y="261"/>
                  </a:lnTo>
                  <a:lnTo>
                    <a:pt x="323" y="261"/>
                  </a:lnTo>
                  <a:lnTo>
                    <a:pt x="325" y="264"/>
                  </a:lnTo>
                  <a:lnTo>
                    <a:pt x="326" y="269"/>
                  </a:lnTo>
                  <a:lnTo>
                    <a:pt x="334" y="272"/>
                  </a:lnTo>
                  <a:lnTo>
                    <a:pt x="323" y="279"/>
                  </a:lnTo>
                  <a:lnTo>
                    <a:pt x="323" y="280"/>
                  </a:lnTo>
                  <a:lnTo>
                    <a:pt x="323" y="282"/>
                  </a:lnTo>
                  <a:lnTo>
                    <a:pt x="328" y="283"/>
                  </a:lnTo>
                  <a:lnTo>
                    <a:pt x="326" y="285"/>
                  </a:lnTo>
                  <a:lnTo>
                    <a:pt x="321" y="288"/>
                  </a:lnTo>
                  <a:lnTo>
                    <a:pt x="315" y="296"/>
                  </a:lnTo>
                  <a:lnTo>
                    <a:pt x="313" y="300"/>
                  </a:lnTo>
                  <a:lnTo>
                    <a:pt x="310" y="298"/>
                  </a:lnTo>
                  <a:lnTo>
                    <a:pt x="308" y="295"/>
                  </a:lnTo>
                  <a:lnTo>
                    <a:pt x="305" y="295"/>
                  </a:lnTo>
                  <a:lnTo>
                    <a:pt x="302" y="296"/>
                  </a:lnTo>
                  <a:lnTo>
                    <a:pt x="282" y="311"/>
                  </a:lnTo>
                  <a:lnTo>
                    <a:pt x="279" y="306"/>
                  </a:lnTo>
                  <a:lnTo>
                    <a:pt x="272" y="306"/>
                  </a:lnTo>
                  <a:lnTo>
                    <a:pt x="269" y="311"/>
                  </a:lnTo>
                  <a:lnTo>
                    <a:pt x="271" y="313"/>
                  </a:lnTo>
                  <a:lnTo>
                    <a:pt x="274" y="316"/>
                  </a:lnTo>
                  <a:lnTo>
                    <a:pt x="272" y="319"/>
                  </a:lnTo>
                  <a:lnTo>
                    <a:pt x="264" y="326"/>
                  </a:lnTo>
                  <a:lnTo>
                    <a:pt x="263" y="323"/>
                  </a:lnTo>
                  <a:lnTo>
                    <a:pt x="261" y="324"/>
                  </a:lnTo>
                  <a:lnTo>
                    <a:pt x="259" y="326"/>
                  </a:lnTo>
                  <a:lnTo>
                    <a:pt x="253" y="327"/>
                  </a:lnTo>
                  <a:lnTo>
                    <a:pt x="248" y="329"/>
                  </a:lnTo>
                  <a:lnTo>
                    <a:pt x="243" y="332"/>
                  </a:lnTo>
                  <a:lnTo>
                    <a:pt x="238" y="336"/>
                  </a:lnTo>
                  <a:lnTo>
                    <a:pt x="237" y="336"/>
                  </a:lnTo>
                  <a:lnTo>
                    <a:pt x="233" y="336"/>
                  </a:lnTo>
                  <a:lnTo>
                    <a:pt x="228" y="331"/>
                  </a:lnTo>
                  <a:lnTo>
                    <a:pt x="223" y="327"/>
                  </a:lnTo>
                  <a:lnTo>
                    <a:pt x="222" y="326"/>
                  </a:lnTo>
                  <a:lnTo>
                    <a:pt x="220" y="326"/>
                  </a:lnTo>
                  <a:lnTo>
                    <a:pt x="219" y="329"/>
                  </a:lnTo>
                  <a:lnTo>
                    <a:pt x="217" y="334"/>
                  </a:lnTo>
                  <a:lnTo>
                    <a:pt x="214" y="337"/>
                  </a:lnTo>
                  <a:lnTo>
                    <a:pt x="210" y="339"/>
                  </a:lnTo>
                  <a:lnTo>
                    <a:pt x="209" y="339"/>
                  </a:lnTo>
                  <a:lnTo>
                    <a:pt x="207" y="342"/>
                  </a:lnTo>
                  <a:lnTo>
                    <a:pt x="204" y="345"/>
                  </a:lnTo>
                  <a:lnTo>
                    <a:pt x="199" y="347"/>
                  </a:lnTo>
                  <a:lnTo>
                    <a:pt x="192" y="347"/>
                  </a:lnTo>
                  <a:lnTo>
                    <a:pt x="189" y="345"/>
                  </a:lnTo>
                  <a:lnTo>
                    <a:pt x="186" y="344"/>
                  </a:lnTo>
                  <a:lnTo>
                    <a:pt x="184" y="342"/>
                  </a:lnTo>
                  <a:lnTo>
                    <a:pt x="181" y="339"/>
                  </a:lnTo>
                  <a:lnTo>
                    <a:pt x="178" y="339"/>
                  </a:lnTo>
                  <a:lnTo>
                    <a:pt x="173" y="339"/>
                  </a:lnTo>
                  <a:lnTo>
                    <a:pt x="170" y="336"/>
                  </a:lnTo>
                  <a:lnTo>
                    <a:pt x="166" y="334"/>
                  </a:lnTo>
                  <a:lnTo>
                    <a:pt x="165" y="331"/>
                  </a:lnTo>
                  <a:lnTo>
                    <a:pt x="161" y="327"/>
                  </a:lnTo>
                  <a:lnTo>
                    <a:pt x="160" y="323"/>
                  </a:lnTo>
                  <a:lnTo>
                    <a:pt x="158" y="321"/>
                  </a:lnTo>
                  <a:lnTo>
                    <a:pt x="157" y="319"/>
                  </a:lnTo>
                  <a:lnTo>
                    <a:pt x="155" y="318"/>
                  </a:lnTo>
                  <a:lnTo>
                    <a:pt x="157" y="316"/>
                  </a:lnTo>
                  <a:lnTo>
                    <a:pt x="160" y="313"/>
                  </a:lnTo>
                  <a:lnTo>
                    <a:pt x="160" y="311"/>
                  </a:lnTo>
                  <a:lnTo>
                    <a:pt x="157" y="308"/>
                  </a:lnTo>
                  <a:lnTo>
                    <a:pt x="139" y="329"/>
                  </a:lnTo>
                  <a:lnTo>
                    <a:pt x="132" y="337"/>
                  </a:lnTo>
                  <a:lnTo>
                    <a:pt x="127" y="344"/>
                  </a:lnTo>
                  <a:lnTo>
                    <a:pt x="126" y="347"/>
                  </a:lnTo>
                  <a:lnTo>
                    <a:pt x="122" y="350"/>
                  </a:lnTo>
                  <a:lnTo>
                    <a:pt x="116" y="352"/>
                  </a:lnTo>
                  <a:lnTo>
                    <a:pt x="109" y="355"/>
                  </a:lnTo>
                  <a:lnTo>
                    <a:pt x="104" y="358"/>
                  </a:lnTo>
                  <a:lnTo>
                    <a:pt x="103" y="362"/>
                  </a:lnTo>
                  <a:lnTo>
                    <a:pt x="90" y="371"/>
                  </a:lnTo>
                  <a:lnTo>
                    <a:pt x="88" y="373"/>
                  </a:lnTo>
                  <a:lnTo>
                    <a:pt x="88" y="375"/>
                  </a:lnTo>
                  <a:lnTo>
                    <a:pt x="90" y="383"/>
                  </a:lnTo>
                  <a:lnTo>
                    <a:pt x="86" y="383"/>
                  </a:lnTo>
                  <a:lnTo>
                    <a:pt x="85" y="386"/>
                  </a:lnTo>
                  <a:lnTo>
                    <a:pt x="85" y="388"/>
                  </a:lnTo>
                  <a:lnTo>
                    <a:pt x="80" y="389"/>
                  </a:lnTo>
                  <a:lnTo>
                    <a:pt x="77" y="391"/>
                  </a:lnTo>
                  <a:lnTo>
                    <a:pt x="75" y="394"/>
                  </a:lnTo>
                  <a:lnTo>
                    <a:pt x="77" y="396"/>
                  </a:lnTo>
                  <a:lnTo>
                    <a:pt x="77" y="399"/>
                  </a:lnTo>
                  <a:lnTo>
                    <a:pt x="77" y="402"/>
                  </a:lnTo>
                  <a:lnTo>
                    <a:pt x="75" y="404"/>
                  </a:lnTo>
                  <a:lnTo>
                    <a:pt x="73" y="406"/>
                  </a:lnTo>
                  <a:lnTo>
                    <a:pt x="67" y="411"/>
                  </a:lnTo>
                  <a:lnTo>
                    <a:pt x="62" y="412"/>
                  </a:lnTo>
                  <a:lnTo>
                    <a:pt x="59" y="412"/>
                  </a:lnTo>
                  <a:lnTo>
                    <a:pt x="54" y="415"/>
                  </a:lnTo>
                  <a:lnTo>
                    <a:pt x="52" y="425"/>
                  </a:lnTo>
                  <a:lnTo>
                    <a:pt x="52" y="427"/>
                  </a:lnTo>
                  <a:lnTo>
                    <a:pt x="51" y="429"/>
                  </a:lnTo>
                  <a:lnTo>
                    <a:pt x="44" y="430"/>
                  </a:lnTo>
                  <a:lnTo>
                    <a:pt x="26" y="440"/>
                  </a:lnTo>
                  <a:lnTo>
                    <a:pt x="20" y="443"/>
                  </a:lnTo>
                  <a:lnTo>
                    <a:pt x="15" y="445"/>
                  </a:lnTo>
                  <a:lnTo>
                    <a:pt x="8" y="448"/>
                  </a:lnTo>
                  <a:lnTo>
                    <a:pt x="3" y="451"/>
                  </a:lnTo>
                  <a:lnTo>
                    <a:pt x="0" y="453"/>
                  </a:lnTo>
                  <a:lnTo>
                    <a:pt x="2" y="453"/>
                  </a:lnTo>
                  <a:lnTo>
                    <a:pt x="18" y="453"/>
                  </a:lnTo>
                  <a:lnTo>
                    <a:pt x="69" y="445"/>
                  </a:lnTo>
                  <a:lnTo>
                    <a:pt x="85" y="443"/>
                  </a:lnTo>
                  <a:lnTo>
                    <a:pt x="109" y="440"/>
                  </a:lnTo>
                  <a:lnTo>
                    <a:pt x="140" y="435"/>
                  </a:lnTo>
                  <a:lnTo>
                    <a:pt x="178" y="430"/>
                  </a:lnTo>
                  <a:lnTo>
                    <a:pt x="179" y="427"/>
                  </a:lnTo>
                  <a:lnTo>
                    <a:pt x="189" y="425"/>
                  </a:lnTo>
                  <a:lnTo>
                    <a:pt x="206" y="422"/>
                  </a:lnTo>
                  <a:lnTo>
                    <a:pt x="207" y="425"/>
                  </a:lnTo>
                  <a:lnTo>
                    <a:pt x="237" y="424"/>
                  </a:lnTo>
                  <a:lnTo>
                    <a:pt x="287" y="417"/>
                  </a:lnTo>
                  <a:lnTo>
                    <a:pt x="292" y="417"/>
                  </a:lnTo>
                  <a:lnTo>
                    <a:pt x="316" y="414"/>
                  </a:lnTo>
                  <a:lnTo>
                    <a:pt x="331" y="411"/>
                  </a:lnTo>
                  <a:lnTo>
                    <a:pt x="369" y="406"/>
                  </a:lnTo>
                  <a:lnTo>
                    <a:pt x="375" y="406"/>
                  </a:lnTo>
                  <a:lnTo>
                    <a:pt x="408" y="399"/>
                  </a:lnTo>
                  <a:lnTo>
                    <a:pt x="431" y="396"/>
                  </a:lnTo>
                  <a:lnTo>
                    <a:pt x="460" y="391"/>
                  </a:lnTo>
                  <a:lnTo>
                    <a:pt x="468" y="389"/>
                  </a:lnTo>
                  <a:lnTo>
                    <a:pt x="502" y="384"/>
                  </a:lnTo>
                  <a:lnTo>
                    <a:pt x="510" y="383"/>
                  </a:lnTo>
                  <a:lnTo>
                    <a:pt x="540" y="378"/>
                  </a:lnTo>
                  <a:lnTo>
                    <a:pt x="553" y="375"/>
                  </a:lnTo>
                  <a:lnTo>
                    <a:pt x="581" y="370"/>
                  </a:lnTo>
                  <a:lnTo>
                    <a:pt x="595" y="367"/>
                  </a:lnTo>
                  <a:lnTo>
                    <a:pt x="608" y="363"/>
                  </a:lnTo>
                  <a:lnTo>
                    <a:pt x="652" y="355"/>
                  </a:lnTo>
                  <a:lnTo>
                    <a:pt x="670" y="352"/>
                  </a:lnTo>
                  <a:lnTo>
                    <a:pt x="695" y="347"/>
                  </a:lnTo>
                  <a:lnTo>
                    <a:pt x="736" y="339"/>
                  </a:lnTo>
                  <a:lnTo>
                    <a:pt x="739" y="337"/>
                  </a:lnTo>
                  <a:lnTo>
                    <a:pt x="755" y="334"/>
                  </a:lnTo>
                  <a:lnTo>
                    <a:pt x="778" y="329"/>
                  </a:lnTo>
                  <a:lnTo>
                    <a:pt x="784" y="327"/>
                  </a:lnTo>
                  <a:lnTo>
                    <a:pt x="783" y="324"/>
                  </a:lnTo>
                  <a:lnTo>
                    <a:pt x="783" y="323"/>
                  </a:lnTo>
                  <a:lnTo>
                    <a:pt x="784" y="323"/>
                  </a:lnTo>
                  <a:lnTo>
                    <a:pt x="786" y="323"/>
                  </a:lnTo>
                  <a:lnTo>
                    <a:pt x="786" y="324"/>
                  </a:lnTo>
                  <a:lnTo>
                    <a:pt x="789" y="326"/>
                  </a:lnTo>
                  <a:lnTo>
                    <a:pt x="796" y="324"/>
                  </a:lnTo>
                  <a:lnTo>
                    <a:pt x="793" y="324"/>
                  </a:lnTo>
                  <a:lnTo>
                    <a:pt x="791" y="324"/>
                  </a:lnTo>
                  <a:lnTo>
                    <a:pt x="791" y="321"/>
                  </a:lnTo>
                  <a:lnTo>
                    <a:pt x="789" y="316"/>
                  </a:lnTo>
                  <a:lnTo>
                    <a:pt x="789" y="314"/>
                  </a:lnTo>
                  <a:lnTo>
                    <a:pt x="791" y="313"/>
                  </a:lnTo>
                  <a:lnTo>
                    <a:pt x="794" y="313"/>
                  </a:lnTo>
                  <a:lnTo>
                    <a:pt x="798" y="314"/>
                  </a:lnTo>
                  <a:lnTo>
                    <a:pt x="799" y="318"/>
                  </a:lnTo>
                  <a:lnTo>
                    <a:pt x="799" y="321"/>
                  </a:lnTo>
                  <a:lnTo>
                    <a:pt x="801" y="324"/>
                  </a:lnTo>
                  <a:lnTo>
                    <a:pt x="804" y="323"/>
                  </a:lnTo>
                  <a:lnTo>
                    <a:pt x="802" y="318"/>
                  </a:lnTo>
                  <a:lnTo>
                    <a:pt x="796" y="308"/>
                  </a:lnTo>
                  <a:lnTo>
                    <a:pt x="793" y="301"/>
                  </a:lnTo>
                  <a:lnTo>
                    <a:pt x="789" y="298"/>
                  </a:lnTo>
                  <a:lnTo>
                    <a:pt x="786" y="290"/>
                  </a:lnTo>
                  <a:lnTo>
                    <a:pt x="783" y="285"/>
                  </a:lnTo>
                  <a:lnTo>
                    <a:pt x="781" y="282"/>
                  </a:lnTo>
                  <a:lnTo>
                    <a:pt x="780" y="280"/>
                  </a:lnTo>
                  <a:lnTo>
                    <a:pt x="778" y="280"/>
                  </a:lnTo>
                  <a:lnTo>
                    <a:pt x="776" y="280"/>
                  </a:lnTo>
                  <a:lnTo>
                    <a:pt x="775" y="280"/>
                  </a:lnTo>
                  <a:lnTo>
                    <a:pt x="773" y="282"/>
                  </a:lnTo>
                  <a:lnTo>
                    <a:pt x="771" y="285"/>
                  </a:lnTo>
                  <a:lnTo>
                    <a:pt x="770" y="285"/>
                  </a:lnTo>
                  <a:lnTo>
                    <a:pt x="765" y="282"/>
                  </a:lnTo>
                  <a:lnTo>
                    <a:pt x="763" y="282"/>
                  </a:lnTo>
                  <a:lnTo>
                    <a:pt x="760" y="282"/>
                  </a:lnTo>
                  <a:lnTo>
                    <a:pt x="758" y="282"/>
                  </a:lnTo>
                  <a:lnTo>
                    <a:pt x="755" y="282"/>
                  </a:lnTo>
                  <a:lnTo>
                    <a:pt x="752" y="280"/>
                  </a:lnTo>
                  <a:lnTo>
                    <a:pt x="750" y="280"/>
                  </a:lnTo>
                  <a:lnTo>
                    <a:pt x="747" y="280"/>
                  </a:lnTo>
                  <a:lnTo>
                    <a:pt x="747" y="283"/>
                  </a:lnTo>
                  <a:lnTo>
                    <a:pt x="747" y="285"/>
                  </a:lnTo>
                  <a:lnTo>
                    <a:pt x="749" y="288"/>
                  </a:lnTo>
                  <a:lnTo>
                    <a:pt x="747" y="290"/>
                  </a:lnTo>
                  <a:lnTo>
                    <a:pt x="737" y="290"/>
                  </a:lnTo>
                  <a:lnTo>
                    <a:pt x="736" y="292"/>
                  </a:lnTo>
                  <a:lnTo>
                    <a:pt x="734" y="292"/>
                  </a:lnTo>
                  <a:lnTo>
                    <a:pt x="732" y="295"/>
                  </a:lnTo>
                  <a:lnTo>
                    <a:pt x="731" y="293"/>
                  </a:lnTo>
                  <a:lnTo>
                    <a:pt x="731" y="290"/>
                  </a:lnTo>
                  <a:lnTo>
                    <a:pt x="729" y="287"/>
                  </a:lnTo>
                  <a:lnTo>
                    <a:pt x="729" y="285"/>
                  </a:lnTo>
                  <a:lnTo>
                    <a:pt x="727" y="285"/>
                  </a:lnTo>
                  <a:lnTo>
                    <a:pt x="726" y="285"/>
                  </a:lnTo>
                  <a:lnTo>
                    <a:pt x="722" y="283"/>
                  </a:lnTo>
                  <a:lnTo>
                    <a:pt x="719" y="283"/>
                  </a:lnTo>
                  <a:lnTo>
                    <a:pt x="718" y="283"/>
                  </a:lnTo>
                  <a:lnTo>
                    <a:pt x="716" y="282"/>
                  </a:lnTo>
                  <a:lnTo>
                    <a:pt x="716" y="280"/>
                  </a:lnTo>
                  <a:lnTo>
                    <a:pt x="713" y="280"/>
                  </a:lnTo>
                  <a:lnTo>
                    <a:pt x="709" y="279"/>
                  </a:lnTo>
                  <a:lnTo>
                    <a:pt x="708" y="277"/>
                  </a:lnTo>
                  <a:lnTo>
                    <a:pt x="706" y="275"/>
                  </a:lnTo>
                  <a:lnTo>
                    <a:pt x="706" y="270"/>
                  </a:lnTo>
                  <a:lnTo>
                    <a:pt x="705" y="267"/>
                  </a:lnTo>
                  <a:lnTo>
                    <a:pt x="705" y="264"/>
                  </a:lnTo>
                  <a:lnTo>
                    <a:pt x="703" y="262"/>
                  </a:lnTo>
                  <a:lnTo>
                    <a:pt x="701" y="262"/>
                  </a:lnTo>
                  <a:lnTo>
                    <a:pt x="700" y="264"/>
                  </a:lnTo>
                  <a:lnTo>
                    <a:pt x="698" y="265"/>
                  </a:lnTo>
                  <a:lnTo>
                    <a:pt x="695" y="265"/>
                  </a:lnTo>
                  <a:lnTo>
                    <a:pt x="693" y="264"/>
                  </a:lnTo>
                  <a:lnTo>
                    <a:pt x="690" y="261"/>
                  </a:lnTo>
                  <a:lnTo>
                    <a:pt x="687" y="261"/>
                  </a:lnTo>
                  <a:lnTo>
                    <a:pt x="683" y="262"/>
                  </a:lnTo>
                  <a:lnTo>
                    <a:pt x="682" y="262"/>
                  </a:lnTo>
                  <a:lnTo>
                    <a:pt x="680" y="262"/>
                  </a:lnTo>
                  <a:lnTo>
                    <a:pt x="677" y="261"/>
                  </a:lnTo>
                  <a:lnTo>
                    <a:pt x="674" y="261"/>
                  </a:lnTo>
                  <a:lnTo>
                    <a:pt x="672" y="261"/>
                  </a:lnTo>
                  <a:lnTo>
                    <a:pt x="670" y="259"/>
                  </a:lnTo>
                  <a:lnTo>
                    <a:pt x="670" y="257"/>
                  </a:lnTo>
                  <a:lnTo>
                    <a:pt x="674" y="257"/>
                  </a:lnTo>
                  <a:lnTo>
                    <a:pt x="677" y="256"/>
                  </a:lnTo>
                  <a:lnTo>
                    <a:pt x="678" y="256"/>
                  </a:lnTo>
                  <a:lnTo>
                    <a:pt x="678" y="252"/>
                  </a:lnTo>
                  <a:lnTo>
                    <a:pt x="678" y="249"/>
                  </a:lnTo>
                  <a:lnTo>
                    <a:pt x="678" y="248"/>
                  </a:lnTo>
                  <a:lnTo>
                    <a:pt x="682" y="248"/>
                  </a:lnTo>
                  <a:lnTo>
                    <a:pt x="682" y="251"/>
                  </a:lnTo>
                  <a:lnTo>
                    <a:pt x="682" y="256"/>
                  </a:lnTo>
                  <a:lnTo>
                    <a:pt x="683" y="256"/>
                  </a:lnTo>
                  <a:lnTo>
                    <a:pt x="685" y="256"/>
                  </a:lnTo>
                  <a:lnTo>
                    <a:pt x="688" y="256"/>
                  </a:lnTo>
                  <a:lnTo>
                    <a:pt x="690" y="256"/>
                  </a:lnTo>
                  <a:lnTo>
                    <a:pt x="692" y="257"/>
                  </a:lnTo>
                  <a:lnTo>
                    <a:pt x="696" y="257"/>
                  </a:lnTo>
                  <a:lnTo>
                    <a:pt x="700" y="256"/>
                  </a:lnTo>
                  <a:lnTo>
                    <a:pt x="705" y="256"/>
                  </a:lnTo>
                  <a:lnTo>
                    <a:pt x="706" y="256"/>
                  </a:lnTo>
                  <a:lnTo>
                    <a:pt x="709" y="257"/>
                  </a:lnTo>
                  <a:lnTo>
                    <a:pt x="711" y="259"/>
                  </a:lnTo>
                  <a:lnTo>
                    <a:pt x="711" y="261"/>
                  </a:lnTo>
                  <a:lnTo>
                    <a:pt x="711" y="264"/>
                  </a:lnTo>
                  <a:lnTo>
                    <a:pt x="711" y="267"/>
                  </a:lnTo>
                  <a:lnTo>
                    <a:pt x="716" y="270"/>
                  </a:lnTo>
                  <a:lnTo>
                    <a:pt x="719" y="269"/>
                  </a:lnTo>
                  <a:lnTo>
                    <a:pt x="722" y="274"/>
                  </a:lnTo>
                  <a:lnTo>
                    <a:pt x="724" y="274"/>
                  </a:lnTo>
                  <a:lnTo>
                    <a:pt x="727" y="274"/>
                  </a:lnTo>
                  <a:lnTo>
                    <a:pt x="729" y="275"/>
                  </a:lnTo>
                  <a:lnTo>
                    <a:pt x="734" y="282"/>
                  </a:lnTo>
                  <a:lnTo>
                    <a:pt x="736" y="280"/>
                  </a:lnTo>
                  <a:lnTo>
                    <a:pt x="737" y="279"/>
                  </a:lnTo>
                  <a:lnTo>
                    <a:pt x="740" y="275"/>
                  </a:lnTo>
                  <a:lnTo>
                    <a:pt x="742" y="274"/>
                  </a:lnTo>
                  <a:lnTo>
                    <a:pt x="745" y="274"/>
                  </a:lnTo>
                  <a:lnTo>
                    <a:pt x="747" y="274"/>
                  </a:lnTo>
                  <a:lnTo>
                    <a:pt x="747" y="272"/>
                  </a:lnTo>
                  <a:lnTo>
                    <a:pt x="749" y="269"/>
                  </a:lnTo>
                  <a:lnTo>
                    <a:pt x="749" y="267"/>
                  </a:lnTo>
                  <a:lnTo>
                    <a:pt x="747" y="265"/>
                  </a:lnTo>
                  <a:lnTo>
                    <a:pt x="745" y="264"/>
                  </a:lnTo>
                  <a:lnTo>
                    <a:pt x="744" y="264"/>
                  </a:lnTo>
                  <a:lnTo>
                    <a:pt x="742" y="264"/>
                  </a:lnTo>
                  <a:lnTo>
                    <a:pt x="740" y="264"/>
                  </a:lnTo>
                  <a:lnTo>
                    <a:pt x="739" y="264"/>
                  </a:lnTo>
                  <a:lnTo>
                    <a:pt x="740" y="261"/>
                  </a:lnTo>
                  <a:lnTo>
                    <a:pt x="740" y="259"/>
                  </a:lnTo>
                  <a:lnTo>
                    <a:pt x="740" y="257"/>
                  </a:lnTo>
                  <a:lnTo>
                    <a:pt x="737" y="256"/>
                  </a:lnTo>
                  <a:lnTo>
                    <a:pt x="736" y="256"/>
                  </a:lnTo>
                  <a:lnTo>
                    <a:pt x="734" y="257"/>
                  </a:lnTo>
                  <a:lnTo>
                    <a:pt x="732" y="257"/>
                  </a:lnTo>
                  <a:lnTo>
                    <a:pt x="731" y="256"/>
                  </a:lnTo>
                  <a:lnTo>
                    <a:pt x="729" y="252"/>
                  </a:lnTo>
                  <a:lnTo>
                    <a:pt x="727" y="252"/>
                  </a:lnTo>
                  <a:lnTo>
                    <a:pt x="727" y="251"/>
                  </a:lnTo>
                  <a:lnTo>
                    <a:pt x="724" y="252"/>
                  </a:lnTo>
                  <a:lnTo>
                    <a:pt x="721" y="252"/>
                  </a:lnTo>
                  <a:lnTo>
                    <a:pt x="716" y="251"/>
                  </a:lnTo>
                  <a:lnTo>
                    <a:pt x="711" y="248"/>
                  </a:lnTo>
                  <a:lnTo>
                    <a:pt x="708" y="246"/>
                  </a:lnTo>
                  <a:lnTo>
                    <a:pt x="700" y="239"/>
                  </a:lnTo>
                  <a:lnTo>
                    <a:pt x="696" y="238"/>
                  </a:lnTo>
                  <a:lnTo>
                    <a:pt x="693" y="231"/>
                  </a:lnTo>
                  <a:lnTo>
                    <a:pt x="690" y="231"/>
                  </a:lnTo>
                  <a:lnTo>
                    <a:pt x="687" y="228"/>
                  </a:lnTo>
                  <a:lnTo>
                    <a:pt x="685" y="225"/>
                  </a:lnTo>
                  <a:lnTo>
                    <a:pt x="683" y="225"/>
                  </a:lnTo>
                  <a:lnTo>
                    <a:pt x="682" y="223"/>
                  </a:lnTo>
                  <a:lnTo>
                    <a:pt x="682" y="220"/>
                  </a:lnTo>
                  <a:lnTo>
                    <a:pt x="682" y="218"/>
                  </a:lnTo>
                  <a:lnTo>
                    <a:pt x="683" y="218"/>
                  </a:lnTo>
                  <a:lnTo>
                    <a:pt x="685" y="218"/>
                  </a:lnTo>
                  <a:lnTo>
                    <a:pt x="692" y="225"/>
                  </a:lnTo>
                  <a:lnTo>
                    <a:pt x="693" y="226"/>
                  </a:lnTo>
                  <a:lnTo>
                    <a:pt x="695" y="230"/>
                  </a:lnTo>
                  <a:lnTo>
                    <a:pt x="701" y="233"/>
                  </a:lnTo>
                  <a:lnTo>
                    <a:pt x="711" y="241"/>
                  </a:lnTo>
                  <a:lnTo>
                    <a:pt x="714" y="244"/>
                  </a:lnTo>
                  <a:lnTo>
                    <a:pt x="718" y="244"/>
                  </a:lnTo>
                  <a:lnTo>
                    <a:pt x="721" y="246"/>
                  </a:lnTo>
                  <a:lnTo>
                    <a:pt x="724" y="246"/>
                  </a:lnTo>
                  <a:lnTo>
                    <a:pt x="726" y="246"/>
                  </a:lnTo>
                  <a:lnTo>
                    <a:pt x="729" y="246"/>
                  </a:lnTo>
                  <a:lnTo>
                    <a:pt x="732" y="244"/>
                  </a:lnTo>
                  <a:lnTo>
                    <a:pt x="732" y="241"/>
                  </a:lnTo>
                  <a:lnTo>
                    <a:pt x="731" y="239"/>
                  </a:lnTo>
                  <a:lnTo>
                    <a:pt x="729" y="239"/>
                  </a:lnTo>
                  <a:lnTo>
                    <a:pt x="727" y="239"/>
                  </a:lnTo>
                  <a:lnTo>
                    <a:pt x="724" y="241"/>
                  </a:lnTo>
                  <a:lnTo>
                    <a:pt x="721" y="241"/>
                  </a:lnTo>
                  <a:lnTo>
                    <a:pt x="721" y="239"/>
                  </a:lnTo>
                  <a:lnTo>
                    <a:pt x="721" y="238"/>
                  </a:lnTo>
                  <a:lnTo>
                    <a:pt x="724" y="236"/>
                  </a:lnTo>
                  <a:lnTo>
                    <a:pt x="724" y="234"/>
                  </a:lnTo>
                  <a:lnTo>
                    <a:pt x="722" y="233"/>
                  </a:lnTo>
                  <a:lnTo>
                    <a:pt x="721" y="233"/>
                  </a:lnTo>
                  <a:lnTo>
                    <a:pt x="719" y="233"/>
                  </a:lnTo>
                  <a:lnTo>
                    <a:pt x="719" y="231"/>
                  </a:lnTo>
                  <a:lnTo>
                    <a:pt x="721" y="230"/>
                  </a:lnTo>
                  <a:lnTo>
                    <a:pt x="722" y="228"/>
                  </a:lnTo>
                  <a:lnTo>
                    <a:pt x="721" y="226"/>
                  </a:lnTo>
                  <a:lnTo>
                    <a:pt x="722" y="225"/>
                  </a:lnTo>
                  <a:lnTo>
                    <a:pt x="726" y="225"/>
                  </a:lnTo>
                  <a:lnTo>
                    <a:pt x="727" y="226"/>
                  </a:lnTo>
                  <a:lnTo>
                    <a:pt x="729" y="228"/>
                  </a:lnTo>
                  <a:lnTo>
                    <a:pt x="731" y="226"/>
                  </a:lnTo>
                  <a:lnTo>
                    <a:pt x="732" y="226"/>
                  </a:lnTo>
                  <a:lnTo>
                    <a:pt x="734" y="228"/>
                  </a:lnTo>
                  <a:lnTo>
                    <a:pt x="736" y="231"/>
                  </a:lnTo>
                  <a:lnTo>
                    <a:pt x="737" y="231"/>
                  </a:lnTo>
                  <a:lnTo>
                    <a:pt x="739" y="234"/>
                  </a:lnTo>
                  <a:lnTo>
                    <a:pt x="740" y="234"/>
                  </a:lnTo>
                  <a:lnTo>
                    <a:pt x="740" y="231"/>
                  </a:lnTo>
                  <a:lnTo>
                    <a:pt x="739" y="230"/>
                  </a:lnTo>
                  <a:lnTo>
                    <a:pt x="740" y="226"/>
                  </a:lnTo>
                  <a:lnTo>
                    <a:pt x="740" y="225"/>
                  </a:lnTo>
                  <a:lnTo>
                    <a:pt x="740" y="223"/>
                  </a:lnTo>
                  <a:lnTo>
                    <a:pt x="740" y="221"/>
                  </a:lnTo>
                  <a:lnTo>
                    <a:pt x="739" y="218"/>
                  </a:lnTo>
                  <a:lnTo>
                    <a:pt x="737" y="218"/>
                  </a:lnTo>
                  <a:lnTo>
                    <a:pt x="734" y="218"/>
                  </a:lnTo>
                  <a:lnTo>
                    <a:pt x="732" y="217"/>
                  </a:lnTo>
                  <a:lnTo>
                    <a:pt x="731" y="215"/>
                  </a:lnTo>
                  <a:lnTo>
                    <a:pt x="727" y="213"/>
                  </a:lnTo>
                  <a:lnTo>
                    <a:pt x="724" y="213"/>
                  </a:lnTo>
                  <a:lnTo>
                    <a:pt x="721" y="213"/>
                  </a:lnTo>
                  <a:lnTo>
                    <a:pt x="719" y="215"/>
                  </a:lnTo>
                  <a:lnTo>
                    <a:pt x="718" y="213"/>
                  </a:lnTo>
                  <a:lnTo>
                    <a:pt x="716" y="212"/>
                  </a:lnTo>
                  <a:lnTo>
                    <a:pt x="718" y="210"/>
                  </a:lnTo>
                  <a:lnTo>
                    <a:pt x="719" y="210"/>
                  </a:lnTo>
                  <a:lnTo>
                    <a:pt x="724" y="208"/>
                  </a:lnTo>
                  <a:lnTo>
                    <a:pt x="729" y="208"/>
                  </a:lnTo>
                  <a:lnTo>
                    <a:pt x="731" y="207"/>
                  </a:lnTo>
                  <a:lnTo>
                    <a:pt x="731" y="205"/>
                  </a:lnTo>
                  <a:lnTo>
                    <a:pt x="731" y="203"/>
                  </a:lnTo>
                  <a:lnTo>
                    <a:pt x="729" y="203"/>
                  </a:lnTo>
                  <a:lnTo>
                    <a:pt x="727" y="203"/>
                  </a:lnTo>
                  <a:lnTo>
                    <a:pt x="722" y="205"/>
                  </a:lnTo>
                  <a:lnTo>
                    <a:pt x="719" y="203"/>
                  </a:lnTo>
                  <a:lnTo>
                    <a:pt x="716" y="202"/>
                  </a:lnTo>
                  <a:lnTo>
                    <a:pt x="714" y="202"/>
                  </a:lnTo>
                  <a:lnTo>
                    <a:pt x="711" y="202"/>
                  </a:lnTo>
                  <a:lnTo>
                    <a:pt x="706" y="203"/>
                  </a:lnTo>
                  <a:lnTo>
                    <a:pt x="705" y="203"/>
                  </a:lnTo>
                  <a:lnTo>
                    <a:pt x="703" y="200"/>
                  </a:lnTo>
                  <a:lnTo>
                    <a:pt x="700" y="199"/>
                  </a:lnTo>
                  <a:lnTo>
                    <a:pt x="700" y="195"/>
                  </a:lnTo>
                  <a:lnTo>
                    <a:pt x="698" y="192"/>
                  </a:lnTo>
                  <a:lnTo>
                    <a:pt x="695" y="190"/>
                  </a:lnTo>
                  <a:lnTo>
                    <a:pt x="690" y="187"/>
                  </a:lnTo>
                  <a:lnTo>
                    <a:pt x="687" y="186"/>
                  </a:lnTo>
                  <a:lnTo>
                    <a:pt x="683" y="182"/>
                  </a:lnTo>
                  <a:lnTo>
                    <a:pt x="682" y="181"/>
                  </a:lnTo>
                  <a:lnTo>
                    <a:pt x="680" y="181"/>
                  </a:lnTo>
                  <a:lnTo>
                    <a:pt x="677" y="179"/>
                  </a:lnTo>
                  <a:lnTo>
                    <a:pt x="675" y="176"/>
                  </a:lnTo>
                  <a:lnTo>
                    <a:pt x="672" y="173"/>
                  </a:lnTo>
                  <a:lnTo>
                    <a:pt x="669" y="171"/>
                  </a:lnTo>
                  <a:lnTo>
                    <a:pt x="667" y="171"/>
                  </a:lnTo>
                  <a:lnTo>
                    <a:pt x="664" y="168"/>
                  </a:lnTo>
                  <a:lnTo>
                    <a:pt x="657" y="161"/>
                  </a:lnTo>
                  <a:lnTo>
                    <a:pt x="656" y="158"/>
                  </a:lnTo>
                  <a:lnTo>
                    <a:pt x="654" y="156"/>
                  </a:lnTo>
                  <a:lnTo>
                    <a:pt x="656" y="156"/>
                  </a:lnTo>
                  <a:lnTo>
                    <a:pt x="657" y="156"/>
                  </a:lnTo>
                  <a:lnTo>
                    <a:pt x="665" y="163"/>
                  </a:lnTo>
                  <a:lnTo>
                    <a:pt x="667" y="166"/>
                  </a:lnTo>
                  <a:lnTo>
                    <a:pt x="670" y="168"/>
                  </a:lnTo>
                  <a:lnTo>
                    <a:pt x="674" y="169"/>
                  </a:lnTo>
                  <a:lnTo>
                    <a:pt x="678" y="171"/>
                  </a:lnTo>
                  <a:lnTo>
                    <a:pt x="680" y="174"/>
                  </a:lnTo>
                  <a:lnTo>
                    <a:pt x="683" y="177"/>
                  </a:lnTo>
                  <a:lnTo>
                    <a:pt x="687" y="179"/>
                  </a:lnTo>
                  <a:lnTo>
                    <a:pt x="692" y="181"/>
                  </a:lnTo>
                  <a:lnTo>
                    <a:pt x="693" y="182"/>
                  </a:lnTo>
                  <a:lnTo>
                    <a:pt x="696" y="184"/>
                  </a:lnTo>
                  <a:lnTo>
                    <a:pt x="700" y="186"/>
                  </a:lnTo>
                  <a:lnTo>
                    <a:pt x="703" y="187"/>
                  </a:lnTo>
                  <a:lnTo>
                    <a:pt x="705" y="190"/>
                  </a:lnTo>
                  <a:lnTo>
                    <a:pt x="706" y="195"/>
                  </a:lnTo>
                  <a:lnTo>
                    <a:pt x="708" y="195"/>
                  </a:lnTo>
                  <a:lnTo>
                    <a:pt x="709" y="194"/>
                  </a:lnTo>
                  <a:lnTo>
                    <a:pt x="711" y="192"/>
                  </a:lnTo>
                  <a:lnTo>
                    <a:pt x="713" y="192"/>
                  </a:lnTo>
                  <a:lnTo>
                    <a:pt x="716" y="195"/>
                  </a:lnTo>
                  <a:lnTo>
                    <a:pt x="719" y="195"/>
                  </a:lnTo>
                  <a:lnTo>
                    <a:pt x="724" y="197"/>
                  </a:lnTo>
                  <a:lnTo>
                    <a:pt x="726" y="195"/>
                  </a:lnTo>
                  <a:lnTo>
                    <a:pt x="726" y="192"/>
                  </a:lnTo>
                  <a:lnTo>
                    <a:pt x="724" y="190"/>
                  </a:lnTo>
                  <a:lnTo>
                    <a:pt x="722" y="189"/>
                  </a:lnTo>
                  <a:lnTo>
                    <a:pt x="722" y="187"/>
                  </a:lnTo>
                  <a:lnTo>
                    <a:pt x="724" y="184"/>
                  </a:lnTo>
                  <a:lnTo>
                    <a:pt x="724" y="182"/>
                  </a:lnTo>
                  <a:lnTo>
                    <a:pt x="724" y="179"/>
                  </a:lnTo>
                  <a:lnTo>
                    <a:pt x="726" y="179"/>
                  </a:lnTo>
                  <a:lnTo>
                    <a:pt x="724" y="176"/>
                  </a:lnTo>
                  <a:lnTo>
                    <a:pt x="722" y="176"/>
                  </a:lnTo>
                  <a:lnTo>
                    <a:pt x="722" y="174"/>
                  </a:lnTo>
                  <a:lnTo>
                    <a:pt x="722" y="171"/>
                  </a:lnTo>
                  <a:lnTo>
                    <a:pt x="719" y="169"/>
                  </a:lnTo>
                  <a:lnTo>
                    <a:pt x="719" y="168"/>
                  </a:lnTo>
                  <a:lnTo>
                    <a:pt x="721" y="168"/>
                  </a:lnTo>
                  <a:lnTo>
                    <a:pt x="724" y="169"/>
                  </a:lnTo>
                  <a:lnTo>
                    <a:pt x="727" y="168"/>
                  </a:lnTo>
                  <a:lnTo>
                    <a:pt x="729" y="169"/>
                  </a:lnTo>
                  <a:lnTo>
                    <a:pt x="729" y="168"/>
                  </a:lnTo>
                  <a:lnTo>
                    <a:pt x="731" y="164"/>
                  </a:lnTo>
                  <a:lnTo>
                    <a:pt x="729" y="161"/>
                  </a:lnTo>
                  <a:lnTo>
                    <a:pt x="727" y="158"/>
                  </a:lnTo>
                  <a:lnTo>
                    <a:pt x="726" y="158"/>
                  </a:lnTo>
                  <a:lnTo>
                    <a:pt x="721" y="156"/>
                  </a:lnTo>
                  <a:lnTo>
                    <a:pt x="716" y="156"/>
                  </a:lnTo>
                  <a:lnTo>
                    <a:pt x="713" y="155"/>
                  </a:lnTo>
                  <a:lnTo>
                    <a:pt x="706" y="151"/>
                  </a:lnTo>
                  <a:lnTo>
                    <a:pt x="701" y="155"/>
                  </a:lnTo>
                  <a:lnTo>
                    <a:pt x="700" y="153"/>
                  </a:lnTo>
                  <a:lnTo>
                    <a:pt x="698" y="150"/>
                  </a:lnTo>
                  <a:lnTo>
                    <a:pt x="695" y="150"/>
                  </a:lnTo>
                  <a:lnTo>
                    <a:pt x="693" y="150"/>
                  </a:lnTo>
                  <a:lnTo>
                    <a:pt x="693" y="146"/>
                  </a:lnTo>
                  <a:lnTo>
                    <a:pt x="692" y="145"/>
                  </a:lnTo>
                  <a:lnTo>
                    <a:pt x="688" y="142"/>
                  </a:lnTo>
                  <a:lnTo>
                    <a:pt x="685" y="140"/>
                  </a:lnTo>
                  <a:lnTo>
                    <a:pt x="683" y="138"/>
                  </a:lnTo>
                  <a:lnTo>
                    <a:pt x="682" y="138"/>
                  </a:lnTo>
                  <a:lnTo>
                    <a:pt x="682" y="142"/>
                  </a:lnTo>
                  <a:lnTo>
                    <a:pt x="680" y="142"/>
                  </a:lnTo>
                  <a:lnTo>
                    <a:pt x="678" y="140"/>
                  </a:lnTo>
                  <a:lnTo>
                    <a:pt x="677" y="138"/>
                  </a:lnTo>
                  <a:lnTo>
                    <a:pt x="677" y="137"/>
                  </a:lnTo>
                  <a:lnTo>
                    <a:pt x="675" y="137"/>
                  </a:lnTo>
                  <a:lnTo>
                    <a:pt x="674" y="140"/>
                  </a:lnTo>
                  <a:lnTo>
                    <a:pt x="672" y="140"/>
                  </a:lnTo>
                  <a:lnTo>
                    <a:pt x="670" y="140"/>
                  </a:lnTo>
                  <a:lnTo>
                    <a:pt x="667" y="138"/>
                  </a:lnTo>
                  <a:lnTo>
                    <a:pt x="664" y="138"/>
                  </a:lnTo>
                  <a:lnTo>
                    <a:pt x="661" y="138"/>
                  </a:lnTo>
                  <a:lnTo>
                    <a:pt x="656" y="137"/>
                  </a:lnTo>
                  <a:lnTo>
                    <a:pt x="651" y="135"/>
                  </a:lnTo>
                  <a:lnTo>
                    <a:pt x="649" y="135"/>
                  </a:lnTo>
                  <a:lnTo>
                    <a:pt x="647" y="133"/>
                  </a:lnTo>
                  <a:lnTo>
                    <a:pt x="647" y="130"/>
                  </a:lnTo>
                  <a:lnTo>
                    <a:pt x="644" y="128"/>
                  </a:lnTo>
                  <a:lnTo>
                    <a:pt x="641" y="127"/>
                  </a:lnTo>
                  <a:lnTo>
                    <a:pt x="638" y="124"/>
                  </a:lnTo>
                  <a:lnTo>
                    <a:pt x="638" y="122"/>
                  </a:lnTo>
                  <a:lnTo>
                    <a:pt x="636" y="122"/>
                  </a:lnTo>
                  <a:lnTo>
                    <a:pt x="638" y="117"/>
                  </a:lnTo>
                  <a:lnTo>
                    <a:pt x="636" y="114"/>
                  </a:lnTo>
                  <a:lnTo>
                    <a:pt x="634" y="112"/>
                  </a:lnTo>
                  <a:lnTo>
                    <a:pt x="633" y="114"/>
                  </a:lnTo>
                  <a:lnTo>
                    <a:pt x="630" y="117"/>
                  </a:lnTo>
                  <a:lnTo>
                    <a:pt x="625" y="119"/>
                  </a:lnTo>
                  <a:lnTo>
                    <a:pt x="618" y="124"/>
                  </a:lnTo>
                  <a:lnTo>
                    <a:pt x="616" y="125"/>
                  </a:lnTo>
                  <a:lnTo>
                    <a:pt x="613" y="125"/>
                  </a:lnTo>
                  <a:lnTo>
                    <a:pt x="612" y="122"/>
                  </a:lnTo>
                  <a:lnTo>
                    <a:pt x="608" y="120"/>
                  </a:lnTo>
                  <a:lnTo>
                    <a:pt x="605" y="115"/>
                  </a:lnTo>
                  <a:lnTo>
                    <a:pt x="605" y="112"/>
                  </a:lnTo>
                  <a:lnTo>
                    <a:pt x="605" y="107"/>
                  </a:lnTo>
                  <a:lnTo>
                    <a:pt x="605" y="102"/>
                  </a:lnTo>
                  <a:lnTo>
                    <a:pt x="607" y="99"/>
                  </a:lnTo>
                  <a:lnTo>
                    <a:pt x="607" y="96"/>
                  </a:lnTo>
                  <a:lnTo>
                    <a:pt x="608" y="93"/>
                  </a:lnTo>
                  <a:lnTo>
                    <a:pt x="610" y="89"/>
                  </a:lnTo>
                  <a:lnTo>
                    <a:pt x="612" y="88"/>
                  </a:lnTo>
                  <a:lnTo>
                    <a:pt x="616" y="84"/>
                  </a:lnTo>
                  <a:lnTo>
                    <a:pt x="618" y="83"/>
                  </a:lnTo>
                  <a:lnTo>
                    <a:pt x="618" y="78"/>
                  </a:lnTo>
                  <a:lnTo>
                    <a:pt x="618" y="76"/>
                  </a:lnTo>
                  <a:lnTo>
                    <a:pt x="621" y="73"/>
                  </a:lnTo>
                  <a:lnTo>
                    <a:pt x="623" y="73"/>
                  </a:lnTo>
                  <a:lnTo>
                    <a:pt x="625" y="70"/>
                  </a:lnTo>
                  <a:lnTo>
                    <a:pt x="625" y="68"/>
                  </a:lnTo>
                  <a:lnTo>
                    <a:pt x="623" y="63"/>
                  </a:lnTo>
                  <a:lnTo>
                    <a:pt x="623" y="58"/>
                  </a:lnTo>
                  <a:lnTo>
                    <a:pt x="623" y="57"/>
                  </a:lnTo>
                  <a:lnTo>
                    <a:pt x="621" y="52"/>
                  </a:lnTo>
                  <a:lnTo>
                    <a:pt x="620" y="49"/>
                  </a:lnTo>
                  <a:lnTo>
                    <a:pt x="616" y="47"/>
                  </a:lnTo>
                  <a:lnTo>
                    <a:pt x="612" y="44"/>
                  </a:lnTo>
                  <a:lnTo>
                    <a:pt x="607" y="40"/>
                  </a:lnTo>
                  <a:lnTo>
                    <a:pt x="602" y="40"/>
                  </a:lnTo>
                  <a:lnTo>
                    <a:pt x="599" y="40"/>
                  </a:lnTo>
                  <a:lnTo>
                    <a:pt x="597" y="39"/>
                  </a:lnTo>
                  <a:lnTo>
                    <a:pt x="595" y="34"/>
                  </a:lnTo>
                  <a:lnTo>
                    <a:pt x="587" y="32"/>
                  </a:lnTo>
                  <a:lnTo>
                    <a:pt x="579" y="32"/>
                  </a:lnTo>
                  <a:lnTo>
                    <a:pt x="574" y="31"/>
                  </a:lnTo>
                  <a:lnTo>
                    <a:pt x="569" y="29"/>
                  </a:lnTo>
                  <a:lnTo>
                    <a:pt x="566" y="26"/>
                  </a:lnTo>
                  <a:lnTo>
                    <a:pt x="566" y="24"/>
                  </a:lnTo>
                  <a:lnTo>
                    <a:pt x="566" y="21"/>
                  </a:lnTo>
                  <a:lnTo>
                    <a:pt x="569" y="18"/>
                  </a:lnTo>
                  <a:lnTo>
                    <a:pt x="571" y="14"/>
                  </a:lnTo>
                  <a:lnTo>
                    <a:pt x="571" y="13"/>
                  </a:lnTo>
                  <a:lnTo>
                    <a:pt x="571" y="11"/>
                  </a:lnTo>
                  <a:lnTo>
                    <a:pt x="568" y="9"/>
                  </a:lnTo>
                  <a:lnTo>
                    <a:pt x="564" y="9"/>
                  </a:lnTo>
                  <a:lnTo>
                    <a:pt x="561" y="8"/>
                  </a:lnTo>
                  <a:lnTo>
                    <a:pt x="555" y="5"/>
                  </a:lnTo>
                  <a:lnTo>
                    <a:pt x="553" y="6"/>
                  </a:lnTo>
                  <a:lnTo>
                    <a:pt x="548" y="5"/>
                  </a:lnTo>
                  <a:lnTo>
                    <a:pt x="545" y="5"/>
                  </a:lnTo>
                  <a:lnTo>
                    <a:pt x="541" y="13"/>
                  </a:lnTo>
                  <a:lnTo>
                    <a:pt x="540" y="18"/>
                  </a:lnTo>
                  <a:lnTo>
                    <a:pt x="538" y="26"/>
                  </a:lnTo>
                  <a:lnTo>
                    <a:pt x="538" y="31"/>
                  </a:lnTo>
                  <a:lnTo>
                    <a:pt x="537" y="31"/>
                  </a:lnTo>
                  <a:lnTo>
                    <a:pt x="514" y="18"/>
                  </a:lnTo>
                  <a:lnTo>
                    <a:pt x="491" y="6"/>
                  </a:lnTo>
                  <a:lnTo>
                    <a:pt x="479" y="0"/>
                  </a:lnTo>
                  <a:lnTo>
                    <a:pt x="476" y="6"/>
                  </a:lnTo>
                  <a:lnTo>
                    <a:pt x="479" y="6"/>
                  </a:lnTo>
                  <a:lnTo>
                    <a:pt x="476" y="13"/>
                  </a:lnTo>
                  <a:lnTo>
                    <a:pt x="479" y="13"/>
                  </a:lnTo>
                  <a:lnTo>
                    <a:pt x="475" y="26"/>
                  </a:lnTo>
                  <a:lnTo>
                    <a:pt x="476" y="27"/>
                  </a:lnTo>
                  <a:lnTo>
                    <a:pt x="475" y="36"/>
                  </a:lnTo>
                  <a:lnTo>
                    <a:pt x="478" y="37"/>
                  </a:lnTo>
                  <a:lnTo>
                    <a:pt x="478" y="39"/>
                  </a:lnTo>
                  <a:lnTo>
                    <a:pt x="476" y="42"/>
                  </a:lnTo>
                  <a:lnTo>
                    <a:pt x="471" y="50"/>
                  </a:lnTo>
                  <a:lnTo>
                    <a:pt x="466" y="55"/>
                  </a:lnTo>
                  <a:lnTo>
                    <a:pt x="466" y="57"/>
                  </a:lnTo>
                  <a:lnTo>
                    <a:pt x="466" y="58"/>
                  </a:lnTo>
                  <a:lnTo>
                    <a:pt x="468" y="58"/>
                  </a:lnTo>
                  <a:lnTo>
                    <a:pt x="465" y="65"/>
                  </a:lnTo>
                  <a:lnTo>
                    <a:pt x="462" y="65"/>
                  </a:lnTo>
                  <a:lnTo>
                    <a:pt x="460" y="67"/>
                  </a:lnTo>
                  <a:lnTo>
                    <a:pt x="457" y="75"/>
                  </a:lnTo>
                  <a:lnTo>
                    <a:pt x="453" y="73"/>
                  </a:lnTo>
                  <a:lnTo>
                    <a:pt x="452" y="75"/>
                  </a:lnTo>
                  <a:lnTo>
                    <a:pt x="450" y="76"/>
                  </a:lnTo>
                  <a:lnTo>
                    <a:pt x="445" y="89"/>
                  </a:lnTo>
                  <a:lnTo>
                    <a:pt x="444" y="99"/>
                  </a:lnTo>
                  <a:lnTo>
                    <a:pt x="429" y="91"/>
                  </a:lnTo>
                  <a:lnTo>
                    <a:pt x="429" y="93"/>
                  </a:lnTo>
                  <a:lnTo>
                    <a:pt x="426" y="96"/>
                  </a:lnTo>
                  <a:lnTo>
                    <a:pt x="424" y="96"/>
                  </a:lnTo>
                  <a:lnTo>
                    <a:pt x="424" y="98"/>
                  </a:lnTo>
                  <a:lnTo>
                    <a:pt x="424" y="102"/>
                  </a:lnTo>
                  <a:lnTo>
                    <a:pt x="422" y="104"/>
                  </a:lnTo>
                  <a:lnTo>
                    <a:pt x="422" y="107"/>
                  </a:lnTo>
                  <a:lnTo>
                    <a:pt x="422" y="112"/>
                  </a:lnTo>
                  <a:lnTo>
                    <a:pt x="421" y="114"/>
                  </a:lnTo>
                  <a:lnTo>
                    <a:pt x="419" y="117"/>
                  </a:lnTo>
                  <a:lnTo>
                    <a:pt x="418" y="124"/>
                  </a:lnTo>
                  <a:lnTo>
                    <a:pt x="416" y="132"/>
                  </a:lnTo>
                  <a:lnTo>
                    <a:pt x="414" y="138"/>
                  </a:lnTo>
                  <a:lnTo>
                    <a:pt x="414" y="143"/>
                  </a:lnTo>
                  <a:lnTo>
                    <a:pt x="413" y="145"/>
                  </a:lnTo>
                  <a:lnTo>
                    <a:pt x="409" y="148"/>
                  </a:lnTo>
                  <a:lnTo>
                    <a:pt x="408" y="150"/>
                  </a:lnTo>
                  <a:lnTo>
                    <a:pt x="406" y="151"/>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1" name="Freeform 116"/>
            <p:cNvSpPr>
              <a:spLocks/>
            </p:cNvSpPr>
            <p:nvPr/>
          </p:nvSpPr>
          <p:spPr bwMode="auto">
            <a:xfrm>
              <a:off x="5306659" y="3308431"/>
              <a:ext cx="1032182" cy="533180"/>
            </a:xfrm>
            <a:custGeom>
              <a:avLst/>
              <a:gdLst>
                <a:gd name="T0" fmla="*/ 1703626579 w 755"/>
                <a:gd name="T1" fmla="*/ 161289999 h 390"/>
                <a:gd name="T2" fmla="*/ 1638102113 w 755"/>
                <a:gd name="T3" fmla="*/ 118448150 h 390"/>
                <a:gd name="T4" fmla="*/ 1557457105 w 755"/>
                <a:gd name="T5" fmla="*/ 98286882 h 390"/>
                <a:gd name="T6" fmla="*/ 1469252422 w 755"/>
                <a:gd name="T7" fmla="*/ 105846579 h 390"/>
                <a:gd name="T8" fmla="*/ 1370965525 w 755"/>
                <a:gd name="T9" fmla="*/ 110886890 h 390"/>
                <a:gd name="T10" fmla="*/ 1285280205 w 755"/>
                <a:gd name="T11" fmla="*/ 90725621 h 390"/>
                <a:gd name="T12" fmla="*/ 1234877075 w 755"/>
                <a:gd name="T13" fmla="*/ 27722516 h 390"/>
                <a:gd name="T14" fmla="*/ 1181954583 w 755"/>
                <a:gd name="T15" fmla="*/ 7561263 h 390"/>
                <a:gd name="T16" fmla="*/ 1103828938 w 755"/>
                <a:gd name="T17" fmla="*/ 12601574 h 390"/>
                <a:gd name="T18" fmla="*/ 1096269262 w 755"/>
                <a:gd name="T19" fmla="*/ 73083739 h 390"/>
                <a:gd name="T20" fmla="*/ 1121470827 w 755"/>
                <a:gd name="T21" fmla="*/ 115927201 h 390"/>
                <a:gd name="T22" fmla="*/ 1038304869 w 755"/>
                <a:gd name="T23" fmla="*/ 161289999 h 390"/>
                <a:gd name="T24" fmla="*/ 985382377 w 755"/>
                <a:gd name="T25" fmla="*/ 151209377 h 390"/>
                <a:gd name="T26" fmla="*/ 967740488 w 755"/>
                <a:gd name="T27" fmla="*/ 221773780 h 390"/>
                <a:gd name="T28" fmla="*/ 919858308 w 755"/>
                <a:gd name="T29" fmla="*/ 294857494 h 390"/>
                <a:gd name="T30" fmla="*/ 861893915 w 755"/>
                <a:gd name="T31" fmla="*/ 362902486 h 390"/>
                <a:gd name="T32" fmla="*/ 834172988 w 755"/>
                <a:gd name="T33" fmla="*/ 415826544 h 390"/>
                <a:gd name="T34" fmla="*/ 771168083 w 755"/>
                <a:gd name="T35" fmla="*/ 385584679 h 390"/>
                <a:gd name="T36" fmla="*/ 738406843 w 755"/>
                <a:gd name="T37" fmla="*/ 365423435 h 390"/>
                <a:gd name="T38" fmla="*/ 725805267 w 755"/>
                <a:gd name="T39" fmla="*/ 398184662 h 390"/>
                <a:gd name="T40" fmla="*/ 693044026 w 755"/>
                <a:gd name="T41" fmla="*/ 448587871 h 390"/>
                <a:gd name="T42" fmla="*/ 665321511 w 755"/>
                <a:gd name="T43" fmla="*/ 461189442 h 390"/>
                <a:gd name="T44" fmla="*/ 594757129 w 755"/>
                <a:gd name="T45" fmla="*/ 456149131 h 390"/>
                <a:gd name="T46" fmla="*/ 554434625 w 755"/>
                <a:gd name="T47" fmla="*/ 496470031 h 390"/>
                <a:gd name="T48" fmla="*/ 476310568 w 755"/>
                <a:gd name="T49" fmla="*/ 468749114 h 390"/>
                <a:gd name="T50" fmla="*/ 433467114 w 755"/>
                <a:gd name="T51" fmla="*/ 461189442 h 390"/>
                <a:gd name="T52" fmla="*/ 413305763 w 755"/>
                <a:gd name="T53" fmla="*/ 506550652 h 390"/>
                <a:gd name="T54" fmla="*/ 365423583 w 755"/>
                <a:gd name="T55" fmla="*/ 481350685 h 390"/>
                <a:gd name="T56" fmla="*/ 355342958 w 755"/>
                <a:gd name="T57" fmla="*/ 521671585 h 390"/>
                <a:gd name="T58" fmla="*/ 322580129 w 755"/>
                <a:gd name="T59" fmla="*/ 539313467 h 390"/>
                <a:gd name="T60" fmla="*/ 322580129 w 755"/>
                <a:gd name="T61" fmla="*/ 619958442 h 390"/>
                <a:gd name="T62" fmla="*/ 241935122 w 755"/>
                <a:gd name="T63" fmla="*/ 652721257 h 390"/>
                <a:gd name="T64" fmla="*/ 216733557 w 755"/>
                <a:gd name="T65" fmla="*/ 715724349 h 390"/>
                <a:gd name="T66" fmla="*/ 199093206 w 755"/>
                <a:gd name="T67" fmla="*/ 768648408 h 390"/>
                <a:gd name="T68" fmla="*/ 98286922 w 755"/>
                <a:gd name="T69" fmla="*/ 728325920 h 390"/>
                <a:gd name="T70" fmla="*/ 42843466 w 755"/>
                <a:gd name="T71" fmla="*/ 796369324 h 390"/>
                <a:gd name="T72" fmla="*/ 65524093 w 755"/>
                <a:gd name="T73" fmla="*/ 861893565 h 390"/>
                <a:gd name="T74" fmla="*/ 68045044 w 755"/>
                <a:gd name="T75" fmla="*/ 904737001 h 390"/>
                <a:gd name="T76" fmla="*/ 40322516 w 755"/>
                <a:gd name="T77" fmla="*/ 952619161 h 390"/>
                <a:gd name="T78" fmla="*/ 146169126 w 755"/>
                <a:gd name="T79" fmla="*/ 965220732 h 390"/>
                <a:gd name="T80" fmla="*/ 355342958 w 755"/>
                <a:gd name="T81" fmla="*/ 919857934 h 390"/>
                <a:gd name="T82" fmla="*/ 451109003 w 755"/>
                <a:gd name="T83" fmla="*/ 899696690 h 390"/>
                <a:gd name="T84" fmla="*/ 733366530 w 755"/>
                <a:gd name="T85" fmla="*/ 871974186 h 390"/>
                <a:gd name="T86" fmla="*/ 899697056 w 755"/>
                <a:gd name="T87" fmla="*/ 859374203 h 390"/>
                <a:gd name="T88" fmla="*/ 1224796449 w 755"/>
                <a:gd name="T89" fmla="*/ 829132139 h 390"/>
                <a:gd name="T90" fmla="*/ 1514615239 w 755"/>
                <a:gd name="T91" fmla="*/ 793849962 h 390"/>
                <a:gd name="T92" fmla="*/ 1638102113 w 755"/>
                <a:gd name="T93" fmla="*/ 730845282 h 390"/>
                <a:gd name="T94" fmla="*/ 1696066903 w 755"/>
                <a:gd name="T95" fmla="*/ 672882500 h 390"/>
                <a:gd name="T96" fmla="*/ 1721268468 w 755"/>
                <a:gd name="T97" fmla="*/ 632558425 h 390"/>
                <a:gd name="T98" fmla="*/ 1766631284 w 755"/>
                <a:gd name="T99" fmla="*/ 567034383 h 390"/>
                <a:gd name="T100" fmla="*/ 1839715029 w 755"/>
                <a:gd name="T101" fmla="*/ 506550652 h 390"/>
                <a:gd name="T102" fmla="*/ 1857356918 w 755"/>
                <a:gd name="T103" fmla="*/ 430947576 h 390"/>
                <a:gd name="T104" fmla="*/ 1832155353 w 755"/>
                <a:gd name="T105" fmla="*/ 415826544 h 390"/>
                <a:gd name="T106" fmla="*/ 1779231273 w 755"/>
                <a:gd name="T107" fmla="*/ 357862175 h 390"/>
                <a:gd name="T108" fmla="*/ 1754029708 w 755"/>
                <a:gd name="T109" fmla="*/ 312499376 h 390"/>
                <a:gd name="T110" fmla="*/ 1708666892 w 755"/>
                <a:gd name="T111" fmla="*/ 246975334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5"/>
                <a:gd name="T169" fmla="*/ 0 h 390"/>
                <a:gd name="T170" fmla="*/ 755 w 755"/>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5" h="390">
                  <a:moveTo>
                    <a:pt x="680" y="88"/>
                  </a:moveTo>
                  <a:lnTo>
                    <a:pt x="680" y="85"/>
                  </a:lnTo>
                  <a:lnTo>
                    <a:pt x="678" y="82"/>
                  </a:lnTo>
                  <a:lnTo>
                    <a:pt x="678" y="77"/>
                  </a:lnTo>
                  <a:lnTo>
                    <a:pt x="676" y="73"/>
                  </a:lnTo>
                  <a:lnTo>
                    <a:pt x="675" y="65"/>
                  </a:lnTo>
                  <a:lnTo>
                    <a:pt x="676" y="64"/>
                  </a:lnTo>
                  <a:lnTo>
                    <a:pt x="676" y="65"/>
                  </a:lnTo>
                  <a:lnTo>
                    <a:pt x="676" y="64"/>
                  </a:lnTo>
                  <a:lnTo>
                    <a:pt x="675" y="62"/>
                  </a:lnTo>
                  <a:lnTo>
                    <a:pt x="671" y="57"/>
                  </a:lnTo>
                  <a:lnTo>
                    <a:pt x="667" y="54"/>
                  </a:lnTo>
                  <a:lnTo>
                    <a:pt x="660" y="49"/>
                  </a:lnTo>
                  <a:lnTo>
                    <a:pt x="650" y="47"/>
                  </a:lnTo>
                  <a:lnTo>
                    <a:pt x="645" y="44"/>
                  </a:lnTo>
                  <a:lnTo>
                    <a:pt x="644" y="38"/>
                  </a:lnTo>
                  <a:lnTo>
                    <a:pt x="642" y="34"/>
                  </a:lnTo>
                  <a:lnTo>
                    <a:pt x="639" y="28"/>
                  </a:lnTo>
                  <a:lnTo>
                    <a:pt x="636" y="28"/>
                  </a:lnTo>
                  <a:lnTo>
                    <a:pt x="626" y="33"/>
                  </a:lnTo>
                  <a:lnTo>
                    <a:pt x="618" y="39"/>
                  </a:lnTo>
                  <a:lnTo>
                    <a:pt x="616" y="46"/>
                  </a:lnTo>
                  <a:lnTo>
                    <a:pt x="609" y="46"/>
                  </a:lnTo>
                  <a:lnTo>
                    <a:pt x="605" y="47"/>
                  </a:lnTo>
                  <a:lnTo>
                    <a:pt x="600" y="51"/>
                  </a:lnTo>
                  <a:lnTo>
                    <a:pt x="596" y="47"/>
                  </a:lnTo>
                  <a:lnTo>
                    <a:pt x="592" y="44"/>
                  </a:lnTo>
                  <a:lnTo>
                    <a:pt x="583" y="42"/>
                  </a:lnTo>
                  <a:lnTo>
                    <a:pt x="575" y="41"/>
                  </a:lnTo>
                  <a:lnTo>
                    <a:pt x="565" y="44"/>
                  </a:lnTo>
                  <a:lnTo>
                    <a:pt x="564" y="49"/>
                  </a:lnTo>
                  <a:lnTo>
                    <a:pt x="562" y="51"/>
                  </a:lnTo>
                  <a:lnTo>
                    <a:pt x="557" y="51"/>
                  </a:lnTo>
                  <a:lnTo>
                    <a:pt x="552" y="49"/>
                  </a:lnTo>
                  <a:lnTo>
                    <a:pt x="544" y="44"/>
                  </a:lnTo>
                  <a:lnTo>
                    <a:pt x="539" y="39"/>
                  </a:lnTo>
                  <a:lnTo>
                    <a:pt x="536" y="38"/>
                  </a:lnTo>
                  <a:lnTo>
                    <a:pt x="534" y="38"/>
                  </a:lnTo>
                  <a:lnTo>
                    <a:pt x="530" y="36"/>
                  </a:lnTo>
                  <a:lnTo>
                    <a:pt x="521" y="38"/>
                  </a:lnTo>
                  <a:lnTo>
                    <a:pt x="517" y="38"/>
                  </a:lnTo>
                  <a:lnTo>
                    <a:pt x="510" y="36"/>
                  </a:lnTo>
                  <a:lnTo>
                    <a:pt x="502" y="34"/>
                  </a:lnTo>
                  <a:lnTo>
                    <a:pt x="502" y="29"/>
                  </a:lnTo>
                  <a:lnTo>
                    <a:pt x="502" y="26"/>
                  </a:lnTo>
                  <a:lnTo>
                    <a:pt x="499" y="21"/>
                  </a:lnTo>
                  <a:lnTo>
                    <a:pt x="495" y="16"/>
                  </a:lnTo>
                  <a:lnTo>
                    <a:pt x="492" y="13"/>
                  </a:lnTo>
                  <a:lnTo>
                    <a:pt x="490" y="11"/>
                  </a:lnTo>
                  <a:lnTo>
                    <a:pt x="487" y="8"/>
                  </a:lnTo>
                  <a:lnTo>
                    <a:pt x="482" y="7"/>
                  </a:lnTo>
                  <a:lnTo>
                    <a:pt x="479" y="5"/>
                  </a:lnTo>
                  <a:lnTo>
                    <a:pt x="477" y="2"/>
                  </a:lnTo>
                  <a:lnTo>
                    <a:pt x="476" y="0"/>
                  </a:lnTo>
                  <a:lnTo>
                    <a:pt x="472" y="0"/>
                  </a:lnTo>
                  <a:lnTo>
                    <a:pt x="469" y="3"/>
                  </a:lnTo>
                  <a:lnTo>
                    <a:pt x="464" y="5"/>
                  </a:lnTo>
                  <a:lnTo>
                    <a:pt x="458" y="7"/>
                  </a:lnTo>
                  <a:lnTo>
                    <a:pt x="455" y="7"/>
                  </a:lnTo>
                  <a:lnTo>
                    <a:pt x="450" y="5"/>
                  </a:lnTo>
                  <a:lnTo>
                    <a:pt x="446" y="2"/>
                  </a:lnTo>
                  <a:lnTo>
                    <a:pt x="443" y="2"/>
                  </a:lnTo>
                  <a:lnTo>
                    <a:pt x="438" y="5"/>
                  </a:lnTo>
                  <a:lnTo>
                    <a:pt x="433" y="10"/>
                  </a:lnTo>
                  <a:lnTo>
                    <a:pt x="432" y="15"/>
                  </a:lnTo>
                  <a:lnTo>
                    <a:pt x="433" y="16"/>
                  </a:lnTo>
                  <a:lnTo>
                    <a:pt x="437" y="20"/>
                  </a:lnTo>
                  <a:lnTo>
                    <a:pt x="437" y="21"/>
                  </a:lnTo>
                  <a:lnTo>
                    <a:pt x="437" y="26"/>
                  </a:lnTo>
                  <a:lnTo>
                    <a:pt x="435" y="29"/>
                  </a:lnTo>
                  <a:lnTo>
                    <a:pt x="437" y="33"/>
                  </a:lnTo>
                  <a:lnTo>
                    <a:pt x="441" y="33"/>
                  </a:lnTo>
                  <a:lnTo>
                    <a:pt x="445" y="36"/>
                  </a:lnTo>
                  <a:lnTo>
                    <a:pt x="443" y="38"/>
                  </a:lnTo>
                  <a:lnTo>
                    <a:pt x="441" y="39"/>
                  </a:lnTo>
                  <a:lnTo>
                    <a:pt x="441" y="41"/>
                  </a:lnTo>
                  <a:lnTo>
                    <a:pt x="445" y="46"/>
                  </a:lnTo>
                  <a:lnTo>
                    <a:pt x="445" y="47"/>
                  </a:lnTo>
                  <a:lnTo>
                    <a:pt x="443" y="49"/>
                  </a:lnTo>
                  <a:lnTo>
                    <a:pt x="435" y="49"/>
                  </a:lnTo>
                  <a:lnTo>
                    <a:pt x="425" y="51"/>
                  </a:lnTo>
                  <a:lnTo>
                    <a:pt x="422" y="54"/>
                  </a:lnTo>
                  <a:lnTo>
                    <a:pt x="419" y="55"/>
                  </a:lnTo>
                  <a:lnTo>
                    <a:pt x="412" y="64"/>
                  </a:lnTo>
                  <a:lnTo>
                    <a:pt x="409" y="65"/>
                  </a:lnTo>
                  <a:lnTo>
                    <a:pt x="406" y="64"/>
                  </a:lnTo>
                  <a:lnTo>
                    <a:pt x="402" y="64"/>
                  </a:lnTo>
                  <a:lnTo>
                    <a:pt x="399" y="59"/>
                  </a:lnTo>
                  <a:lnTo>
                    <a:pt x="396" y="59"/>
                  </a:lnTo>
                  <a:lnTo>
                    <a:pt x="393" y="59"/>
                  </a:lnTo>
                  <a:lnTo>
                    <a:pt x="391" y="60"/>
                  </a:lnTo>
                  <a:lnTo>
                    <a:pt x="386" y="60"/>
                  </a:lnTo>
                  <a:lnTo>
                    <a:pt x="383" y="64"/>
                  </a:lnTo>
                  <a:lnTo>
                    <a:pt x="381" y="68"/>
                  </a:lnTo>
                  <a:lnTo>
                    <a:pt x="381" y="73"/>
                  </a:lnTo>
                  <a:lnTo>
                    <a:pt x="384" y="82"/>
                  </a:lnTo>
                  <a:lnTo>
                    <a:pt x="386" y="85"/>
                  </a:lnTo>
                  <a:lnTo>
                    <a:pt x="384" y="88"/>
                  </a:lnTo>
                  <a:lnTo>
                    <a:pt x="381" y="91"/>
                  </a:lnTo>
                  <a:lnTo>
                    <a:pt x="378" y="98"/>
                  </a:lnTo>
                  <a:lnTo>
                    <a:pt x="370" y="99"/>
                  </a:lnTo>
                  <a:lnTo>
                    <a:pt x="368" y="103"/>
                  </a:lnTo>
                  <a:lnTo>
                    <a:pt x="366" y="108"/>
                  </a:lnTo>
                  <a:lnTo>
                    <a:pt x="366" y="111"/>
                  </a:lnTo>
                  <a:lnTo>
                    <a:pt x="365" y="117"/>
                  </a:lnTo>
                  <a:lnTo>
                    <a:pt x="358" y="124"/>
                  </a:lnTo>
                  <a:lnTo>
                    <a:pt x="353" y="122"/>
                  </a:lnTo>
                  <a:lnTo>
                    <a:pt x="350" y="124"/>
                  </a:lnTo>
                  <a:lnTo>
                    <a:pt x="349" y="129"/>
                  </a:lnTo>
                  <a:lnTo>
                    <a:pt x="347" y="134"/>
                  </a:lnTo>
                  <a:lnTo>
                    <a:pt x="344" y="139"/>
                  </a:lnTo>
                  <a:lnTo>
                    <a:pt x="342" y="144"/>
                  </a:lnTo>
                  <a:lnTo>
                    <a:pt x="342" y="150"/>
                  </a:lnTo>
                  <a:lnTo>
                    <a:pt x="342" y="152"/>
                  </a:lnTo>
                  <a:lnTo>
                    <a:pt x="342" y="158"/>
                  </a:lnTo>
                  <a:lnTo>
                    <a:pt x="339" y="161"/>
                  </a:lnTo>
                  <a:lnTo>
                    <a:pt x="335" y="161"/>
                  </a:lnTo>
                  <a:lnTo>
                    <a:pt x="332" y="161"/>
                  </a:lnTo>
                  <a:lnTo>
                    <a:pt x="331" y="165"/>
                  </a:lnTo>
                  <a:lnTo>
                    <a:pt x="329" y="166"/>
                  </a:lnTo>
                  <a:lnTo>
                    <a:pt x="324" y="163"/>
                  </a:lnTo>
                  <a:lnTo>
                    <a:pt x="321" y="163"/>
                  </a:lnTo>
                  <a:lnTo>
                    <a:pt x="314" y="161"/>
                  </a:lnTo>
                  <a:lnTo>
                    <a:pt x="309" y="160"/>
                  </a:lnTo>
                  <a:lnTo>
                    <a:pt x="308" y="158"/>
                  </a:lnTo>
                  <a:lnTo>
                    <a:pt x="306" y="153"/>
                  </a:lnTo>
                  <a:lnTo>
                    <a:pt x="304" y="147"/>
                  </a:lnTo>
                  <a:lnTo>
                    <a:pt x="303" y="144"/>
                  </a:lnTo>
                  <a:lnTo>
                    <a:pt x="303" y="140"/>
                  </a:lnTo>
                  <a:lnTo>
                    <a:pt x="300" y="140"/>
                  </a:lnTo>
                  <a:lnTo>
                    <a:pt x="298" y="140"/>
                  </a:lnTo>
                  <a:lnTo>
                    <a:pt x="295" y="142"/>
                  </a:lnTo>
                  <a:lnTo>
                    <a:pt x="293" y="145"/>
                  </a:lnTo>
                  <a:lnTo>
                    <a:pt x="295" y="147"/>
                  </a:lnTo>
                  <a:lnTo>
                    <a:pt x="300" y="148"/>
                  </a:lnTo>
                  <a:lnTo>
                    <a:pt x="295" y="152"/>
                  </a:lnTo>
                  <a:lnTo>
                    <a:pt x="287" y="150"/>
                  </a:lnTo>
                  <a:lnTo>
                    <a:pt x="285" y="152"/>
                  </a:lnTo>
                  <a:lnTo>
                    <a:pt x="285" y="153"/>
                  </a:lnTo>
                  <a:lnTo>
                    <a:pt x="288" y="158"/>
                  </a:lnTo>
                  <a:lnTo>
                    <a:pt x="287" y="161"/>
                  </a:lnTo>
                  <a:lnTo>
                    <a:pt x="285" y="161"/>
                  </a:lnTo>
                  <a:lnTo>
                    <a:pt x="282" y="163"/>
                  </a:lnTo>
                  <a:lnTo>
                    <a:pt x="280" y="168"/>
                  </a:lnTo>
                  <a:lnTo>
                    <a:pt x="283" y="174"/>
                  </a:lnTo>
                  <a:lnTo>
                    <a:pt x="282" y="178"/>
                  </a:lnTo>
                  <a:lnTo>
                    <a:pt x="275" y="178"/>
                  </a:lnTo>
                  <a:lnTo>
                    <a:pt x="275" y="186"/>
                  </a:lnTo>
                  <a:lnTo>
                    <a:pt x="272" y="189"/>
                  </a:lnTo>
                  <a:lnTo>
                    <a:pt x="270" y="188"/>
                  </a:lnTo>
                  <a:lnTo>
                    <a:pt x="270" y="184"/>
                  </a:lnTo>
                  <a:lnTo>
                    <a:pt x="269" y="181"/>
                  </a:lnTo>
                  <a:lnTo>
                    <a:pt x="267" y="181"/>
                  </a:lnTo>
                  <a:lnTo>
                    <a:pt x="264" y="183"/>
                  </a:lnTo>
                  <a:lnTo>
                    <a:pt x="260" y="183"/>
                  </a:lnTo>
                  <a:lnTo>
                    <a:pt x="254" y="173"/>
                  </a:lnTo>
                  <a:lnTo>
                    <a:pt x="252" y="171"/>
                  </a:lnTo>
                  <a:lnTo>
                    <a:pt x="249" y="173"/>
                  </a:lnTo>
                  <a:lnTo>
                    <a:pt x="244" y="178"/>
                  </a:lnTo>
                  <a:lnTo>
                    <a:pt x="241" y="179"/>
                  </a:lnTo>
                  <a:lnTo>
                    <a:pt x="236" y="181"/>
                  </a:lnTo>
                  <a:lnTo>
                    <a:pt x="233" y="184"/>
                  </a:lnTo>
                  <a:lnTo>
                    <a:pt x="231" y="186"/>
                  </a:lnTo>
                  <a:lnTo>
                    <a:pt x="229" y="194"/>
                  </a:lnTo>
                  <a:lnTo>
                    <a:pt x="226" y="201"/>
                  </a:lnTo>
                  <a:lnTo>
                    <a:pt x="225" y="201"/>
                  </a:lnTo>
                  <a:lnTo>
                    <a:pt x="223" y="201"/>
                  </a:lnTo>
                  <a:lnTo>
                    <a:pt x="220" y="197"/>
                  </a:lnTo>
                  <a:lnTo>
                    <a:pt x="218" y="196"/>
                  </a:lnTo>
                  <a:lnTo>
                    <a:pt x="212" y="194"/>
                  </a:lnTo>
                  <a:lnTo>
                    <a:pt x="203" y="189"/>
                  </a:lnTo>
                  <a:lnTo>
                    <a:pt x="202" y="188"/>
                  </a:lnTo>
                  <a:lnTo>
                    <a:pt x="198" y="188"/>
                  </a:lnTo>
                  <a:lnTo>
                    <a:pt x="194" y="186"/>
                  </a:lnTo>
                  <a:lnTo>
                    <a:pt x="189" y="186"/>
                  </a:lnTo>
                  <a:lnTo>
                    <a:pt x="187" y="184"/>
                  </a:lnTo>
                  <a:lnTo>
                    <a:pt x="185" y="186"/>
                  </a:lnTo>
                  <a:lnTo>
                    <a:pt x="182" y="188"/>
                  </a:lnTo>
                  <a:lnTo>
                    <a:pt x="179" y="188"/>
                  </a:lnTo>
                  <a:lnTo>
                    <a:pt x="177" y="188"/>
                  </a:lnTo>
                  <a:lnTo>
                    <a:pt x="174" y="183"/>
                  </a:lnTo>
                  <a:lnTo>
                    <a:pt x="172" y="183"/>
                  </a:lnTo>
                  <a:lnTo>
                    <a:pt x="171" y="188"/>
                  </a:lnTo>
                  <a:lnTo>
                    <a:pt x="172" y="191"/>
                  </a:lnTo>
                  <a:lnTo>
                    <a:pt x="172" y="194"/>
                  </a:lnTo>
                  <a:lnTo>
                    <a:pt x="172" y="199"/>
                  </a:lnTo>
                  <a:lnTo>
                    <a:pt x="169" y="201"/>
                  </a:lnTo>
                  <a:lnTo>
                    <a:pt x="168" y="202"/>
                  </a:lnTo>
                  <a:lnTo>
                    <a:pt x="164" y="201"/>
                  </a:lnTo>
                  <a:lnTo>
                    <a:pt x="164" y="194"/>
                  </a:lnTo>
                  <a:lnTo>
                    <a:pt x="163" y="192"/>
                  </a:lnTo>
                  <a:lnTo>
                    <a:pt x="159" y="192"/>
                  </a:lnTo>
                  <a:lnTo>
                    <a:pt x="153" y="194"/>
                  </a:lnTo>
                  <a:lnTo>
                    <a:pt x="151" y="196"/>
                  </a:lnTo>
                  <a:lnTo>
                    <a:pt x="148" y="194"/>
                  </a:lnTo>
                  <a:lnTo>
                    <a:pt x="145" y="191"/>
                  </a:lnTo>
                  <a:lnTo>
                    <a:pt x="141" y="191"/>
                  </a:lnTo>
                  <a:lnTo>
                    <a:pt x="141" y="194"/>
                  </a:lnTo>
                  <a:lnTo>
                    <a:pt x="140" y="196"/>
                  </a:lnTo>
                  <a:lnTo>
                    <a:pt x="140" y="199"/>
                  </a:lnTo>
                  <a:lnTo>
                    <a:pt x="141" y="201"/>
                  </a:lnTo>
                  <a:lnTo>
                    <a:pt x="143" y="204"/>
                  </a:lnTo>
                  <a:lnTo>
                    <a:pt x="141" y="207"/>
                  </a:lnTo>
                  <a:lnTo>
                    <a:pt x="143" y="207"/>
                  </a:lnTo>
                  <a:lnTo>
                    <a:pt x="141" y="209"/>
                  </a:lnTo>
                  <a:lnTo>
                    <a:pt x="138" y="209"/>
                  </a:lnTo>
                  <a:lnTo>
                    <a:pt x="137" y="209"/>
                  </a:lnTo>
                  <a:lnTo>
                    <a:pt x="133" y="209"/>
                  </a:lnTo>
                  <a:lnTo>
                    <a:pt x="130" y="209"/>
                  </a:lnTo>
                  <a:lnTo>
                    <a:pt x="128" y="214"/>
                  </a:lnTo>
                  <a:lnTo>
                    <a:pt x="123" y="219"/>
                  </a:lnTo>
                  <a:lnTo>
                    <a:pt x="119" y="222"/>
                  </a:lnTo>
                  <a:lnTo>
                    <a:pt x="117" y="227"/>
                  </a:lnTo>
                  <a:lnTo>
                    <a:pt x="119" y="232"/>
                  </a:lnTo>
                  <a:lnTo>
                    <a:pt x="122" y="238"/>
                  </a:lnTo>
                  <a:lnTo>
                    <a:pt x="125" y="241"/>
                  </a:lnTo>
                  <a:lnTo>
                    <a:pt x="128" y="246"/>
                  </a:lnTo>
                  <a:lnTo>
                    <a:pt x="127" y="249"/>
                  </a:lnTo>
                  <a:lnTo>
                    <a:pt x="125" y="251"/>
                  </a:lnTo>
                  <a:lnTo>
                    <a:pt x="117" y="251"/>
                  </a:lnTo>
                  <a:lnTo>
                    <a:pt x="109" y="254"/>
                  </a:lnTo>
                  <a:lnTo>
                    <a:pt x="101" y="259"/>
                  </a:lnTo>
                  <a:lnTo>
                    <a:pt x="99" y="259"/>
                  </a:lnTo>
                  <a:lnTo>
                    <a:pt x="96" y="259"/>
                  </a:lnTo>
                  <a:lnTo>
                    <a:pt x="91" y="261"/>
                  </a:lnTo>
                  <a:lnTo>
                    <a:pt x="89" y="263"/>
                  </a:lnTo>
                  <a:lnTo>
                    <a:pt x="88" y="266"/>
                  </a:lnTo>
                  <a:lnTo>
                    <a:pt x="88" y="272"/>
                  </a:lnTo>
                  <a:lnTo>
                    <a:pt x="86" y="277"/>
                  </a:lnTo>
                  <a:lnTo>
                    <a:pt x="86" y="280"/>
                  </a:lnTo>
                  <a:lnTo>
                    <a:pt x="86" y="284"/>
                  </a:lnTo>
                  <a:lnTo>
                    <a:pt x="92" y="290"/>
                  </a:lnTo>
                  <a:lnTo>
                    <a:pt x="92" y="294"/>
                  </a:lnTo>
                  <a:lnTo>
                    <a:pt x="94" y="298"/>
                  </a:lnTo>
                  <a:lnTo>
                    <a:pt x="91" y="305"/>
                  </a:lnTo>
                  <a:lnTo>
                    <a:pt x="89" y="307"/>
                  </a:lnTo>
                  <a:lnTo>
                    <a:pt x="84" y="307"/>
                  </a:lnTo>
                  <a:lnTo>
                    <a:pt x="79" y="305"/>
                  </a:lnTo>
                  <a:lnTo>
                    <a:pt x="73" y="300"/>
                  </a:lnTo>
                  <a:lnTo>
                    <a:pt x="65" y="298"/>
                  </a:lnTo>
                  <a:lnTo>
                    <a:pt x="62" y="297"/>
                  </a:lnTo>
                  <a:lnTo>
                    <a:pt x="55" y="294"/>
                  </a:lnTo>
                  <a:lnTo>
                    <a:pt x="52" y="290"/>
                  </a:lnTo>
                  <a:lnTo>
                    <a:pt x="42" y="289"/>
                  </a:lnTo>
                  <a:lnTo>
                    <a:pt x="39" y="289"/>
                  </a:lnTo>
                  <a:lnTo>
                    <a:pt x="34" y="290"/>
                  </a:lnTo>
                  <a:lnTo>
                    <a:pt x="31" y="292"/>
                  </a:lnTo>
                  <a:lnTo>
                    <a:pt x="26" y="297"/>
                  </a:lnTo>
                  <a:lnTo>
                    <a:pt x="24" y="302"/>
                  </a:lnTo>
                  <a:lnTo>
                    <a:pt x="22" y="305"/>
                  </a:lnTo>
                  <a:lnTo>
                    <a:pt x="19" y="313"/>
                  </a:lnTo>
                  <a:lnTo>
                    <a:pt x="17" y="316"/>
                  </a:lnTo>
                  <a:lnTo>
                    <a:pt x="19" y="321"/>
                  </a:lnTo>
                  <a:lnTo>
                    <a:pt x="24" y="323"/>
                  </a:lnTo>
                  <a:lnTo>
                    <a:pt x="27" y="323"/>
                  </a:lnTo>
                  <a:lnTo>
                    <a:pt x="29" y="326"/>
                  </a:lnTo>
                  <a:lnTo>
                    <a:pt x="29" y="329"/>
                  </a:lnTo>
                  <a:lnTo>
                    <a:pt x="29" y="336"/>
                  </a:lnTo>
                  <a:lnTo>
                    <a:pt x="26" y="342"/>
                  </a:lnTo>
                  <a:lnTo>
                    <a:pt x="24" y="346"/>
                  </a:lnTo>
                  <a:lnTo>
                    <a:pt x="26" y="347"/>
                  </a:lnTo>
                  <a:lnTo>
                    <a:pt x="27" y="349"/>
                  </a:lnTo>
                  <a:lnTo>
                    <a:pt x="27" y="351"/>
                  </a:lnTo>
                  <a:lnTo>
                    <a:pt x="29" y="354"/>
                  </a:lnTo>
                  <a:lnTo>
                    <a:pt x="27" y="355"/>
                  </a:lnTo>
                  <a:lnTo>
                    <a:pt x="27" y="359"/>
                  </a:lnTo>
                  <a:lnTo>
                    <a:pt x="26" y="364"/>
                  </a:lnTo>
                  <a:lnTo>
                    <a:pt x="24" y="367"/>
                  </a:lnTo>
                  <a:lnTo>
                    <a:pt x="24" y="370"/>
                  </a:lnTo>
                  <a:lnTo>
                    <a:pt x="24" y="375"/>
                  </a:lnTo>
                  <a:lnTo>
                    <a:pt x="22" y="378"/>
                  </a:lnTo>
                  <a:lnTo>
                    <a:pt x="19" y="380"/>
                  </a:lnTo>
                  <a:lnTo>
                    <a:pt x="16" y="378"/>
                  </a:lnTo>
                  <a:lnTo>
                    <a:pt x="11" y="373"/>
                  </a:lnTo>
                  <a:lnTo>
                    <a:pt x="6" y="370"/>
                  </a:lnTo>
                  <a:lnTo>
                    <a:pt x="0" y="388"/>
                  </a:lnTo>
                  <a:lnTo>
                    <a:pt x="1" y="390"/>
                  </a:lnTo>
                  <a:lnTo>
                    <a:pt x="1" y="388"/>
                  </a:lnTo>
                  <a:lnTo>
                    <a:pt x="8" y="388"/>
                  </a:lnTo>
                  <a:lnTo>
                    <a:pt x="58" y="383"/>
                  </a:lnTo>
                  <a:lnTo>
                    <a:pt x="62" y="383"/>
                  </a:lnTo>
                  <a:lnTo>
                    <a:pt x="92" y="382"/>
                  </a:lnTo>
                  <a:lnTo>
                    <a:pt x="96" y="380"/>
                  </a:lnTo>
                  <a:lnTo>
                    <a:pt x="140" y="378"/>
                  </a:lnTo>
                  <a:lnTo>
                    <a:pt x="141" y="377"/>
                  </a:lnTo>
                  <a:lnTo>
                    <a:pt x="141" y="370"/>
                  </a:lnTo>
                  <a:lnTo>
                    <a:pt x="141" y="365"/>
                  </a:lnTo>
                  <a:lnTo>
                    <a:pt x="140" y="360"/>
                  </a:lnTo>
                  <a:lnTo>
                    <a:pt x="138" y="355"/>
                  </a:lnTo>
                  <a:lnTo>
                    <a:pt x="151" y="355"/>
                  </a:lnTo>
                  <a:lnTo>
                    <a:pt x="161" y="355"/>
                  </a:lnTo>
                  <a:lnTo>
                    <a:pt x="163" y="355"/>
                  </a:lnTo>
                  <a:lnTo>
                    <a:pt x="163" y="359"/>
                  </a:lnTo>
                  <a:lnTo>
                    <a:pt x="179" y="357"/>
                  </a:lnTo>
                  <a:lnTo>
                    <a:pt x="182" y="357"/>
                  </a:lnTo>
                  <a:lnTo>
                    <a:pt x="215" y="354"/>
                  </a:lnTo>
                  <a:lnTo>
                    <a:pt x="238" y="351"/>
                  </a:lnTo>
                  <a:lnTo>
                    <a:pt x="243" y="351"/>
                  </a:lnTo>
                  <a:lnTo>
                    <a:pt x="274" y="347"/>
                  </a:lnTo>
                  <a:lnTo>
                    <a:pt x="283" y="346"/>
                  </a:lnTo>
                  <a:lnTo>
                    <a:pt x="291" y="346"/>
                  </a:lnTo>
                  <a:lnTo>
                    <a:pt x="295" y="347"/>
                  </a:lnTo>
                  <a:lnTo>
                    <a:pt x="298" y="346"/>
                  </a:lnTo>
                  <a:lnTo>
                    <a:pt x="301" y="344"/>
                  </a:lnTo>
                  <a:lnTo>
                    <a:pt x="306" y="342"/>
                  </a:lnTo>
                  <a:lnTo>
                    <a:pt x="313" y="342"/>
                  </a:lnTo>
                  <a:lnTo>
                    <a:pt x="334" y="342"/>
                  </a:lnTo>
                  <a:lnTo>
                    <a:pt x="357" y="341"/>
                  </a:lnTo>
                  <a:lnTo>
                    <a:pt x="380" y="341"/>
                  </a:lnTo>
                  <a:lnTo>
                    <a:pt x="410" y="336"/>
                  </a:lnTo>
                  <a:lnTo>
                    <a:pt x="427" y="334"/>
                  </a:lnTo>
                  <a:lnTo>
                    <a:pt x="428" y="334"/>
                  </a:lnTo>
                  <a:lnTo>
                    <a:pt x="461" y="331"/>
                  </a:lnTo>
                  <a:lnTo>
                    <a:pt x="481" y="329"/>
                  </a:lnTo>
                  <a:lnTo>
                    <a:pt x="486" y="329"/>
                  </a:lnTo>
                  <a:lnTo>
                    <a:pt x="539" y="326"/>
                  </a:lnTo>
                  <a:lnTo>
                    <a:pt x="559" y="323"/>
                  </a:lnTo>
                  <a:lnTo>
                    <a:pt x="587" y="321"/>
                  </a:lnTo>
                  <a:lnTo>
                    <a:pt x="595" y="320"/>
                  </a:lnTo>
                  <a:lnTo>
                    <a:pt x="596" y="318"/>
                  </a:lnTo>
                  <a:lnTo>
                    <a:pt x="598" y="316"/>
                  </a:lnTo>
                  <a:lnTo>
                    <a:pt x="601" y="315"/>
                  </a:lnTo>
                  <a:lnTo>
                    <a:pt x="606" y="311"/>
                  </a:lnTo>
                  <a:lnTo>
                    <a:pt x="613" y="308"/>
                  </a:lnTo>
                  <a:lnTo>
                    <a:pt x="618" y="307"/>
                  </a:lnTo>
                  <a:lnTo>
                    <a:pt x="624" y="303"/>
                  </a:lnTo>
                  <a:lnTo>
                    <a:pt x="642" y="294"/>
                  </a:lnTo>
                  <a:lnTo>
                    <a:pt x="649" y="292"/>
                  </a:lnTo>
                  <a:lnTo>
                    <a:pt x="650" y="290"/>
                  </a:lnTo>
                  <a:lnTo>
                    <a:pt x="650" y="289"/>
                  </a:lnTo>
                  <a:lnTo>
                    <a:pt x="652" y="279"/>
                  </a:lnTo>
                  <a:lnTo>
                    <a:pt x="657" y="276"/>
                  </a:lnTo>
                  <a:lnTo>
                    <a:pt x="660" y="276"/>
                  </a:lnTo>
                  <a:lnTo>
                    <a:pt x="665" y="274"/>
                  </a:lnTo>
                  <a:lnTo>
                    <a:pt x="671" y="269"/>
                  </a:lnTo>
                  <a:lnTo>
                    <a:pt x="673" y="267"/>
                  </a:lnTo>
                  <a:lnTo>
                    <a:pt x="675" y="266"/>
                  </a:lnTo>
                  <a:lnTo>
                    <a:pt x="675" y="263"/>
                  </a:lnTo>
                  <a:lnTo>
                    <a:pt x="675" y="259"/>
                  </a:lnTo>
                  <a:lnTo>
                    <a:pt x="673" y="258"/>
                  </a:lnTo>
                  <a:lnTo>
                    <a:pt x="675" y="254"/>
                  </a:lnTo>
                  <a:lnTo>
                    <a:pt x="678" y="253"/>
                  </a:lnTo>
                  <a:lnTo>
                    <a:pt x="683" y="251"/>
                  </a:lnTo>
                  <a:lnTo>
                    <a:pt x="683" y="249"/>
                  </a:lnTo>
                  <a:lnTo>
                    <a:pt x="684" y="246"/>
                  </a:lnTo>
                  <a:lnTo>
                    <a:pt x="688" y="246"/>
                  </a:lnTo>
                  <a:lnTo>
                    <a:pt x="686" y="238"/>
                  </a:lnTo>
                  <a:lnTo>
                    <a:pt x="686" y="236"/>
                  </a:lnTo>
                  <a:lnTo>
                    <a:pt x="688" y="235"/>
                  </a:lnTo>
                  <a:lnTo>
                    <a:pt x="701" y="225"/>
                  </a:lnTo>
                  <a:lnTo>
                    <a:pt x="702" y="222"/>
                  </a:lnTo>
                  <a:lnTo>
                    <a:pt x="707" y="219"/>
                  </a:lnTo>
                  <a:lnTo>
                    <a:pt x="714" y="215"/>
                  </a:lnTo>
                  <a:lnTo>
                    <a:pt x="720" y="214"/>
                  </a:lnTo>
                  <a:lnTo>
                    <a:pt x="724" y="210"/>
                  </a:lnTo>
                  <a:lnTo>
                    <a:pt x="725" y="207"/>
                  </a:lnTo>
                  <a:lnTo>
                    <a:pt x="730" y="201"/>
                  </a:lnTo>
                  <a:lnTo>
                    <a:pt x="737" y="192"/>
                  </a:lnTo>
                  <a:lnTo>
                    <a:pt x="755" y="171"/>
                  </a:lnTo>
                  <a:lnTo>
                    <a:pt x="750" y="171"/>
                  </a:lnTo>
                  <a:lnTo>
                    <a:pt x="743" y="173"/>
                  </a:lnTo>
                  <a:lnTo>
                    <a:pt x="742" y="173"/>
                  </a:lnTo>
                  <a:lnTo>
                    <a:pt x="738" y="173"/>
                  </a:lnTo>
                  <a:lnTo>
                    <a:pt x="737" y="171"/>
                  </a:lnTo>
                  <a:lnTo>
                    <a:pt x="737" y="168"/>
                  </a:lnTo>
                  <a:lnTo>
                    <a:pt x="737" y="166"/>
                  </a:lnTo>
                  <a:lnTo>
                    <a:pt x="733" y="166"/>
                  </a:lnTo>
                  <a:lnTo>
                    <a:pt x="732" y="165"/>
                  </a:lnTo>
                  <a:lnTo>
                    <a:pt x="732" y="161"/>
                  </a:lnTo>
                  <a:lnTo>
                    <a:pt x="730" y="161"/>
                  </a:lnTo>
                  <a:lnTo>
                    <a:pt x="727" y="165"/>
                  </a:lnTo>
                  <a:lnTo>
                    <a:pt x="724" y="161"/>
                  </a:lnTo>
                  <a:lnTo>
                    <a:pt x="719" y="157"/>
                  </a:lnTo>
                  <a:lnTo>
                    <a:pt x="715" y="153"/>
                  </a:lnTo>
                  <a:lnTo>
                    <a:pt x="715" y="150"/>
                  </a:lnTo>
                  <a:lnTo>
                    <a:pt x="714" y="147"/>
                  </a:lnTo>
                  <a:lnTo>
                    <a:pt x="709" y="145"/>
                  </a:lnTo>
                  <a:lnTo>
                    <a:pt x="706" y="142"/>
                  </a:lnTo>
                  <a:lnTo>
                    <a:pt x="702" y="139"/>
                  </a:lnTo>
                  <a:lnTo>
                    <a:pt x="701" y="132"/>
                  </a:lnTo>
                  <a:lnTo>
                    <a:pt x="699" y="132"/>
                  </a:lnTo>
                  <a:lnTo>
                    <a:pt x="696" y="132"/>
                  </a:lnTo>
                  <a:lnTo>
                    <a:pt x="694" y="129"/>
                  </a:lnTo>
                  <a:lnTo>
                    <a:pt x="694" y="127"/>
                  </a:lnTo>
                  <a:lnTo>
                    <a:pt x="696" y="124"/>
                  </a:lnTo>
                  <a:lnTo>
                    <a:pt x="696" y="122"/>
                  </a:lnTo>
                  <a:lnTo>
                    <a:pt x="694" y="121"/>
                  </a:lnTo>
                  <a:lnTo>
                    <a:pt x="684" y="111"/>
                  </a:lnTo>
                  <a:lnTo>
                    <a:pt x="678" y="104"/>
                  </a:lnTo>
                  <a:lnTo>
                    <a:pt x="676" y="101"/>
                  </a:lnTo>
                  <a:lnTo>
                    <a:pt x="676" y="99"/>
                  </a:lnTo>
                  <a:lnTo>
                    <a:pt x="678" y="98"/>
                  </a:lnTo>
                  <a:lnTo>
                    <a:pt x="680" y="96"/>
                  </a:lnTo>
                  <a:lnTo>
                    <a:pt x="678" y="93"/>
                  </a:lnTo>
                  <a:lnTo>
                    <a:pt x="678" y="90"/>
                  </a:lnTo>
                  <a:lnTo>
                    <a:pt x="680" y="88"/>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2" name="Freeform 184"/>
            <p:cNvSpPr>
              <a:spLocks/>
            </p:cNvSpPr>
            <p:nvPr/>
          </p:nvSpPr>
          <p:spPr bwMode="auto">
            <a:xfrm>
              <a:off x="6960884" y="3167616"/>
              <a:ext cx="25976" cy="31444"/>
            </a:xfrm>
            <a:custGeom>
              <a:avLst/>
              <a:gdLst>
                <a:gd name="T0" fmla="*/ 0 w 19"/>
                <a:gd name="T1" fmla="*/ 25201905 h 23"/>
                <a:gd name="T2" fmla="*/ 15121188 w 19"/>
                <a:gd name="T3" fmla="*/ 0 h 23"/>
                <a:gd name="T4" fmla="*/ 27722973 w 19"/>
                <a:gd name="T5" fmla="*/ 10080763 h 23"/>
                <a:gd name="T6" fmla="*/ 47884549 w 19"/>
                <a:gd name="T7" fmla="*/ 25201905 h 23"/>
                <a:gd name="T8" fmla="*/ 27722973 w 19"/>
                <a:gd name="T9" fmla="*/ 57965187 h 23"/>
                <a:gd name="T10" fmla="*/ 27722973 w 19"/>
                <a:gd name="T11" fmla="*/ 50403811 h 23"/>
                <a:gd name="T12" fmla="*/ 20161582 w 19"/>
                <a:gd name="T13" fmla="*/ 42844035 h 23"/>
                <a:gd name="T14" fmla="*/ 15121188 w 19"/>
                <a:gd name="T15" fmla="*/ 32763275 h 23"/>
                <a:gd name="T16" fmla="*/ 10080791 w 19"/>
                <a:gd name="T17" fmla="*/ 30242292 h 23"/>
                <a:gd name="T18" fmla="*/ 0 w 19"/>
                <a:gd name="T19" fmla="*/ 25201905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3"/>
                <a:gd name="T32" fmla="*/ 19 w 1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3">
                  <a:moveTo>
                    <a:pt x="0" y="10"/>
                  </a:moveTo>
                  <a:lnTo>
                    <a:pt x="6" y="0"/>
                  </a:lnTo>
                  <a:lnTo>
                    <a:pt x="11" y="4"/>
                  </a:lnTo>
                  <a:lnTo>
                    <a:pt x="19" y="10"/>
                  </a:lnTo>
                  <a:lnTo>
                    <a:pt x="11" y="23"/>
                  </a:lnTo>
                  <a:lnTo>
                    <a:pt x="11" y="20"/>
                  </a:lnTo>
                  <a:lnTo>
                    <a:pt x="8" y="17"/>
                  </a:lnTo>
                  <a:lnTo>
                    <a:pt x="6" y="13"/>
                  </a:lnTo>
                  <a:lnTo>
                    <a:pt x="4" y="12"/>
                  </a:lnTo>
                  <a:lnTo>
                    <a:pt x="0" y="10"/>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3" name="Freeform 102"/>
            <p:cNvSpPr>
              <a:spLocks/>
            </p:cNvSpPr>
            <p:nvPr/>
          </p:nvSpPr>
          <p:spPr bwMode="auto">
            <a:xfrm>
              <a:off x="927747" y="1197585"/>
              <a:ext cx="947420" cy="683564"/>
            </a:xfrm>
            <a:custGeom>
              <a:avLst/>
              <a:gdLst>
                <a:gd name="T0" fmla="*/ 435986084 w 693"/>
                <a:gd name="T1" fmla="*/ 456149162 h 500"/>
                <a:gd name="T2" fmla="*/ 425905467 w 693"/>
                <a:gd name="T3" fmla="*/ 430947606 h 500"/>
                <a:gd name="T4" fmla="*/ 443547341 w 693"/>
                <a:gd name="T5" fmla="*/ 393144378 h 500"/>
                <a:gd name="T6" fmla="*/ 478829500 w 693"/>
                <a:gd name="T7" fmla="*/ 372983133 h 500"/>
                <a:gd name="T8" fmla="*/ 456147318 w 693"/>
                <a:gd name="T9" fmla="*/ 365423460 h 500"/>
                <a:gd name="T10" fmla="*/ 340220125 w 693"/>
                <a:gd name="T11" fmla="*/ 438507279 h 500"/>
                <a:gd name="T12" fmla="*/ 357861998 w 693"/>
                <a:gd name="T13" fmla="*/ 476310407 h 500"/>
                <a:gd name="T14" fmla="*/ 294857349 w 693"/>
                <a:gd name="T15" fmla="*/ 481350718 h 500"/>
                <a:gd name="T16" fmla="*/ 378023232 w 693"/>
                <a:gd name="T17" fmla="*/ 398184690 h 500"/>
                <a:gd name="T18" fmla="*/ 413305391 w 693"/>
                <a:gd name="T19" fmla="*/ 352821888 h 500"/>
                <a:gd name="T20" fmla="*/ 451107009 w 693"/>
                <a:gd name="T21" fmla="*/ 352821888 h 500"/>
                <a:gd name="T22" fmla="*/ 446066701 w 693"/>
                <a:gd name="T23" fmla="*/ 292338153 h 500"/>
                <a:gd name="T24" fmla="*/ 430945776 w 693"/>
                <a:gd name="T25" fmla="*/ 292338153 h 500"/>
                <a:gd name="T26" fmla="*/ 398184465 w 693"/>
                <a:gd name="T27" fmla="*/ 272176908 h 500"/>
                <a:gd name="T28" fmla="*/ 340220125 w 693"/>
                <a:gd name="T29" fmla="*/ 234375367 h 500"/>
                <a:gd name="T30" fmla="*/ 229333339 w 693"/>
                <a:gd name="T31" fmla="*/ 189012516 h 500"/>
                <a:gd name="T32" fmla="*/ 123486812 w 693"/>
                <a:gd name="T33" fmla="*/ 110886898 h 500"/>
                <a:gd name="T34" fmla="*/ 65524034 w 693"/>
                <a:gd name="T35" fmla="*/ 78125643 h 500"/>
                <a:gd name="T36" fmla="*/ 32761223 w 693"/>
                <a:gd name="T37" fmla="*/ 216733484 h 500"/>
                <a:gd name="T38" fmla="*/ 55443418 w 693"/>
                <a:gd name="T39" fmla="*/ 327620332 h 500"/>
                <a:gd name="T40" fmla="*/ 60483726 w 693"/>
                <a:gd name="T41" fmla="*/ 443547590 h 500"/>
                <a:gd name="T42" fmla="*/ 78124012 w 693"/>
                <a:gd name="T43" fmla="*/ 516632897 h 500"/>
                <a:gd name="T44" fmla="*/ 60483726 w 693"/>
                <a:gd name="T45" fmla="*/ 567036010 h 500"/>
                <a:gd name="T46" fmla="*/ 40322480 w 693"/>
                <a:gd name="T47" fmla="*/ 582156944 h 500"/>
                <a:gd name="T48" fmla="*/ 65524034 w 693"/>
                <a:gd name="T49" fmla="*/ 624998796 h 500"/>
                <a:gd name="T50" fmla="*/ 55443418 w 693"/>
                <a:gd name="T51" fmla="*/ 690522842 h 500"/>
                <a:gd name="T52" fmla="*/ 32761223 w 693"/>
                <a:gd name="T53" fmla="*/ 650200352 h 500"/>
                <a:gd name="T54" fmla="*/ 7559672 w 693"/>
                <a:gd name="T55" fmla="*/ 748487216 h 500"/>
                <a:gd name="T56" fmla="*/ 78124012 w 693"/>
                <a:gd name="T57" fmla="*/ 771167823 h 500"/>
                <a:gd name="T58" fmla="*/ 133567429 w 693"/>
                <a:gd name="T59" fmla="*/ 826611247 h 500"/>
                <a:gd name="T60" fmla="*/ 146168994 w 693"/>
                <a:gd name="T61" fmla="*/ 849293640 h 500"/>
                <a:gd name="T62" fmla="*/ 229333339 w 693"/>
                <a:gd name="T63" fmla="*/ 927417670 h 500"/>
                <a:gd name="T64" fmla="*/ 221773670 w 693"/>
                <a:gd name="T65" fmla="*/ 1005543289 h 500"/>
                <a:gd name="T66" fmla="*/ 289817040 w 693"/>
                <a:gd name="T67" fmla="*/ 1088707631 h 500"/>
                <a:gd name="T68" fmla="*/ 463708574 w 693"/>
                <a:gd name="T69" fmla="*/ 1093747942 h 500"/>
                <a:gd name="T70" fmla="*/ 561993795 w 693"/>
                <a:gd name="T71" fmla="*/ 1134070433 h 500"/>
                <a:gd name="T72" fmla="*/ 705643379 w 693"/>
                <a:gd name="T73" fmla="*/ 1141631693 h 500"/>
                <a:gd name="T74" fmla="*/ 846772214 w 693"/>
                <a:gd name="T75" fmla="*/ 1159271989 h 500"/>
                <a:gd name="T76" fmla="*/ 970258977 w 693"/>
                <a:gd name="T77" fmla="*/ 1154231678 h 500"/>
                <a:gd name="T78" fmla="*/ 1083666710 w 693"/>
                <a:gd name="T79" fmla="*/ 1154231678 h 500"/>
                <a:gd name="T80" fmla="*/ 1552415394 w 693"/>
                <a:gd name="T81" fmla="*/ 1239916969 h 500"/>
                <a:gd name="T82" fmla="*/ 1570055680 w 693"/>
                <a:gd name="T83" fmla="*/ 1088707631 h 500"/>
                <a:gd name="T84" fmla="*/ 1746466872 w 693"/>
                <a:gd name="T85" fmla="*/ 312499398 h 500"/>
                <a:gd name="T86" fmla="*/ 803928600 w 693"/>
                <a:gd name="T87" fmla="*/ 73085332 h 500"/>
                <a:gd name="T88" fmla="*/ 524192276 w 693"/>
                <a:gd name="T89" fmla="*/ 15120940 h 500"/>
                <a:gd name="T90" fmla="*/ 529232584 w 693"/>
                <a:gd name="T91" fmla="*/ 73085332 h 500"/>
                <a:gd name="T92" fmla="*/ 554434126 w 693"/>
                <a:gd name="T93" fmla="*/ 103327200 h 500"/>
                <a:gd name="T94" fmla="*/ 546872870 w 693"/>
                <a:gd name="T95" fmla="*/ 151209388 h 500"/>
                <a:gd name="T96" fmla="*/ 509071350 w 693"/>
                <a:gd name="T97" fmla="*/ 156249699 h 500"/>
                <a:gd name="T98" fmla="*/ 529232584 w 693"/>
                <a:gd name="T99" fmla="*/ 214214122 h 500"/>
                <a:gd name="T100" fmla="*/ 534272892 w 693"/>
                <a:gd name="T101" fmla="*/ 304939725 h 500"/>
                <a:gd name="T102" fmla="*/ 511590711 w 693"/>
                <a:gd name="T103" fmla="*/ 378023444 h 500"/>
                <a:gd name="T104" fmla="*/ 491429477 w 693"/>
                <a:gd name="T105" fmla="*/ 451108851 h 500"/>
                <a:gd name="T106" fmla="*/ 476308552 w 693"/>
                <a:gd name="T107" fmla="*/ 534273193 h 500"/>
                <a:gd name="T108" fmla="*/ 425905467 w 693"/>
                <a:gd name="T109" fmla="*/ 536794142 h 500"/>
                <a:gd name="T110" fmla="*/ 357861998 w 693"/>
                <a:gd name="T111" fmla="*/ 587197255 h 500"/>
                <a:gd name="T112" fmla="*/ 327620147 w 693"/>
                <a:gd name="T113" fmla="*/ 579635994 h 500"/>
                <a:gd name="T114" fmla="*/ 322579839 w 693"/>
                <a:gd name="T115" fmla="*/ 559474749 h 500"/>
                <a:gd name="T116" fmla="*/ 294857349 w 693"/>
                <a:gd name="T117" fmla="*/ 536794142 h 500"/>
                <a:gd name="T118" fmla="*/ 352821690 w 693"/>
                <a:gd name="T119" fmla="*/ 514111948 h 500"/>
                <a:gd name="T120" fmla="*/ 365421667 w 693"/>
                <a:gd name="T121" fmla="*/ 526713520 h 500"/>
                <a:gd name="T122" fmla="*/ 378023232 w 693"/>
                <a:gd name="T123" fmla="*/ 521673209 h 500"/>
                <a:gd name="T124" fmla="*/ 410784443 w 693"/>
                <a:gd name="T125" fmla="*/ 546874765 h 5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3"/>
                <a:gd name="T190" fmla="*/ 0 h 500"/>
                <a:gd name="T191" fmla="*/ 693 w 693"/>
                <a:gd name="T192" fmla="*/ 500 h 5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3" h="500">
                  <a:moveTo>
                    <a:pt x="171" y="200"/>
                  </a:moveTo>
                  <a:lnTo>
                    <a:pt x="173" y="199"/>
                  </a:lnTo>
                  <a:lnTo>
                    <a:pt x="174" y="196"/>
                  </a:lnTo>
                  <a:lnTo>
                    <a:pt x="177" y="189"/>
                  </a:lnTo>
                  <a:lnTo>
                    <a:pt x="177" y="186"/>
                  </a:lnTo>
                  <a:lnTo>
                    <a:pt x="176" y="181"/>
                  </a:lnTo>
                  <a:lnTo>
                    <a:pt x="173" y="181"/>
                  </a:lnTo>
                  <a:lnTo>
                    <a:pt x="168" y="183"/>
                  </a:lnTo>
                  <a:lnTo>
                    <a:pt x="163" y="181"/>
                  </a:lnTo>
                  <a:lnTo>
                    <a:pt x="164" y="179"/>
                  </a:lnTo>
                  <a:lnTo>
                    <a:pt x="168" y="178"/>
                  </a:lnTo>
                  <a:lnTo>
                    <a:pt x="166" y="176"/>
                  </a:lnTo>
                  <a:lnTo>
                    <a:pt x="166" y="169"/>
                  </a:lnTo>
                  <a:lnTo>
                    <a:pt x="169" y="171"/>
                  </a:lnTo>
                  <a:lnTo>
                    <a:pt x="169" y="176"/>
                  </a:lnTo>
                  <a:lnTo>
                    <a:pt x="173" y="176"/>
                  </a:lnTo>
                  <a:lnTo>
                    <a:pt x="174" y="171"/>
                  </a:lnTo>
                  <a:lnTo>
                    <a:pt x="174" y="168"/>
                  </a:lnTo>
                  <a:lnTo>
                    <a:pt x="174" y="161"/>
                  </a:lnTo>
                  <a:lnTo>
                    <a:pt x="173" y="158"/>
                  </a:lnTo>
                  <a:lnTo>
                    <a:pt x="176" y="156"/>
                  </a:lnTo>
                  <a:lnTo>
                    <a:pt x="177" y="161"/>
                  </a:lnTo>
                  <a:lnTo>
                    <a:pt x="181" y="161"/>
                  </a:lnTo>
                  <a:lnTo>
                    <a:pt x="184" y="156"/>
                  </a:lnTo>
                  <a:lnTo>
                    <a:pt x="186" y="160"/>
                  </a:lnTo>
                  <a:lnTo>
                    <a:pt x="190" y="158"/>
                  </a:lnTo>
                  <a:lnTo>
                    <a:pt x="189" y="152"/>
                  </a:lnTo>
                  <a:lnTo>
                    <a:pt x="190" y="148"/>
                  </a:lnTo>
                  <a:lnTo>
                    <a:pt x="190" y="142"/>
                  </a:lnTo>
                  <a:lnTo>
                    <a:pt x="187" y="137"/>
                  </a:lnTo>
                  <a:lnTo>
                    <a:pt x="184" y="132"/>
                  </a:lnTo>
                  <a:lnTo>
                    <a:pt x="184" y="137"/>
                  </a:lnTo>
                  <a:lnTo>
                    <a:pt x="186" y="143"/>
                  </a:lnTo>
                  <a:lnTo>
                    <a:pt x="184" y="148"/>
                  </a:lnTo>
                  <a:lnTo>
                    <a:pt x="181" y="145"/>
                  </a:lnTo>
                  <a:lnTo>
                    <a:pt x="176" y="148"/>
                  </a:lnTo>
                  <a:lnTo>
                    <a:pt x="169" y="153"/>
                  </a:lnTo>
                  <a:lnTo>
                    <a:pt x="161" y="163"/>
                  </a:lnTo>
                  <a:lnTo>
                    <a:pt x="153" y="165"/>
                  </a:lnTo>
                  <a:lnTo>
                    <a:pt x="146" y="166"/>
                  </a:lnTo>
                  <a:lnTo>
                    <a:pt x="138" y="171"/>
                  </a:lnTo>
                  <a:lnTo>
                    <a:pt x="135" y="174"/>
                  </a:lnTo>
                  <a:lnTo>
                    <a:pt x="132" y="178"/>
                  </a:lnTo>
                  <a:lnTo>
                    <a:pt x="130" y="179"/>
                  </a:lnTo>
                  <a:lnTo>
                    <a:pt x="124" y="186"/>
                  </a:lnTo>
                  <a:lnTo>
                    <a:pt x="124" y="189"/>
                  </a:lnTo>
                  <a:lnTo>
                    <a:pt x="128" y="191"/>
                  </a:lnTo>
                  <a:lnTo>
                    <a:pt x="132" y="191"/>
                  </a:lnTo>
                  <a:lnTo>
                    <a:pt x="142" y="189"/>
                  </a:lnTo>
                  <a:lnTo>
                    <a:pt x="146" y="191"/>
                  </a:lnTo>
                  <a:lnTo>
                    <a:pt x="140" y="192"/>
                  </a:lnTo>
                  <a:lnTo>
                    <a:pt x="137" y="194"/>
                  </a:lnTo>
                  <a:lnTo>
                    <a:pt x="127" y="196"/>
                  </a:lnTo>
                  <a:lnTo>
                    <a:pt x="124" y="194"/>
                  </a:lnTo>
                  <a:lnTo>
                    <a:pt x="119" y="194"/>
                  </a:lnTo>
                  <a:lnTo>
                    <a:pt x="117" y="191"/>
                  </a:lnTo>
                  <a:lnTo>
                    <a:pt x="120" y="184"/>
                  </a:lnTo>
                  <a:lnTo>
                    <a:pt x="125" y="176"/>
                  </a:lnTo>
                  <a:lnTo>
                    <a:pt x="133" y="168"/>
                  </a:lnTo>
                  <a:lnTo>
                    <a:pt x="135" y="165"/>
                  </a:lnTo>
                  <a:lnTo>
                    <a:pt x="138" y="161"/>
                  </a:lnTo>
                  <a:lnTo>
                    <a:pt x="142" y="161"/>
                  </a:lnTo>
                  <a:lnTo>
                    <a:pt x="150" y="158"/>
                  </a:lnTo>
                  <a:lnTo>
                    <a:pt x="153" y="152"/>
                  </a:lnTo>
                  <a:lnTo>
                    <a:pt x="156" y="152"/>
                  </a:lnTo>
                  <a:lnTo>
                    <a:pt x="156" y="147"/>
                  </a:lnTo>
                  <a:lnTo>
                    <a:pt x="158" y="142"/>
                  </a:lnTo>
                  <a:lnTo>
                    <a:pt x="161" y="147"/>
                  </a:lnTo>
                  <a:lnTo>
                    <a:pt x="163" y="143"/>
                  </a:lnTo>
                  <a:lnTo>
                    <a:pt x="164" y="140"/>
                  </a:lnTo>
                  <a:lnTo>
                    <a:pt x="166" y="145"/>
                  </a:lnTo>
                  <a:lnTo>
                    <a:pt x="163" y="150"/>
                  </a:lnTo>
                  <a:lnTo>
                    <a:pt x="168" y="150"/>
                  </a:lnTo>
                  <a:lnTo>
                    <a:pt x="169" y="145"/>
                  </a:lnTo>
                  <a:lnTo>
                    <a:pt x="174" y="145"/>
                  </a:lnTo>
                  <a:lnTo>
                    <a:pt x="176" y="142"/>
                  </a:lnTo>
                  <a:lnTo>
                    <a:pt x="179" y="140"/>
                  </a:lnTo>
                  <a:lnTo>
                    <a:pt x="179" y="137"/>
                  </a:lnTo>
                  <a:lnTo>
                    <a:pt x="179" y="130"/>
                  </a:lnTo>
                  <a:lnTo>
                    <a:pt x="184" y="124"/>
                  </a:lnTo>
                  <a:lnTo>
                    <a:pt x="184" y="114"/>
                  </a:lnTo>
                  <a:lnTo>
                    <a:pt x="182" y="111"/>
                  </a:lnTo>
                  <a:lnTo>
                    <a:pt x="179" y="119"/>
                  </a:lnTo>
                  <a:lnTo>
                    <a:pt x="177" y="116"/>
                  </a:lnTo>
                  <a:lnTo>
                    <a:pt x="173" y="119"/>
                  </a:lnTo>
                  <a:lnTo>
                    <a:pt x="174" y="111"/>
                  </a:lnTo>
                  <a:lnTo>
                    <a:pt x="179" y="109"/>
                  </a:lnTo>
                  <a:lnTo>
                    <a:pt x="177" y="104"/>
                  </a:lnTo>
                  <a:lnTo>
                    <a:pt x="171" y="104"/>
                  </a:lnTo>
                  <a:lnTo>
                    <a:pt x="168" y="109"/>
                  </a:lnTo>
                  <a:lnTo>
                    <a:pt x="171" y="116"/>
                  </a:lnTo>
                  <a:lnTo>
                    <a:pt x="164" y="121"/>
                  </a:lnTo>
                  <a:lnTo>
                    <a:pt x="163" y="119"/>
                  </a:lnTo>
                  <a:lnTo>
                    <a:pt x="166" y="116"/>
                  </a:lnTo>
                  <a:lnTo>
                    <a:pt x="163" y="112"/>
                  </a:lnTo>
                  <a:lnTo>
                    <a:pt x="163" y="108"/>
                  </a:lnTo>
                  <a:lnTo>
                    <a:pt x="158" y="106"/>
                  </a:lnTo>
                  <a:lnTo>
                    <a:pt x="158" y="108"/>
                  </a:lnTo>
                  <a:lnTo>
                    <a:pt x="155" y="111"/>
                  </a:lnTo>
                  <a:lnTo>
                    <a:pt x="153" y="106"/>
                  </a:lnTo>
                  <a:lnTo>
                    <a:pt x="153" y="103"/>
                  </a:lnTo>
                  <a:lnTo>
                    <a:pt x="151" y="98"/>
                  </a:lnTo>
                  <a:lnTo>
                    <a:pt x="146" y="93"/>
                  </a:lnTo>
                  <a:lnTo>
                    <a:pt x="142" y="96"/>
                  </a:lnTo>
                  <a:lnTo>
                    <a:pt x="135" y="93"/>
                  </a:lnTo>
                  <a:lnTo>
                    <a:pt x="130" y="93"/>
                  </a:lnTo>
                  <a:lnTo>
                    <a:pt x="124" y="90"/>
                  </a:lnTo>
                  <a:lnTo>
                    <a:pt x="115" y="85"/>
                  </a:lnTo>
                  <a:lnTo>
                    <a:pt x="112" y="85"/>
                  </a:lnTo>
                  <a:lnTo>
                    <a:pt x="107" y="81"/>
                  </a:lnTo>
                  <a:lnTo>
                    <a:pt x="102" y="77"/>
                  </a:lnTo>
                  <a:lnTo>
                    <a:pt x="91" y="75"/>
                  </a:lnTo>
                  <a:lnTo>
                    <a:pt x="80" y="70"/>
                  </a:lnTo>
                  <a:lnTo>
                    <a:pt x="68" y="62"/>
                  </a:lnTo>
                  <a:lnTo>
                    <a:pt x="68" y="59"/>
                  </a:lnTo>
                  <a:lnTo>
                    <a:pt x="62" y="54"/>
                  </a:lnTo>
                  <a:lnTo>
                    <a:pt x="57" y="50"/>
                  </a:lnTo>
                  <a:lnTo>
                    <a:pt x="53" y="46"/>
                  </a:lnTo>
                  <a:lnTo>
                    <a:pt x="49" y="44"/>
                  </a:lnTo>
                  <a:lnTo>
                    <a:pt x="42" y="37"/>
                  </a:lnTo>
                  <a:lnTo>
                    <a:pt x="37" y="31"/>
                  </a:lnTo>
                  <a:lnTo>
                    <a:pt x="31" y="26"/>
                  </a:lnTo>
                  <a:lnTo>
                    <a:pt x="26" y="24"/>
                  </a:lnTo>
                  <a:lnTo>
                    <a:pt x="22" y="24"/>
                  </a:lnTo>
                  <a:lnTo>
                    <a:pt x="22" y="28"/>
                  </a:lnTo>
                  <a:lnTo>
                    <a:pt x="26" y="31"/>
                  </a:lnTo>
                  <a:lnTo>
                    <a:pt x="22" y="37"/>
                  </a:lnTo>
                  <a:lnTo>
                    <a:pt x="18" y="44"/>
                  </a:lnTo>
                  <a:lnTo>
                    <a:pt x="13" y="50"/>
                  </a:lnTo>
                  <a:lnTo>
                    <a:pt x="13" y="62"/>
                  </a:lnTo>
                  <a:lnTo>
                    <a:pt x="9" y="73"/>
                  </a:lnTo>
                  <a:lnTo>
                    <a:pt x="13" y="80"/>
                  </a:lnTo>
                  <a:lnTo>
                    <a:pt x="13" y="86"/>
                  </a:lnTo>
                  <a:lnTo>
                    <a:pt x="16" y="93"/>
                  </a:lnTo>
                  <a:lnTo>
                    <a:pt x="19" y="96"/>
                  </a:lnTo>
                  <a:lnTo>
                    <a:pt x="21" y="98"/>
                  </a:lnTo>
                  <a:lnTo>
                    <a:pt x="21" y="104"/>
                  </a:lnTo>
                  <a:lnTo>
                    <a:pt x="24" y="108"/>
                  </a:lnTo>
                  <a:lnTo>
                    <a:pt x="22" y="116"/>
                  </a:lnTo>
                  <a:lnTo>
                    <a:pt x="22" y="130"/>
                  </a:lnTo>
                  <a:lnTo>
                    <a:pt x="22" y="137"/>
                  </a:lnTo>
                  <a:lnTo>
                    <a:pt x="21" y="140"/>
                  </a:lnTo>
                  <a:lnTo>
                    <a:pt x="19" y="143"/>
                  </a:lnTo>
                  <a:lnTo>
                    <a:pt x="19" y="155"/>
                  </a:lnTo>
                  <a:lnTo>
                    <a:pt x="19" y="165"/>
                  </a:lnTo>
                  <a:lnTo>
                    <a:pt x="22" y="169"/>
                  </a:lnTo>
                  <a:lnTo>
                    <a:pt x="24" y="176"/>
                  </a:lnTo>
                  <a:lnTo>
                    <a:pt x="22" y="184"/>
                  </a:lnTo>
                  <a:lnTo>
                    <a:pt x="21" y="199"/>
                  </a:lnTo>
                  <a:lnTo>
                    <a:pt x="18" y="210"/>
                  </a:lnTo>
                  <a:lnTo>
                    <a:pt x="19" y="213"/>
                  </a:lnTo>
                  <a:lnTo>
                    <a:pt x="21" y="213"/>
                  </a:lnTo>
                  <a:lnTo>
                    <a:pt x="24" y="205"/>
                  </a:lnTo>
                  <a:lnTo>
                    <a:pt x="31" y="205"/>
                  </a:lnTo>
                  <a:lnTo>
                    <a:pt x="31" y="210"/>
                  </a:lnTo>
                  <a:lnTo>
                    <a:pt x="32" y="213"/>
                  </a:lnTo>
                  <a:lnTo>
                    <a:pt x="40" y="215"/>
                  </a:lnTo>
                  <a:lnTo>
                    <a:pt x="47" y="220"/>
                  </a:lnTo>
                  <a:lnTo>
                    <a:pt x="37" y="223"/>
                  </a:lnTo>
                  <a:lnTo>
                    <a:pt x="27" y="223"/>
                  </a:lnTo>
                  <a:lnTo>
                    <a:pt x="24" y="225"/>
                  </a:lnTo>
                  <a:lnTo>
                    <a:pt x="24" y="228"/>
                  </a:lnTo>
                  <a:lnTo>
                    <a:pt x="22" y="231"/>
                  </a:lnTo>
                  <a:lnTo>
                    <a:pt x="19" y="228"/>
                  </a:lnTo>
                  <a:lnTo>
                    <a:pt x="19" y="222"/>
                  </a:lnTo>
                  <a:lnTo>
                    <a:pt x="18" y="220"/>
                  </a:lnTo>
                  <a:lnTo>
                    <a:pt x="16" y="223"/>
                  </a:lnTo>
                  <a:lnTo>
                    <a:pt x="16" y="231"/>
                  </a:lnTo>
                  <a:lnTo>
                    <a:pt x="16" y="236"/>
                  </a:lnTo>
                  <a:lnTo>
                    <a:pt x="13" y="243"/>
                  </a:lnTo>
                  <a:lnTo>
                    <a:pt x="14" y="246"/>
                  </a:lnTo>
                  <a:lnTo>
                    <a:pt x="18" y="246"/>
                  </a:lnTo>
                  <a:lnTo>
                    <a:pt x="21" y="249"/>
                  </a:lnTo>
                  <a:lnTo>
                    <a:pt x="24" y="246"/>
                  </a:lnTo>
                  <a:lnTo>
                    <a:pt x="26" y="248"/>
                  </a:lnTo>
                  <a:lnTo>
                    <a:pt x="27" y="248"/>
                  </a:lnTo>
                  <a:lnTo>
                    <a:pt x="31" y="246"/>
                  </a:lnTo>
                  <a:lnTo>
                    <a:pt x="34" y="253"/>
                  </a:lnTo>
                  <a:lnTo>
                    <a:pt x="27" y="256"/>
                  </a:lnTo>
                  <a:lnTo>
                    <a:pt x="24" y="259"/>
                  </a:lnTo>
                  <a:lnTo>
                    <a:pt x="21" y="259"/>
                  </a:lnTo>
                  <a:lnTo>
                    <a:pt x="22" y="274"/>
                  </a:lnTo>
                  <a:lnTo>
                    <a:pt x="19" y="277"/>
                  </a:lnTo>
                  <a:lnTo>
                    <a:pt x="18" y="284"/>
                  </a:lnTo>
                  <a:lnTo>
                    <a:pt x="13" y="290"/>
                  </a:lnTo>
                  <a:lnTo>
                    <a:pt x="8" y="290"/>
                  </a:lnTo>
                  <a:lnTo>
                    <a:pt x="14" y="266"/>
                  </a:lnTo>
                  <a:lnTo>
                    <a:pt x="14" y="259"/>
                  </a:lnTo>
                  <a:lnTo>
                    <a:pt x="13" y="258"/>
                  </a:lnTo>
                  <a:lnTo>
                    <a:pt x="9" y="258"/>
                  </a:lnTo>
                  <a:lnTo>
                    <a:pt x="8" y="269"/>
                  </a:lnTo>
                  <a:lnTo>
                    <a:pt x="6" y="277"/>
                  </a:lnTo>
                  <a:lnTo>
                    <a:pt x="1" y="289"/>
                  </a:lnTo>
                  <a:lnTo>
                    <a:pt x="0" y="295"/>
                  </a:lnTo>
                  <a:lnTo>
                    <a:pt x="1" y="298"/>
                  </a:lnTo>
                  <a:lnTo>
                    <a:pt x="3" y="297"/>
                  </a:lnTo>
                  <a:lnTo>
                    <a:pt x="8" y="300"/>
                  </a:lnTo>
                  <a:lnTo>
                    <a:pt x="9" y="305"/>
                  </a:lnTo>
                  <a:lnTo>
                    <a:pt x="13" y="306"/>
                  </a:lnTo>
                  <a:lnTo>
                    <a:pt x="18" y="306"/>
                  </a:lnTo>
                  <a:lnTo>
                    <a:pt x="21" y="306"/>
                  </a:lnTo>
                  <a:lnTo>
                    <a:pt x="26" y="308"/>
                  </a:lnTo>
                  <a:lnTo>
                    <a:pt x="31" y="306"/>
                  </a:lnTo>
                  <a:lnTo>
                    <a:pt x="32" y="310"/>
                  </a:lnTo>
                  <a:lnTo>
                    <a:pt x="36" y="313"/>
                  </a:lnTo>
                  <a:lnTo>
                    <a:pt x="42" y="315"/>
                  </a:lnTo>
                  <a:lnTo>
                    <a:pt x="49" y="316"/>
                  </a:lnTo>
                  <a:lnTo>
                    <a:pt x="53" y="319"/>
                  </a:lnTo>
                  <a:lnTo>
                    <a:pt x="55" y="324"/>
                  </a:lnTo>
                  <a:lnTo>
                    <a:pt x="53" y="328"/>
                  </a:lnTo>
                  <a:lnTo>
                    <a:pt x="50" y="326"/>
                  </a:lnTo>
                  <a:lnTo>
                    <a:pt x="49" y="323"/>
                  </a:lnTo>
                  <a:lnTo>
                    <a:pt x="47" y="328"/>
                  </a:lnTo>
                  <a:lnTo>
                    <a:pt x="49" y="329"/>
                  </a:lnTo>
                  <a:lnTo>
                    <a:pt x="50" y="334"/>
                  </a:lnTo>
                  <a:lnTo>
                    <a:pt x="53" y="336"/>
                  </a:lnTo>
                  <a:lnTo>
                    <a:pt x="58" y="337"/>
                  </a:lnTo>
                  <a:lnTo>
                    <a:pt x="62" y="336"/>
                  </a:lnTo>
                  <a:lnTo>
                    <a:pt x="65" y="336"/>
                  </a:lnTo>
                  <a:lnTo>
                    <a:pt x="68" y="336"/>
                  </a:lnTo>
                  <a:lnTo>
                    <a:pt x="73" y="337"/>
                  </a:lnTo>
                  <a:lnTo>
                    <a:pt x="83" y="347"/>
                  </a:lnTo>
                  <a:lnTo>
                    <a:pt x="88" y="355"/>
                  </a:lnTo>
                  <a:lnTo>
                    <a:pt x="91" y="368"/>
                  </a:lnTo>
                  <a:lnTo>
                    <a:pt x="93" y="375"/>
                  </a:lnTo>
                  <a:lnTo>
                    <a:pt x="91" y="381"/>
                  </a:lnTo>
                  <a:lnTo>
                    <a:pt x="91" y="386"/>
                  </a:lnTo>
                  <a:lnTo>
                    <a:pt x="89" y="390"/>
                  </a:lnTo>
                  <a:lnTo>
                    <a:pt x="89" y="393"/>
                  </a:lnTo>
                  <a:lnTo>
                    <a:pt x="89" y="396"/>
                  </a:lnTo>
                  <a:lnTo>
                    <a:pt x="88" y="399"/>
                  </a:lnTo>
                  <a:lnTo>
                    <a:pt x="86" y="403"/>
                  </a:lnTo>
                  <a:lnTo>
                    <a:pt x="86" y="406"/>
                  </a:lnTo>
                  <a:lnTo>
                    <a:pt x="86" y="412"/>
                  </a:lnTo>
                  <a:lnTo>
                    <a:pt x="88" y="416"/>
                  </a:lnTo>
                  <a:lnTo>
                    <a:pt x="94" y="422"/>
                  </a:lnTo>
                  <a:lnTo>
                    <a:pt x="107" y="429"/>
                  </a:lnTo>
                  <a:lnTo>
                    <a:pt x="115" y="432"/>
                  </a:lnTo>
                  <a:lnTo>
                    <a:pt x="120" y="437"/>
                  </a:lnTo>
                  <a:lnTo>
                    <a:pt x="127" y="437"/>
                  </a:lnTo>
                  <a:lnTo>
                    <a:pt x="159" y="434"/>
                  </a:lnTo>
                  <a:lnTo>
                    <a:pt x="163" y="430"/>
                  </a:lnTo>
                  <a:lnTo>
                    <a:pt x="169" y="429"/>
                  </a:lnTo>
                  <a:lnTo>
                    <a:pt x="174" y="430"/>
                  </a:lnTo>
                  <a:lnTo>
                    <a:pt x="184" y="434"/>
                  </a:lnTo>
                  <a:lnTo>
                    <a:pt x="194" y="434"/>
                  </a:lnTo>
                  <a:lnTo>
                    <a:pt x="197" y="435"/>
                  </a:lnTo>
                  <a:lnTo>
                    <a:pt x="205" y="439"/>
                  </a:lnTo>
                  <a:lnTo>
                    <a:pt x="210" y="440"/>
                  </a:lnTo>
                  <a:lnTo>
                    <a:pt x="215" y="442"/>
                  </a:lnTo>
                  <a:lnTo>
                    <a:pt x="218" y="445"/>
                  </a:lnTo>
                  <a:lnTo>
                    <a:pt x="223" y="450"/>
                  </a:lnTo>
                  <a:lnTo>
                    <a:pt x="225" y="456"/>
                  </a:lnTo>
                  <a:lnTo>
                    <a:pt x="230" y="456"/>
                  </a:lnTo>
                  <a:lnTo>
                    <a:pt x="236" y="453"/>
                  </a:lnTo>
                  <a:lnTo>
                    <a:pt x="246" y="456"/>
                  </a:lnTo>
                  <a:lnTo>
                    <a:pt x="251" y="458"/>
                  </a:lnTo>
                  <a:lnTo>
                    <a:pt x="275" y="453"/>
                  </a:lnTo>
                  <a:lnTo>
                    <a:pt x="280" y="453"/>
                  </a:lnTo>
                  <a:lnTo>
                    <a:pt x="283" y="456"/>
                  </a:lnTo>
                  <a:lnTo>
                    <a:pt x="287" y="460"/>
                  </a:lnTo>
                  <a:lnTo>
                    <a:pt x="292" y="463"/>
                  </a:lnTo>
                  <a:lnTo>
                    <a:pt x="314" y="463"/>
                  </a:lnTo>
                  <a:lnTo>
                    <a:pt x="323" y="460"/>
                  </a:lnTo>
                  <a:lnTo>
                    <a:pt x="329" y="460"/>
                  </a:lnTo>
                  <a:lnTo>
                    <a:pt x="336" y="460"/>
                  </a:lnTo>
                  <a:lnTo>
                    <a:pt x="349" y="458"/>
                  </a:lnTo>
                  <a:lnTo>
                    <a:pt x="352" y="460"/>
                  </a:lnTo>
                  <a:lnTo>
                    <a:pt x="365" y="460"/>
                  </a:lnTo>
                  <a:lnTo>
                    <a:pt x="370" y="458"/>
                  </a:lnTo>
                  <a:lnTo>
                    <a:pt x="375" y="455"/>
                  </a:lnTo>
                  <a:lnTo>
                    <a:pt x="380" y="455"/>
                  </a:lnTo>
                  <a:lnTo>
                    <a:pt x="385" y="458"/>
                  </a:lnTo>
                  <a:lnTo>
                    <a:pt x="389" y="460"/>
                  </a:lnTo>
                  <a:lnTo>
                    <a:pt x="394" y="460"/>
                  </a:lnTo>
                  <a:lnTo>
                    <a:pt x="399" y="458"/>
                  </a:lnTo>
                  <a:lnTo>
                    <a:pt x="406" y="461"/>
                  </a:lnTo>
                  <a:lnTo>
                    <a:pt x="412" y="463"/>
                  </a:lnTo>
                  <a:lnTo>
                    <a:pt x="424" y="461"/>
                  </a:lnTo>
                  <a:lnTo>
                    <a:pt x="430" y="458"/>
                  </a:lnTo>
                  <a:lnTo>
                    <a:pt x="433" y="458"/>
                  </a:lnTo>
                  <a:lnTo>
                    <a:pt x="520" y="478"/>
                  </a:lnTo>
                  <a:lnTo>
                    <a:pt x="521" y="479"/>
                  </a:lnTo>
                  <a:lnTo>
                    <a:pt x="554" y="486"/>
                  </a:lnTo>
                  <a:lnTo>
                    <a:pt x="567" y="489"/>
                  </a:lnTo>
                  <a:lnTo>
                    <a:pt x="616" y="500"/>
                  </a:lnTo>
                  <a:lnTo>
                    <a:pt x="616" y="492"/>
                  </a:lnTo>
                  <a:lnTo>
                    <a:pt x="621" y="479"/>
                  </a:lnTo>
                  <a:lnTo>
                    <a:pt x="619" y="474"/>
                  </a:lnTo>
                  <a:lnTo>
                    <a:pt x="619" y="466"/>
                  </a:lnTo>
                  <a:lnTo>
                    <a:pt x="616" y="456"/>
                  </a:lnTo>
                  <a:lnTo>
                    <a:pt x="618" y="452"/>
                  </a:lnTo>
                  <a:lnTo>
                    <a:pt x="619" y="445"/>
                  </a:lnTo>
                  <a:lnTo>
                    <a:pt x="623" y="432"/>
                  </a:lnTo>
                  <a:lnTo>
                    <a:pt x="639" y="357"/>
                  </a:lnTo>
                  <a:lnTo>
                    <a:pt x="642" y="342"/>
                  </a:lnTo>
                  <a:lnTo>
                    <a:pt x="645" y="328"/>
                  </a:lnTo>
                  <a:lnTo>
                    <a:pt x="662" y="253"/>
                  </a:lnTo>
                  <a:lnTo>
                    <a:pt x="665" y="243"/>
                  </a:lnTo>
                  <a:lnTo>
                    <a:pt x="688" y="143"/>
                  </a:lnTo>
                  <a:lnTo>
                    <a:pt x="693" y="124"/>
                  </a:lnTo>
                  <a:lnTo>
                    <a:pt x="658" y="114"/>
                  </a:lnTo>
                  <a:lnTo>
                    <a:pt x="592" y="101"/>
                  </a:lnTo>
                  <a:lnTo>
                    <a:pt x="538" y="86"/>
                  </a:lnTo>
                  <a:lnTo>
                    <a:pt x="495" y="77"/>
                  </a:lnTo>
                  <a:lnTo>
                    <a:pt x="429" y="59"/>
                  </a:lnTo>
                  <a:lnTo>
                    <a:pt x="367" y="42"/>
                  </a:lnTo>
                  <a:lnTo>
                    <a:pt x="319" y="29"/>
                  </a:lnTo>
                  <a:lnTo>
                    <a:pt x="262" y="15"/>
                  </a:lnTo>
                  <a:lnTo>
                    <a:pt x="210" y="0"/>
                  </a:lnTo>
                  <a:lnTo>
                    <a:pt x="210" y="3"/>
                  </a:lnTo>
                  <a:lnTo>
                    <a:pt x="207" y="2"/>
                  </a:lnTo>
                  <a:lnTo>
                    <a:pt x="205" y="2"/>
                  </a:lnTo>
                  <a:lnTo>
                    <a:pt x="205" y="5"/>
                  </a:lnTo>
                  <a:lnTo>
                    <a:pt x="208" y="6"/>
                  </a:lnTo>
                  <a:lnTo>
                    <a:pt x="208" y="10"/>
                  </a:lnTo>
                  <a:lnTo>
                    <a:pt x="205" y="10"/>
                  </a:lnTo>
                  <a:lnTo>
                    <a:pt x="203" y="13"/>
                  </a:lnTo>
                  <a:lnTo>
                    <a:pt x="207" y="16"/>
                  </a:lnTo>
                  <a:lnTo>
                    <a:pt x="208" y="19"/>
                  </a:lnTo>
                  <a:lnTo>
                    <a:pt x="207" y="26"/>
                  </a:lnTo>
                  <a:lnTo>
                    <a:pt x="210" y="29"/>
                  </a:lnTo>
                  <a:lnTo>
                    <a:pt x="208" y="34"/>
                  </a:lnTo>
                  <a:lnTo>
                    <a:pt x="212" y="36"/>
                  </a:lnTo>
                  <a:lnTo>
                    <a:pt x="217" y="31"/>
                  </a:lnTo>
                  <a:lnTo>
                    <a:pt x="220" y="33"/>
                  </a:lnTo>
                  <a:lnTo>
                    <a:pt x="223" y="36"/>
                  </a:lnTo>
                  <a:lnTo>
                    <a:pt x="223" y="39"/>
                  </a:lnTo>
                  <a:lnTo>
                    <a:pt x="220" y="41"/>
                  </a:lnTo>
                  <a:lnTo>
                    <a:pt x="223" y="44"/>
                  </a:lnTo>
                  <a:lnTo>
                    <a:pt x="221" y="46"/>
                  </a:lnTo>
                  <a:lnTo>
                    <a:pt x="220" y="49"/>
                  </a:lnTo>
                  <a:lnTo>
                    <a:pt x="221" y="52"/>
                  </a:lnTo>
                  <a:lnTo>
                    <a:pt x="223" y="55"/>
                  </a:lnTo>
                  <a:lnTo>
                    <a:pt x="221" y="60"/>
                  </a:lnTo>
                  <a:lnTo>
                    <a:pt x="217" y="60"/>
                  </a:lnTo>
                  <a:lnTo>
                    <a:pt x="217" y="65"/>
                  </a:lnTo>
                  <a:lnTo>
                    <a:pt x="213" y="73"/>
                  </a:lnTo>
                  <a:lnTo>
                    <a:pt x="212" y="73"/>
                  </a:lnTo>
                  <a:lnTo>
                    <a:pt x="210" y="68"/>
                  </a:lnTo>
                  <a:lnTo>
                    <a:pt x="205" y="70"/>
                  </a:lnTo>
                  <a:lnTo>
                    <a:pt x="205" y="65"/>
                  </a:lnTo>
                  <a:lnTo>
                    <a:pt x="202" y="62"/>
                  </a:lnTo>
                  <a:lnTo>
                    <a:pt x="199" y="65"/>
                  </a:lnTo>
                  <a:lnTo>
                    <a:pt x="200" y="70"/>
                  </a:lnTo>
                  <a:lnTo>
                    <a:pt x="199" y="73"/>
                  </a:lnTo>
                  <a:lnTo>
                    <a:pt x="202" y="75"/>
                  </a:lnTo>
                  <a:lnTo>
                    <a:pt x="207" y="75"/>
                  </a:lnTo>
                  <a:lnTo>
                    <a:pt x="205" y="81"/>
                  </a:lnTo>
                  <a:lnTo>
                    <a:pt x="210" y="85"/>
                  </a:lnTo>
                  <a:lnTo>
                    <a:pt x="212" y="88"/>
                  </a:lnTo>
                  <a:lnTo>
                    <a:pt x="215" y="93"/>
                  </a:lnTo>
                  <a:lnTo>
                    <a:pt x="217" y="94"/>
                  </a:lnTo>
                  <a:lnTo>
                    <a:pt x="217" y="99"/>
                  </a:lnTo>
                  <a:lnTo>
                    <a:pt x="215" y="103"/>
                  </a:lnTo>
                  <a:lnTo>
                    <a:pt x="213" y="111"/>
                  </a:lnTo>
                  <a:lnTo>
                    <a:pt x="212" y="121"/>
                  </a:lnTo>
                  <a:lnTo>
                    <a:pt x="217" y="129"/>
                  </a:lnTo>
                  <a:lnTo>
                    <a:pt x="223" y="130"/>
                  </a:lnTo>
                  <a:lnTo>
                    <a:pt x="220" y="134"/>
                  </a:lnTo>
                  <a:lnTo>
                    <a:pt x="218" y="137"/>
                  </a:lnTo>
                  <a:lnTo>
                    <a:pt x="212" y="138"/>
                  </a:lnTo>
                  <a:lnTo>
                    <a:pt x="208" y="143"/>
                  </a:lnTo>
                  <a:lnTo>
                    <a:pt x="203" y="150"/>
                  </a:lnTo>
                  <a:lnTo>
                    <a:pt x="199" y="155"/>
                  </a:lnTo>
                  <a:lnTo>
                    <a:pt x="199" y="160"/>
                  </a:lnTo>
                  <a:lnTo>
                    <a:pt x="197" y="165"/>
                  </a:lnTo>
                  <a:lnTo>
                    <a:pt x="195" y="171"/>
                  </a:lnTo>
                  <a:lnTo>
                    <a:pt x="190" y="173"/>
                  </a:lnTo>
                  <a:lnTo>
                    <a:pt x="194" y="176"/>
                  </a:lnTo>
                  <a:lnTo>
                    <a:pt x="195" y="179"/>
                  </a:lnTo>
                  <a:lnTo>
                    <a:pt x="194" y="183"/>
                  </a:lnTo>
                  <a:lnTo>
                    <a:pt x="189" y="183"/>
                  </a:lnTo>
                  <a:lnTo>
                    <a:pt x="189" y="187"/>
                  </a:lnTo>
                  <a:lnTo>
                    <a:pt x="189" y="196"/>
                  </a:lnTo>
                  <a:lnTo>
                    <a:pt x="189" y="200"/>
                  </a:lnTo>
                  <a:lnTo>
                    <a:pt x="189" y="205"/>
                  </a:lnTo>
                  <a:lnTo>
                    <a:pt x="189" y="212"/>
                  </a:lnTo>
                  <a:lnTo>
                    <a:pt x="184" y="212"/>
                  </a:lnTo>
                  <a:lnTo>
                    <a:pt x="177" y="215"/>
                  </a:lnTo>
                  <a:lnTo>
                    <a:pt x="177" y="218"/>
                  </a:lnTo>
                  <a:lnTo>
                    <a:pt x="177" y="223"/>
                  </a:lnTo>
                  <a:lnTo>
                    <a:pt x="173" y="220"/>
                  </a:lnTo>
                  <a:lnTo>
                    <a:pt x="171" y="215"/>
                  </a:lnTo>
                  <a:lnTo>
                    <a:pt x="169" y="213"/>
                  </a:lnTo>
                  <a:lnTo>
                    <a:pt x="168" y="218"/>
                  </a:lnTo>
                  <a:lnTo>
                    <a:pt x="164" y="220"/>
                  </a:lnTo>
                  <a:lnTo>
                    <a:pt x="159" y="227"/>
                  </a:lnTo>
                  <a:lnTo>
                    <a:pt x="155" y="230"/>
                  </a:lnTo>
                  <a:lnTo>
                    <a:pt x="150" y="235"/>
                  </a:lnTo>
                  <a:lnTo>
                    <a:pt x="146" y="235"/>
                  </a:lnTo>
                  <a:lnTo>
                    <a:pt x="142" y="233"/>
                  </a:lnTo>
                  <a:lnTo>
                    <a:pt x="142" y="230"/>
                  </a:lnTo>
                  <a:lnTo>
                    <a:pt x="142" y="227"/>
                  </a:lnTo>
                  <a:lnTo>
                    <a:pt x="138" y="225"/>
                  </a:lnTo>
                  <a:lnTo>
                    <a:pt x="137" y="230"/>
                  </a:lnTo>
                  <a:lnTo>
                    <a:pt x="135" y="227"/>
                  </a:lnTo>
                  <a:lnTo>
                    <a:pt x="132" y="227"/>
                  </a:lnTo>
                  <a:lnTo>
                    <a:pt x="130" y="230"/>
                  </a:lnTo>
                  <a:lnTo>
                    <a:pt x="128" y="238"/>
                  </a:lnTo>
                  <a:lnTo>
                    <a:pt x="125" y="238"/>
                  </a:lnTo>
                  <a:lnTo>
                    <a:pt x="127" y="228"/>
                  </a:lnTo>
                  <a:lnTo>
                    <a:pt x="124" y="230"/>
                  </a:lnTo>
                  <a:lnTo>
                    <a:pt x="120" y="230"/>
                  </a:lnTo>
                  <a:lnTo>
                    <a:pt x="124" y="227"/>
                  </a:lnTo>
                  <a:lnTo>
                    <a:pt x="128" y="222"/>
                  </a:lnTo>
                  <a:lnTo>
                    <a:pt x="127" y="220"/>
                  </a:lnTo>
                  <a:lnTo>
                    <a:pt x="122" y="222"/>
                  </a:lnTo>
                  <a:lnTo>
                    <a:pt x="117" y="225"/>
                  </a:lnTo>
                  <a:lnTo>
                    <a:pt x="119" y="222"/>
                  </a:lnTo>
                  <a:lnTo>
                    <a:pt x="124" y="218"/>
                  </a:lnTo>
                  <a:lnTo>
                    <a:pt x="125" y="217"/>
                  </a:lnTo>
                  <a:lnTo>
                    <a:pt x="117" y="213"/>
                  </a:lnTo>
                  <a:lnTo>
                    <a:pt x="120" y="209"/>
                  </a:lnTo>
                  <a:lnTo>
                    <a:pt x="124" y="209"/>
                  </a:lnTo>
                  <a:lnTo>
                    <a:pt x="122" y="212"/>
                  </a:lnTo>
                  <a:lnTo>
                    <a:pt x="130" y="213"/>
                  </a:lnTo>
                  <a:lnTo>
                    <a:pt x="132" y="212"/>
                  </a:lnTo>
                  <a:lnTo>
                    <a:pt x="133" y="205"/>
                  </a:lnTo>
                  <a:lnTo>
                    <a:pt x="140" y="204"/>
                  </a:lnTo>
                  <a:lnTo>
                    <a:pt x="143" y="204"/>
                  </a:lnTo>
                  <a:lnTo>
                    <a:pt x="145" y="200"/>
                  </a:lnTo>
                  <a:lnTo>
                    <a:pt x="146" y="196"/>
                  </a:lnTo>
                  <a:lnTo>
                    <a:pt x="148" y="197"/>
                  </a:lnTo>
                  <a:lnTo>
                    <a:pt x="148" y="202"/>
                  </a:lnTo>
                  <a:lnTo>
                    <a:pt x="148" y="204"/>
                  </a:lnTo>
                  <a:lnTo>
                    <a:pt x="145" y="209"/>
                  </a:lnTo>
                  <a:lnTo>
                    <a:pt x="142" y="215"/>
                  </a:lnTo>
                  <a:lnTo>
                    <a:pt x="142" y="222"/>
                  </a:lnTo>
                  <a:lnTo>
                    <a:pt x="145" y="223"/>
                  </a:lnTo>
                  <a:lnTo>
                    <a:pt x="146" y="218"/>
                  </a:lnTo>
                  <a:lnTo>
                    <a:pt x="150" y="217"/>
                  </a:lnTo>
                  <a:lnTo>
                    <a:pt x="148" y="210"/>
                  </a:lnTo>
                  <a:lnTo>
                    <a:pt x="150" y="207"/>
                  </a:lnTo>
                  <a:lnTo>
                    <a:pt x="156" y="202"/>
                  </a:lnTo>
                  <a:lnTo>
                    <a:pt x="163" y="200"/>
                  </a:lnTo>
                  <a:lnTo>
                    <a:pt x="163" y="204"/>
                  </a:lnTo>
                  <a:lnTo>
                    <a:pt x="158" y="207"/>
                  </a:lnTo>
                  <a:lnTo>
                    <a:pt x="156" y="212"/>
                  </a:lnTo>
                  <a:lnTo>
                    <a:pt x="159" y="215"/>
                  </a:lnTo>
                  <a:lnTo>
                    <a:pt x="163" y="217"/>
                  </a:lnTo>
                  <a:lnTo>
                    <a:pt x="164" y="218"/>
                  </a:lnTo>
                  <a:lnTo>
                    <a:pt x="164" y="215"/>
                  </a:lnTo>
                  <a:lnTo>
                    <a:pt x="164" y="209"/>
                  </a:lnTo>
                  <a:lnTo>
                    <a:pt x="168" y="207"/>
                  </a:lnTo>
                  <a:lnTo>
                    <a:pt x="169" y="202"/>
                  </a:lnTo>
                  <a:lnTo>
                    <a:pt x="171" y="200"/>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4" name="Freeform 44"/>
            <p:cNvSpPr>
              <a:spLocks/>
            </p:cNvSpPr>
            <p:nvPr/>
          </p:nvSpPr>
          <p:spPr bwMode="auto">
            <a:xfrm>
              <a:off x="7319072" y="2304959"/>
              <a:ext cx="479862" cy="243349"/>
            </a:xfrm>
            <a:custGeom>
              <a:avLst/>
              <a:gdLst>
                <a:gd name="T0" fmla="*/ 572076775 w 351"/>
                <a:gd name="T1" fmla="*/ 163810943 h 178"/>
                <a:gd name="T2" fmla="*/ 572076775 w 351"/>
                <a:gd name="T3" fmla="*/ 141128751 h 178"/>
                <a:gd name="T4" fmla="*/ 597278352 w 351"/>
                <a:gd name="T5" fmla="*/ 115927197 h 178"/>
                <a:gd name="T6" fmla="*/ 592238036 w 351"/>
                <a:gd name="T7" fmla="*/ 98286879 h 178"/>
                <a:gd name="T8" fmla="*/ 619958977 w 351"/>
                <a:gd name="T9" fmla="*/ 70564376 h 178"/>
                <a:gd name="T10" fmla="*/ 597278352 w 351"/>
                <a:gd name="T11" fmla="*/ 52924082 h 178"/>
                <a:gd name="T12" fmla="*/ 567036460 w 351"/>
                <a:gd name="T13" fmla="*/ 25201560 h 178"/>
                <a:gd name="T14" fmla="*/ 554434878 w 351"/>
                <a:gd name="T15" fmla="*/ 0 h 178"/>
                <a:gd name="T16" fmla="*/ 519152671 w 351"/>
                <a:gd name="T17" fmla="*/ 32761239 h 178"/>
                <a:gd name="T18" fmla="*/ 493951095 w 351"/>
                <a:gd name="T19" fmla="*/ 45362809 h 178"/>
                <a:gd name="T20" fmla="*/ 486391416 w 351"/>
                <a:gd name="T21" fmla="*/ 70564376 h 178"/>
                <a:gd name="T22" fmla="*/ 463709203 w 351"/>
                <a:gd name="T23" fmla="*/ 88206257 h 178"/>
                <a:gd name="T24" fmla="*/ 241935232 w 351"/>
                <a:gd name="T25" fmla="*/ 131048130 h 178"/>
                <a:gd name="T26" fmla="*/ 5040317 w 351"/>
                <a:gd name="T27" fmla="*/ 186491548 h 178"/>
                <a:gd name="T28" fmla="*/ 5040317 w 351"/>
                <a:gd name="T29" fmla="*/ 284776864 h 178"/>
                <a:gd name="T30" fmla="*/ 7561270 w 351"/>
                <a:gd name="T31" fmla="*/ 420866942 h 178"/>
                <a:gd name="T32" fmla="*/ 173891720 w 351"/>
                <a:gd name="T33" fmla="*/ 395665289 h 178"/>
                <a:gd name="T34" fmla="*/ 241935232 w 351"/>
                <a:gd name="T35" fmla="*/ 365423424 h 178"/>
                <a:gd name="T36" fmla="*/ 415826903 w 351"/>
                <a:gd name="T37" fmla="*/ 332660610 h 178"/>
                <a:gd name="T38" fmla="*/ 521673623 w 351"/>
                <a:gd name="T39" fmla="*/ 337700921 h 178"/>
                <a:gd name="T40" fmla="*/ 546875199 w 351"/>
                <a:gd name="T41" fmla="*/ 378023407 h 178"/>
                <a:gd name="T42" fmla="*/ 587197721 w 351"/>
                <a:gd name="T43" fmla="*/ 388104029 h 178"/>
                <a:gd name="T44" fmla="*/ 619958977 w 351"/>
                <a:gd name="T45" fmla="*/ 435987874 h 178"/>
                <a:gd name="T46" fmla="*/ 645160553 w 351"/>
                <a:gd name="T47" fmla="*/ 430947563 h 178"/>
                <a:gd name="T48" fmla="*/ 650200868 w 351"/>
                <a:gd name="T49" fmla="*/ 415826532 h 178"/>
                <a:gd name="T50" fmla="*/ 675402445 w 351"/>
                <a:gd name="T51" fmla="*/ 403224961 h 178"/>
                <a:gd name="T52" fmla="*/ 685483075 w 351"/>
                <a:gd name="T53" fmla="*/ 378023407 h 178"/>
                <a:gd name="T54" fmla="*/ 703124972 w 351"/>
                <a:gd name="T55" fmla="*/ 345262181 h 178"/>
                <a:gd name="T56" fmla="*/ 715724967 w 351"/>
                <a:gd name="T57" fmla="*/ 362902475 h 178"/>
                <a:gd name="T58" fmla="*/ 761087804 w 351"/>
                <a:gd name="T59" fmla="*/ 395665289 h 178"/>
                <a:gd name="T60" fmla="*/ 781249065 w 351"/>
                <a:gd name="T61" fmla="*/ 362902475 h 178"/>
                <a:gd name="T62" fmla="*/ 814011908 w 351"/>
                <a:gd name="T63" fmla="*/ 352821853 h 178"/>
                <a:gd name="T64" fmla="*/ 839213683 w 351"/>
                <a:gd name="T65" fmla="*/ 337700921 h 178"/>
                <a:gd name="T66" fmla="*/ 871974939 w 351"/>
                <a:gd name="T67" fmla="*/ 332660610 h 178"/>
                <a:gd name="T68" fmla="*/ 884576520 w 351"/>
                <a:gd name="T69" fmla="*/ 330141249 h 178"/>
                <a:gd name="T70" fmla="*/ 871974939 w 351"/>
                <a:gd name="T71" fmla="*/ 292338124 h 178"/>
                <a:gd name="T72" fmla="*/ 866934623 w 351"/>
                <a:gd name="T73" fmla="*/ 272176881 h 178"/>
                <a:gd name="T74" fmla="*/ 814011908 w 351"/>
                <a:gd name="T75" fmla="*/ 209173790 h 178"/>
                <a:gd name="T76" fmla="*/ 776208750 w 351"/>
                <a:gd name="T77" fmla="*/ 209173790 h 178"/>
                <a:gd name="T78" fmla="*/ 786289381 w 351"/>
                <a:gd name="T79" fmla="*/ 226814084 h 178"/>
                <a:gd name="T80" fmla="*/ 801410326 w 351"/>
                <a:gd name="T81" fmla="*/ 219254412 h 178"/>
                <a:gd name="T82" fmla="*/ 821571587 w 351"/>
                <a:gd name="T83" fmla="*/ 246975327 h 178"/>
                <a:gd name="T84" fmla="*/ 846773362 w 351"/>
                <a:gd name="T85" fmla="*/ 272176881 h 178"/>
                <a:gd name="T86" fmla="*/ 819052224 w 351"/>
                <a:gd name="T87" fmla="*/ 309978418 h 178"/>
                <a:gd name="T88" fmla="*/ 748487810 w 351"/>
                <a:gd name="T89" fmla="*/ 330141249 h 178"/>
                <a:gd name="T90" fmla="*/ 715724967 w 351"/>
                <a:gd name="T91" fmla="*/ 287297813 h 178"/>
                <a:gd name="T92" fmla="*/ 685483075 w 351"/>
                <a:gd name="T93" fmla="*/ 279736553 h 178"/>
                <a:gd name="T94" fmla="*/ 677923396 w 351"/>
                <a:gd name="T95" fmla="*/ 254534999 h 178"/>
                <a:gd name="T96" fmla="*/ 695563706 w 351"/>
                <a:gd name="T97" fmla="*/ 254534999 h 178"/>
                <a:gd name="T98" fmla="*/ 675402445 w 351"/>
                <a:gd name="T99" fmla="*/ 231854395 h 178"/>
                <a:gd name="T100" fmla="*/ 650200868 w 351"/>
                <a:gd name="T101" fmla="*/ 201612480 h 178"/>
                <a:gd name="T102" fmla="*/ 604838031 w 351"/>
                <a:gd name="T103" fmla="*/ 186491548 h 178"/>
                <a:gd name="T104" fmla="*/ 592238036 w 351"/>
                <a:gd name="T105" fmla="*/ 209173790 h 178"/>
                <a:gd name="T106" fmla="*/ 567036460 w 351"/>
                <a:gd name="T107" fmla="*/ 194052808 h 178"/>
                <a:gd name="T108" fmla="*/ 564515509 w 351"/>
                <a:gd name="T109" fmla="*/ 173891565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1"/>
                <a:gd name="T166" fmla="*/ 0 h 178"/>
                <a:gd name="T167" fmla="*/ 351 w 351"/>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1" h="178">
                  <a:moveTo>
                    <a:pt x="224" y="69"/>
                  </a:moveTo>
                  <a:lnTo>
                    <a:pt x="222" y="67"/>
                  </a:lnTo>
                  <a:lnTo>
                    <a:pt x="225" y="65"/>
                  </a:lnTo>
                  <a:lnTo>
                    <a:pt x="227" y="65"/>
                  </a:lnTo>
                  <a:lnTo>
                    <a:pt x="225" y="64"/>
                  </a:lnTo>
                  <a:lnTo>
                    <a:pt x="225" y="61"/>
                  </a:lnTo>
                  <a:lnTo>
                    <a:pt x="225" y="59"/>
                  </a:lnTo>
                  <a:lnTo>
                    <a:pt x="227" y="56"/>
                  </a:lnTo>
                  <a:lnTo>
                    <a:pt x="230" y="54"/>
                  </a:lnTo>
                  <a:lnTo>
                    <a:pt x="235" y="49"/>
                  </a:lnTo>
                  <a:lnTo>
                    <a:pt x="237" y="48"/>
                  </a:lnTo>
                  <a:lnTo>
                    <a:pt x="237" y="46"/>
                  </a:lnTo>
                  <a:lnTo>
                    <a:pt x="233" y="46"/>
                  </a:lnTo>
                  <a:lnTo>
                    <a:pt x="232" y="44"/>
                  </a:lnTo>
                  <a:lnTo>
                    <a:pt x="233" y="43"/>
                  </a:lnTo>
                  <a:lnTo>
                    <a:pt x="235" y="39"/>
                  </a:lnTo>
                  <a:lnTo>
                    <a:pt x="243" y="36"/>
                  </a:lnTo>
                  <a:lnTo>
                    <a:pt x="246" y="35"/>
                  </a:lnTo>
                  <a:lnTo>
                    <a:pt x="248" y="31"/>
                  </a:lnTo>
                  <a:lnTo>
                    <a:pt x="246" y="28"/>
                  </a:lnTo>
                  <a:lnTo>
                    <a:pt x="243" y="25"/>
                  </a:lnTo>
                  <a:lnTo>
                    <a:pt x="238" y="26"/>
                  </a:lnTo>
                  <a:lnTo>
                    <a:pt x="238" y="21"/>
                  </a:lnTo>
                  <a:lnTo>
                    <a:pt x="237" y="21"/>
                  </a:lnTo>
                  <a:lnTo>
                    <a:pt x="233" y="21"/>
                  </a:lnTo>
                  <a:lnTo>
                    <a:pt x="232" y="18"/>
                  </a:lnTo>
                  <a:lnTo>
                    <a:pt x="230" y="13"/>
                  </a:lnTo>
                  <a:lnTo>
                    <a:pt x="225" y="10"/>
                  </a:lnTo>
                  <a:lnTo>
                    <a:pt x="225" y="8"/>
                  </a:lnTo>
                  <a:lnTo>
                    <a:pt x="227" y="5"/>
                  </a:lnTo>
                  <a:lnTo>
                    <a:pt x="225" y="2"/>
                  </a:lnTo>
                  <a:lnTo>
                    <a:pt x="220" y="0"/>
                  </a:lnTo>
                  <a:lnTo>
                    <a:pt x="219" y="0"/>
                  </a:lnTo>
                  <a:lnTo>
                    <a:pt x="209" y="5"/>
                  </a:lnTo>
                  <a:lnTo>
                    <a:pt x="207" y="7"/>
                  </a:lnTo>
                  <a:lnTo>
                    <a:pt x="206" y="13"/>
                  </a:lnTo>
                  <a:lnTo>
                    <a:pt x="204" y="13"/>
                  </a:lnTo>
                  <a:lnTo>
                    <a:pt x="199" y="15"/>
                  </a:lnTo>
                  <a:lnTo>
                    <a:pt x="196" y="17"/>
                  </a:lnTo>
                  <a:lnTo>
                    <a:pt x="196" y="18"/>
                  </a:lnTo>
                  <a:lnTo>
                    <a:pt x="196" y="23"/>
                  </a:lnTo>
                  <a:lnTo>
                    <a:pt x="197" y="25"/>
                  </a:lnTo>
                  <a:lnTo>
                    <a:pt x="194" y="26"/>
                  </a:lnTo>
                  <a:lnTo>
                    <a:pt x="193" y="28"/>
                  </a:lnTo>
                  <a:lnTo>
                    <a:pt x="191" y="28"/>
                  </a:lnTo>
                  <a:lnTo>
                    <a:pt x="189" y="30"/>
                  </a:lnTo>
                  <a:lnTo>
                    <a:pt x="188" y="33"/>
                  </a:lnTo>
                  <a:lnTo>
                    <a:pt x="184" y="35"/>
                  </a:lnTo>
                  <a:lnTo>
                    <a:pt x="147" y="43"/>
                  </a:lnTo>
                  <a:lnTo>
                    <a:pt x="131" y="46"/>
                  </a:lnTo>
                  <a:lnTo>
                    <a:pt x="129" y="46"/>
                  </a:lnTo>
                  <a:lnTo>
                    <a:pt x="96" y="52"/>
                  </a:lnTo>
                  <a:lnTo>
                    <a:pt x="77" y="57"/>
                  </a:lnTo>
                  <a:lnTo>
                    <a:pt x="36" y="67"/>
                  </a:lnTo>
                  <a:lnTo>
                    <a:pt x="26" y="69"/>
                  </a:lnTo>
                  <a:lnTo>
                    <a:pt x="2" y="74"/>
                  </a:lnTo>
                  <a:lnTo>
                    <a:pt x="3" y="79"/>
                  </a:lnTo>
                  <a:lnTo>
                    <a:pt x="3" y="93"/>
                  </a:lnTo>
                  <a:lnTo>
                    <a:pt x="3" y="105"/>
                  </a:lnTo>
                  <a:lnTo>
                    <a:pt x="2" y="113"/>
                  </a:lnTo>
                  <a:lnTo>
                    <a:pt x="2" y="129"/>
                  </a:lnTo>
                  <a:lnTo>
                    <a:pt x="2" y="150"/>
                  </a:lnTo>
                  <a:lnTo>
                    <a:pt x="0" y="162"/>
                  </a:lnTo>
                  <a:lnTo>
                    <a:pt x="3" y="167"/>
                  </a:lnTo>
                  <a:lnTo>
                    <a:pt x="46" y="157"/>
                  </a:lnTo>
                  <a:lnTo>
                    <a:pt x="49" y="157"/>
                  </a:lnTo>
                  <a:lnTo>
                    <a:pt x="67" y="152"/>
                  </a:lnTo>
                  <a:lnTo>
                    <a:pt x="69" y="157"/>
                  </a:lnTo>
                  <a:lnTo>
                    <a:pt x="74" y="155"/>
                  </a:lnTo>
                  <a:lnTo>
                    <a:pt x="74" y="150"/>
                  </a:lnTo>
                  <a:lnTo>
                    <a:pt x="93" y="147"/>
                  </a:lnTo>
                  <a:lnTo>
                    <a:pt x="96" y="145"/>
                  </a:lnTo>
                  <a:lnTo>
                    <a:pt x="132" y="137"/>
                  </a:lnTo>
                  <a:lnTo>
                    <a:pt x="136" y="136"/>
                  </a:lnTo>
                  <a:lnTo>
                    <a:pt x="163" y="129"/>
                  </a:lnTo>
                  <a:lnTo>
                    <a:pt x="165" y="132"/>
                  </a:lnTo>
                  <a:lnTo>
                    <a:pt x="193" y="123"/>
                  </a:lnTo>
                  <a:lnTo>
                    <a:pt x="202" y="119"/>
                  </a:lnTo>
                  <a:lnTo>
                    <a:pt x="204" y="124"/>
                  </a:lnTo>
                  <a:lnTo>
                    <a:pt x="207" y="134"/>
                  </a:lnTo>
                  <a:lnTo>
                    <a:pt x="211" y="134"/>
                  </a:lnTo>
                  <a:lnTo>
                    <a:pt x="214" y="145"/>
                  </a:lnTo>
                  <a:lnTo>
                    <a:pt x="214" y="147"/>
                  </a:lnTo>
                  <a:lnTo>
                    <a:pt x="217" y="150"/>
                  </a:lnTo>
                  <a:lnTo>
                    <a:pt x="222" y="150"/>
                  </a:lnTo>
                  <a:lnTo>
                    <a:pt x="228" y="150"/>
                  </a:lnTo>
                  <a:lnTo>
                    <a:pt x="232" y="150"/>
                  </a:lnTo>
                  <a:lnTo>
                    <a:pt x="233" y="154"/>
                  </a:lnTo>
                  <a:lnTo>
                    <a:pt x="235" y="157"/>
                  </a:lnTo>
                  <a:lnTo>
                    <a:pt x="238" y="160"/>
                  </a:lnTo>
                  <a:lnTo>
                    <a:pt x="245" y="173"/>
                  </a:lnTo>
                  <a:lnTo>
                    <a:pt x="246" y="173"/>
                  </a:lnTo>
                  <a:lnTo>
                    <a:pt x="251" y="178"/>
                  </a:lnTo>
                  <a:lnTo>
                    <a:pt x="256" y="176"/>
                  </a:lnTo>
                  <a:lnTo>
                    <a:pt x="256" y="175"/>
                  </a:lnTo>
                  <a:lnTo>
                    <a:pt x="256" y="171"/>
                  </a:lnTo>
                  <a:lnTo>
                    <a:pt x="259" y="171"/>
                  </a:lnTo>
                  <a:lnTo>
                    <a:pt x="259" y="170"/>
                  </a:lnTo>
                  <a:lnTo>
                    <a:pt x="258" y="167"/>
                  </a:lnTo>
                  <a:lnTo>
                    <a:pt x="258" y="165"/>
                  </a:lnTo>
                  <a:lnTo>
                    <a:pt x="261" y="160"/>
                  </a:lnTo>
                  <a:lnTo>
                    <a:pt x="263" y="160"/>
                  </a:lnTo>
                  <a:lnTo>
                    <a:pt x="264" y="162"/>
                  </a:lnTo>
                  <a:lnTo>
                    <a:pt x="268" y="160"/>
                  </a:lnTo>
                  <a:lnTo>
                    <a:pt x="268" y="157"/>
                  </a:lnTo>
                  <a:lnTo>
                    <a:pt x="269" y="155"/>
                  </a:lnTo>
                  <a:lnTo>
                    <a:pt x="271" y="152"/>
                  </a:lnTo>
                  <a:lnTo>
                    <a:pt x="272" y="150"/>
                  </a:lnTo>
                  <a:lnTo>
                    <a:pt x="272" y="142"/>
                  </a:lnTo>
                  <a:lnTo>
                    <a:pt x="274" y="139"/>
                  </a:lnTo>
                  <a:lnTo>
                    <a:pt x="276" y="137"/>
                  </a:lnTo>
                  <a:lnTo>
                    <a:pt x="279" y="137"/>
                  </a:lnTo>
                  <a:lnTo>
                    <a:pt x="282" y="137"/>
                  </a:lnTo>
                  <a:lnTo>
                    <a:pt x="284" y="139"/>
                  </a:lnTo>
                  <a:lnTo>
                    <a:pt x="284" y="140"/>
                  </a:lnTo>
                  <a:lnTo>
                    <a:pt x="284" y="144"/>
                  </a:lnTo>
                  <a:lnTo>
                    <a:pt x="286" y="152"/>
                  </a:lnTo>
                  <a:lnTo>
                    <a:pt x="286" y="157"/>
                  </a:lnTo>
                  <a:lnTo>
                    <a:pt x="286" y="162"/>
                  </a:lnTo>
                  <a:lnTo>
                    <a:pt x="302" y="157"/>
                  </a:lnTo>
                  <a:lnTo>
                    <a:pt x="305" y="152"/>
                  </a:lnTo>
                  <a:lnTo>
                    <a:pt x="305" y="147"/>
                  </a:lnTo>
                  <a:lnTo>
                    <a:pt x="307" y="145"/>
                  </a:lnTo>
                  <a:lnTo>
                    <a:pt x="310" y="144"/>
                  </a:lnTo>
                  <a:lnTo>
                    <a:pt x="313" y="144"/>
                  </a:lnTo>
                  <a:lnTo>
                    <a:pt x="315" y="142"/>
                  </a:lnTo>
                  <a:lnTo>
                    <a:pt x="320" y="140"/>
                  </a:lnTo>
                  <a:lnTo>
                    <a:pt x="323" y="140"/>
                  </a:lnTo>
                  <a:lnTo>
                    <a:pt x="325" y="137"/>
                  </a:lnTo>
                  <a:lnTo>
                    <a:pt x="328" y="134"/>
                  </a:lnTo>
                  <a:lnTo>
                    <a:pt x="330" y="134"/>
                  </a:lnTo>
                  <a:lnTo>
                    <a:pt x="333" y="134"/>
                  </a:lnTo>
                  <a:lnTo>
                    <a:pt x="336" y="132"/>
                  </a:lnTo>
                  <a:lnTo>
                    <a:pt x="339" y="131"/>
                  </a:lnTo>
                  <a:lnTo>
                    <a:pt x="344" y="131"/>
                  </a:lnTo>
                  <a:lnTo>
                    <a:pt x="346" y="132"/>
                  </a:lnTo>
                  <a:lnTo>
                    <a:pt x="348" y="139"/>
                  </a:lnTo>
                  <a:lnTo>
                    <a:pt x="349" y="139"/>
                  </a:lnTo>
                  <a:lnTo>
                    <a:pt x="351" y="137"/>
                  </a:lnTo>
                  <a:lnTo>
                    <a:pt x="351" y="131"/>
                  </a:lnTo>
                  <a:lnTo>
                    <a:pt x="349" y="127"/>
                  </a:lnTo>
                  <a:lnTo>
                    <a:pt x="346" y="121"/>
                  </a:lnTo>
                  <a:lnTo>
                    <a:pt x="346" y="119"/>
                  </a:lnTo>
                  <a:lnTo>
                    <a:pt x="346" y="116"/>
                  </a:lnTo>
                  <a:lnTo>
                    <a:pt x="344" y="113"/>
                  </a:lnTo>
                  <a:lnTo>
                    <a:pt x="343" y="111"/>
                  </a:lnTo>
                  <a:lnTo>
                    <a:pt x="343" y="110"/>
                  </a:lnTo>
                  <a:lnTo>
                    <a:pt x="344" y="108"/>
                  </a:lnTo>
                  <a:lnTo>
                    <a:pt x="343" y="105"/>
                  </a:lnTo>
                  <a:lnTo>
                    <a:pt x="334" y="93"/>
                  </a:lnTo>
                  <a:lnTo>
                    <a:pt x="330" y="87"/>
                  </a:lnTo>
                  <a:lnTo>
                    <a:pt x="323" y="83"/>
                  </a:lnTo>
                  <a:lnTo>
                    <a:pt x="320" y="82"/>
                  </a:lnTo>
                  <a:lnTo>
                    <a:pt x="315" y="82"/>
                  </a:lnTo>
                  <a:lnTo>
                    <a:pt x="310" y="82"/>
                  </a:lnTo>
                  <a:lnTo>
                    <a:pt x="308" y="83"/>
                  </a:lnTo>
                  <a:lnTo>
                    <a:pt x="307" y="85"/>
                  </a:lnTo>
                  <a:lnTo>
                    <a:pt x="308" y="88"/>
                  </a:lnTo>
                  <a:lnTo>
                    <a:pt x="310" y="90"/>
                  </a:lnTo>
                  <a:lnTo>
                    <a:pt x="312" y="90"/>
                  </a:lnTo>
                  <a:lnTo>
                    <a:pt x="313" y="88"/>
                  </a:lnTo>
                  <a:lnTo>
                    <a:pt x="315" y="87"/>
                  </a:lnTo>
                  <a:lnTo>
                    <a:pt x="317" y="87"/>
                  </a:lnTo>
                  <a:lnTo>
                    <a:pt x="318" y="87"/>
                  </a:lnTo>
                  <a:lnTo>
                    <a:pt x="323" y="88"/>
                  </a:lnTo>
                  <a:lnTo>
                    <a:pt x="325" y="90"/>
                  </a:lnTo>
                  <a:lnTo>
                    <a:pt x="326" y="95"/>
                  </a:lnTo>
                  <a:lnTo>
                    <a:pt x="326" y="98"/>
                  </a:lnTo>
                  <a:lnTo>
                    <a:pt x="328" y="100"/>
                  </a:lnTo>
                  <a:lnTo>
                    <a:pt x="331" y="98"/>
                  </a:lnTo>
                  <a:lnTo>
                    <a:pt x="333" y="100"/>
                  </a:lnTo>
                  <a:lnTo>
                    <a:pt x="336" y="108"/>
                  </a:lnTo>
                  <a:lnTo>
                    <a:pt x="336" y="111"/>
                  </a:lnTo>
                  <a:lnTo>
                    <a:pt x="336" y="114"/>
                  </a:lnTo>
                  <a:lnTo>
                    <a:pt x="333" y="118"/>
                  </a:lnTo>
                  <a:lnTo>
                    <a:pt x="325" y="123"/>
                  </a:lnTo>
                  <a:lnTo>
                    <a:pt x="318" y="127"/>
                  </a:lnTo>
                  <a:lnTo>
                    <a:pt x="312" y="131"/>
                  </a:lnTo>
                  <a:lnTo>
                    <a:pt x="303" y="131"/>
                  </a:lnTo>
                  <a:lnTo>
                    <a:pt x="297" y="131"/>
                  </a:lnTo>
                  <a:lnTo>
                    <a:pt x="292" y="129"/>
                  </a:lnTo>
                  <a:lnTo>
                    <a:pt x="290" y="127"/>
                  </a:lnTo>
                  <a:lnTo>
                    <a:pt x="289" y="124"/>
                  </a:lnTo>
                  <a:lnTo>
                    <a:pt x="284" y="114"/>
                  </a:lnTo>
                  <a:lnTo>
                    <a:pt x="282" y="111"/>
                  </a:lnTo>
                  <a:lnTo>
                    <a:pt x="277" y="110"/>
                  </a:lnTo>
                  <a:lnTo>
                    <a:pt x="274" y="111"/>
                  </a:lnTo>
                  <a:lnTo>
                    <a:pt x="272" y="111"/>
                  </a:lnTo>
                  <a:lnTo>
                    <a:pt x="269" y="110"/>
                  </a:lnTo>
                  <a:lnTo>
                    <a:pt x="268" y="106"/>
                  </a:lnTo>
                  <a:lnTo>
                    <a:pt x="268" y="101"/>
                  </a:lnTo>
                  <a:lnTo>
                    <a:pt x="269" y="101"/>
                  </a:lnTo>
                  <a:lnTo>
                    <a:pt x="271" y="101"/>
                  </a:lnTo>
                  <a:lnTo>
                    <a:pt x="272" y="103"/>
                  </a:lnTo>
                  <a:lnTo>
                    <a:pt x="274" y="103"/>
                  </a:lnTo>
                  <a:lnTo>
                    <a:pt x="276" y="101"/>
                  </a:lnTo>
                  <a:lnTo>
                    <a:pt x="274" y="100"/>
                  </a:lnTo>
                  <a:lnTo>
                    <a:pt x="272" y="100"/>
                  </a:lnTo>
                  <a:lnTo>
                    <a:pt x="269" y="92"/>
                  </a:lnTo>
                  <a:lnTo>
                    <a:pt x="268" y="92"/>
                  </a:lnTo>
                  <a:lnTo>
                    <a:pt x="261" y="88"/>
                  </a:lnTo>
                  <a:lnTo>
                    <a:pt x="259" y="87"/>
                  </a:lnTo>
                  <a:lnTo>
                    <a:pt x="259" y="83"/>
                  </a:lnTo>
                  <a:lnTo>
                    <a:pt x="258" y="80"/>
                  </a:lnTo>
                  <a:lnTo>
                    <a:pt x="251" y="79"/>
                  </a:lnTo>
                  <a:lnTo>
                    <a:pt x="245" y="79"/>
                  </a:lnTo>
                  <a:lnTo>
                    <a:pt x="243" y="75"/>
                  </a:lnTo>
                  <a:lnTo>
                    <a:pt x="240" y="74"/>
                  </a:lnTo>
                  <a:lnTo>
                    <a:pt x="240" y="79"/>
                  </a:lnTo>
                  <a:lnTo>
                    <a:pt x="240" y="80"/>
                  </a:lnTo>
                  <a:lnTo>
                    <a:pt x="238" y="82"/>
                  </a:lnTo>
                  <a:lnTo>
                    <a:pt x="235" y="83"/>
                  </a:lnTo>
                  <a:lnTo>
                    <a:pt x="233" y="83"/>
                  </a:lnTo>
                  <a:lnTo>
                    <a:pt x="228" y="80"/>
                  </a:lnTo>
                  <a:lnTo>
                    <a:pt x="227" y="79"/>
                  </a:lnTo>
                  <a:lnTo>
                    <a:pt x="225" y="77"/>
                  </a:lnTo>
                  <a:lnTo>
                    <a:pt x="225" y="75"/>
                  </a:lnTo>
                  <a:lnTo>
                    <a:pt x="224" y="72"/>
                  </a:lnTo>
                  <a:lnTo>
                    <a:pt x="224" y="70"/>
                  </a:lnTo>
                  <a:lnTo>
                    <a:pt x="224" y="69"/>
                  </a:lnTo>
                  <a:close/>
                </a:path>
              </a:pathLst>
            </a:custGeom>
            <a:grpFill/>
            <a:ln w="9525">
              <a:solidFill>
                <a:schemeClr val="bg1">
                  <a:lumMod val="50000"/>
                </a:schemeClr>
              </a:solidFill>
              <a:prstDash val="solid"/>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82" name="Title 81"/>
          <p:cNvSpPr>
            <a:spLocks noGrp="1"/>
          </p:cNvSpPr>
          <p:nvPr>
            <p:ph type="title"/>
          </p:nvPr>
        </p:nvSpPr>
        <p:spPr/>
        <p:txBody>
          <a:bodyPr/>
          <a:lstStyle/>
          <a:p>
            <a:r>
              <a:rPr lang="en-US" dirty="0" smtClean="0"/>
              <a:t>Opportunity 2:  Maximize Ability to Serve Florida Businesses &amp; Consumers</a:t>
            </a:r>
            <a:endParaRPr lang="en-US" dirty="0"/>
          </a:p>
        </p:txBody>
      </p:sp>
      <p:grpSp>
        <p:nvGrpSpPr>
          <p:cNvPr id="3" name="Group 98"/>
          <p:cNvGrpSpPr/>
          <p:nvPr/>
        </p:nvGrpSpPr>
        <p:grpSpPr>
          <a:xfrm>
            <a:off x="998284" y="744656"/>
            <a:ext cx="5618069" cy="5137765"/>
            <a:chOff x="998284" y="744656"/>
            <a:chExt cx="5618069" cy="5137765"/>
          </a:xfrm>
        </p:grpSpPr>
        <p:sp>
          <p:nvSpPr>
            <p:cNvPr id="94" name="Freeform 93"/>
            <p:cNvSpPr/>
            <p:nvPr/>
          </p:nvSpPr>
          <p:spPr>
            <a:xfrm>
              <a:off x="4230603" y="2844715"/>
              <a:ext cx="2385750" cy="2138585"/>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 name="connsiteX0" fmla="*/ 0 w 4193547"/>
                <a:gd name="connsiteY0" fmla="*/ 0 h 2075908"/>
                <a:gd name="connsiteX1" fmla="*/ 3370308 w 4193547"/>
                <a:gd name="connsiteY1" fmla="*/ 1644501 h 2075908"/>
                <a:gd name="connsiteX0" fmla="*/ 0 w 5814680"/>
                <a:gd name="connsiteY0" fmla="*/ 0 h 3229019"/>
                <a:gd name="connsiteX1" fmla="*/ 1625463 w 5814680"/>
                <a:gd name="connsiteY1" fmla="*/ 1154537 h 3229019"/>
                <a:gd name="connsiteX2" fmla="*/ 3370308 w 5814680"/>
                <a:gd name="connsiteY2" fmla="*/ 1644501 h 3229019"/>
                <a:gd name="connsiteX0" fmla="*/ 0 w 5814680"/>
                <a:gd name="connsiteY0" fmla="*/ 0 h 3229019"/>
                <a:gd name="connsiteX1" fmla="*/ 1265353 w 5814680"/>
                <a:gd name="connsiteY1" fmla="*/ 1443656 h 3229019"/>
                <a:gd name="connsiteX2" fmla="*/ 1625463 w 5814680"/>
                <a:gd name="connsiteY2" fmla="*/ 1154537 h 3229019"/>
                <a:gd name="connsiteX3" fmla="*/ 3370308 w 5814680"/>
                <a:gd name="connsiteY3" fmla="*/ 1644501 h 3229019"/>
                <a:gd name="connsiteX0" fmla="*/ 0 w 5814680"/>
                <a:gd name="connsiteY0" fmla="*/ 0 h 3229019"/>
                <a:gd name="connsiteX1" fmla="*/ 1625463 w 5814680"/>
                <a:gd name="connsiteY1" fmla="*/ 1154537 h 3229019"/>
                <a:gd name="connsiteX2" fmla="*/ 3370308 w 5814680"/>
                <a:gd name="connsiteY2" fmla="*/ 1644501 h 3229019"/>
                <a:gd name="connsiteX0" fmla="*/ 0 w 4189217"/>
                <a:gd name="connsiteY0" fmla="*/ 226563 h 2301045"/>
                <a:gd name="connsiteX1" fmla="*/ 1744845 w 4189217"/>
                <a:gd name="connsiteY1" fmla="*/ 716527 h 2301045"/>
                <a:gd name="connsiteX0" fmla="*/ 0 w 4189217"/>
                <a:gd name="connsiteY0" fmla="*/ 315089 h 2389571"/>
                <a:gd name="connsiteX1" fmla="*/ 1744845 w 4189217"/>
                <a:gd name="connsiteY1" fmla="*/ 805053 h 2389571"/>
                <a:gd name="connsiteX0" fmla="*/ 84315 w 4165536"/>
                <a:gd name="connsiteY0" fmla="*/ 315089 h 2572486"/>
                <a:gd name="connsiteX1" fmla="*/ 0 w 4165536"/>
                <a:gd name="connsiteY1" fmla="*/ 515289 h 2572486"/>
                <a:gd name="connsiteX2" fmla="*/ 1829160 w 4165536"/>
                <a:gd name="connsiteY2" fmla="*/ 805053 h 2572486"/>
                <a:gd name="connsiteX0" fmla="*/ 84315 w 2047512"/>
                <a:gd name="connsiteY0" fmla="*/ 315089 h 805053"/>
                <a:gd name="connsiteX1" fmla="*/ 0 w 2047512"/>
                <a:gd name="connsiteY1" fmla="*/ 515289 h 805053"/>
                <a:gd name="connsiteX2" fmla="*/ 1829160 w 2047512"/>
                <a:gd name="connsiteY2" fmla="*/ 805053 h 805053"/>
                <a:gd name="connsiteX0" fmla="*/ 0 w 2047512"/>
                <a:gd name="connsiteY0" fmla="*/ 515289 h 805053"/>
                <a:gd name="connsiteX1" fmla="*/ 1829160 w 2047512"/>
                <a:gd name="connsiteY1" fmla="*/ 805053 h 805053"/>
                <a:gd name="connsiteX0" fmla="*/ 0 w 2033768"/>
                <a:gd name="connsiteY0" fmla="*/ 342780 h 805053"/>
                <a:gd name="connsiteX1" fmla="*/ 1815416 w 2033768"/>
                <a:gd name="connsiteY1" fmla="*/ 805053 h 805053"/>
                <a:gd name="connsiteX0" fmla="*/ 0 w 2033768"/>
                <a:gd name="connsiteY0" fmla="*/ 247973 h 805053"/>
                <a:gd name="connsiteX1" fmla="*/ 1815416 w 2033768"/>
                <a:gd name="connsiteY1" fmla="*/ 805053 h 805053"/>
                <a:gd name="connsiteX0" fmla="*/ 0 w 1902242"/>
                <a:gd name="connsiteY0" fmla="*/ 234375 h 791455"/>
                <a:gd name="connsiteX1" fmla="*/ 1815416 w 1902242"/>
                <a:gd name="connsiteY1" fmla="*/ 791455 h 791455"/>
                <a:gd name="connsiteX0" fmla="*/ 0 w 1958067"/>
                <a:gd name="connsiteY0" fmla="*/ 234375 h 791455"/>
                <a:gd name="connsiteX1" fmla="*/ 1871241 w 1958067"/>
                <a:gd name="connsiteY1" fmla="*/ 791455 h 791455"/>
                <a:gd name="connsiteX0" fmla="*/ 0 w 1877765"/>
                <a:gd name="connsiteY0" fmla="*/ 222827 h 779907"/>
                <a:gd name="connsiteX1" fmla="*/ 1871241 w 1877765"/>
                <a:gd name="connsiteY1" fmla="*/ 779907 h 779907"/>
                <a:gd name="connsiteX0" fmla="*/ 0 w 1871241"/>
                <a:gd name="connsiteY0" fmla="*/ 217584 h 774664"/>
                <a:gd name="connsiteX1" fmla="*/ 1871241 w 1871241"/>
                <a:gd name="connsiteY1" fmla="*/ 774664 h 774664"/>
                <a:gd name="connsiteX0" fmla="*/ 0 w 1871241"/>
                <a:gd name="connsiteY0" fmla="*/ 217584 h 774664"/>
                <a:gd name="connsiteX1" fmla="*/ 1871241 w 1871241"/>
                <a:gd name="connsiteY1" fmla="*/ 774664 h 774664"/>
                <a:gd name="connsiteX0" fmla="*/ 0 w 3712059"/>
                <a:gd name="connsiteY0" fmla="*/ 217584 h 774664"/>
                <a:gd name="connsiteX1" fmla="*/ 3414706 w 3712059"/>
                <a:gd name="connsiteY1" fmla="*/ 561511 h 774664"/>
                <a:gd name="connsiteX2" fmla="*/ 1871241 w 3712059"/>
                <a:gd name="connsiteY2" fmla="*/ 774664 h 774664"/>
                <a:gd name="connsiteX0" fmla="*/ 1684032 w 1981385"/>
                <a:gd name="connsiteY0" fmla="*/ 561511 h 774664"/>
                <a:gd name="connsiteX1" fmla="*/ 140567 w 1981385"/>
                <a:gd name="connsiteY1" fmla="*/ 774664 h 774664"/>
                <a:gd name="connsiteX0" fmla="*/ 1684032 w 1684032"/>
                <a:gd name="connsiteY0" fmla="*/ 561511 h 774664"/>
                <a:gd name="connsiteX1" fmla="*/ 902950 w 1684032"/>
                <a:gd name="connsiteY1" fmla="*/ 444853 h 774664"/>
                <a:gd name="connsiteX2" fmla="*/ 140567 w 1684032"/>
                <a:gd name="connsiteY2" fmla="*/ 774664 h 774664"/>
                <a:gd name="connsiteX0" fmla="*/ 902950 w 1187072"/>
                <a:gd name="connsiteY0" fmla="*/ 444853 h 774664"/>
                <a:gd name="connsiteX1" fmla="*/ 140567 w 1187072"/>
                <a:gd name="connsiteY1" fmla="*/ 774664 h 774664"/>
                <a:gd name="connsiteX0" fmla="*/ 959828 w 1243950"/>
                <a:gd name="connsiteY0" fmla="*/ 436547 h 766358"/>
                <a:gd name="connsiteX1" fmla="*/ 197445 w 1243950"/>
                <a:gd name="connsiteY1" fmla="*/ 766358 h 766358"/>
                <a:gd name="connsiteX0" fmla="*/ 1016940 w 1301062"/>
                <a:gd name="connsiteY0" fmla="*/ 426060 h 755871"/>
                <a:gd name="connsiteX1" fmla="*/ 254557 w 1301062"/>
                <a:gd name="connsiteY1" fmla="*/ 755871 h 755871"/>
                <a:gd name="connsiteX0" fmla="*/ 1082210 w 1366332"/>
                <a:gd name="connsiteY0" fmla="*/ 413391 h 743202"/>
                <a:gd name="connsiteX1" fmla="*/ 319827 w 1366332"/>
                <a:gd name="connsiteY1" fmla="*/ 743202 h 743202"/>
                <a:gd name="connsiteX0" fmla="*/ 1106686 w 1390808"/>
                <a:gd name="connsiteY0" fmla="*/ 408148 h 737959"/>
                <a:gd name="connsiteX1" fmla="*/ 344303 w 1390808"/>
                <a:gd name="connsiteY1" fmla="*/ 737959 h 737959"/>
                <a:gd name="connsiteX0" fmla="*/ 1106686 w 1301358"/>
                <a:gd name="connsiteY0" fmla="*/ 408148 h 737959"/>
                <a:gd name="connsiteX1" fmla="*/ 1028306 w 1301358"/>
                <a:gd name="connsiteY1" fmla="*/ 434366 h 737959"/>
                <a:gd name="connsiteX2" fmla="*/ 344303 w 1301358"/>
                <a:gd name="connsiteY2" fmla="*/ 737959 h 737959"/>
                <a:gd name="connsiteX0" fmla="*/ 1106686 w 1106686"/>
                <a:gd name="connsiteY0" fmla="*/ 408148 h 737959"/>
                <a:gd name="connsiteX1" fmla="*/ 1028306 w 1106686"/>
                <a:gd name="connsiteY1" fmla="*/ 434366 h 737959"/>
                <a:gd name="connsiteX2" fmla="*/ 344303 w 1106686"/>
                <a:gd name="connsiteY2" fmla="*/ 737959 h 737959"/>
                <a:gd name="connsiteX0" fmla="*/ 2061160 w 2061160"/>
                <a:gd name="connsiteY0" fmla="*/ 1007743 h 1007743"/>
                <a:gd name="connsiteX1" fmla="*/ 1028306 w 2061160"/>
                <a:gd name="connsiteY1" fmla="*/ 434366 h 1007743"/>
                <a:gd name="connsiteX2" fmla="*/ 344303 w 2061160"/>
                <a:gd name="connsiteY2" fmla="*/ 737959 h 1007743"/>
                <a:gd name="connsiteX0" fmla="*/ 2061160 w 2061160"/>
                <a:gd name="connsiteY0" fmla="*/ 1007743 h 1074964"/>
                <a:gd name="connsiteX1" fmla="*/ 1028306 w 2061160"/>
                <a:gd name="connsiteY1" fmla="*/ 434366 h 1074964"/>
                <a:gd name="connsiteX2" fmla="*/ 344303 w 2061160"/>
                <a:gd name="connsiteY2" fmla="*/ 737959 h 1074964"/>
                <a:gd name="connsiteX0" fmla="*/ 2061160 w 2061160"/>
                <a:gd name="connsiteY0" fmla="*/ 1007743 h 1007743"/>
                <a:gd name="connsiteX1" fmla="*/ 1028306 w 2061160"/>
                <a:gd name="connsiteY1" fmla="*/ 434366 h 1007743"/>
                <a:gd name="connsiteX2" fmla="*/ 344303 w 2061160"/>
                <a:gd name="connsiteY2" fmla="*/ 737959 h 1007743"/>
                <a:gd name="connsiteX0" fmla="*/ 2061160 w 2061160"/>
                <a:gd name="connsiteY0" fmla="*/ 1007743 h 1007743"/>
                <a:gd name="connsiteX1" fmla="*/ 1044623 w 2061160"/>
                <a:gd name="connsiteY1" fmla="*/ 345149 h 1007743"/>
                <a:gd name="connsiteX2" fmla="*/ 344303 w 2061160"/>
                <a:gd name="connsiteY2" fmla="*/ 737959 h 1007743"/>
                <a:gd name="connsiteX0" fmla="*/ 2061160 w 2061160"/>
                <a:gd name="connsiteY0" fmla="*/ 1007743 h 1007743"/>
                <a:gd name="connsiteX1" fmla="*/ 1044623 w 2061160"/>
                <a:gd name="connsiteY1" fmla="*/ 228491 h 1007743"/>
                <a:gd name="connsiteX2" fmla="*/ 344303 w 2061160"/>
                <a:gd name="connsiteY2" fmla="*/ 737959 h 1007743"/>
                <a:gd name="connsiteX0" fmla="*/ 2061160 w 2061160"/>
                <a:gd name="connsiteY0" fmla="*/ 1007743 h 1007743"/>
                <a:gd name="connsiteX1" fmla="*/ 1044623 w 2061160"/>
                <a:gd name="connsiteY1" fmla="*/ 228491 h 1007743"/>
                <a:gd name="connsiteX2" fmla="*/ 344303 w 2061160"/>
                <a:gd name="connsiteY2" fmla="*/ 737959 h 1007743"/>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 name="connsiteX0" fmla="*/ 2043554 w 2043554"/>
                <a:gd name="connsiteY0" fmla="*/ 1177336 h 1177336"/>
                <a:gd name="connsiteX1" fmla="*/ 1027017 w 2043554"/>
                <a:gd name="connsiteY1" fmla="*/ 398084 h 1177336"/>
                <a:gd name="connsiteX2" fmla="*/ 344303 w 2043554"/>
                <a:gd name="connsiteY2" fmla="*/ 737959 h 1177336"/>
              </a:gdLst>
              <a:ahLst/>
              <a:cxnLst>
                <a:cxn ang="0">
                  <a:pos x="connsiteX0" y="connsiteY0"/>
                </a:cxn>
                <a:cxn ang="0">
                  <a:pos x="connsiteX1" y="connsiteY1"/>
                </a:cxn>
                <a:cxn ang="0">
                  <a:pos x="connsiteX2" y="connsiteY2"/>
                </a:cxn>
              </a:cxnLst>
              <a:rect l="l" t="t" r="r" b="b"/>
              <a:pathLst>
                <a:path w="2043554" h="1177336">
                  <a:moveTo>
                    <a:pt x="2043554" y="1177336"/>
                  </a:moveTo>
                  <a:cubicBezTo>
                    <a:pt x="696012" y="679205"/>
                    <a:pt x="1210413" y="448485"/>
                    <a:pt x="1027017" y="398084"/>
                  </a:cubicBezTo>
                  <a:cubicBezTo>
                    <a:pt x="665630" y="668772"/>
                    <a:pt x="0" y="0"/>
                    <a:pt x="344303" y="737959"/>
                  </a:cubicBezTo>
                </a:path>
              </a:pathLst>
            </a:custGeom>
            <a:ln w="63500" cmpd="sng">
              <a:solidFill>
                <a:schemeClr val="accent3">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66" name="Freeform 65"/>
            <p:cNvSpPr/>
            <p:nvPr/>
          </p:nvSpPr>
          <p:spPr>
            <a:xfrm>
              <a:off x="998284" y="744656"/>
              <a:ext cx="4895761" cy="5137765"/>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Lst>
              <a:ahLst/>
              <a:cxnLst>
                <a:cxn ang="0">
                  <a:pos x="connsiteX0" y="connsiteY0"/>
                </a:cxn>
                <a:cxn ang="0">
                  <a:pos x="connsiteX1" y="connsiteY1"/>
                </a:cxn>
              </a:cxnLst>
              <a:rect l="l" t="t" r="r" b="b"/>
              <a:pathLst>
                <a:path w="4193547" h="2828445">
                  <a:moveTo>
                    <a:pt x="0" y="0"/>
                  </a:moveTo>
                  <a:cubicBezTo>
                    <a:pt x="4193547" y="2075908"/>
                    <a:pt x="2834611" y="2111918"/>
                    <a:pt x="2826630" y="2828445"/>
                  </a:cubicBezTo>
                </a:path>
              </a:pathLst>
            </a:custGeom>
            <a:ln w="63500" cmpd="sng">
              <a:solidFill>
                <a:schemeClr val="accent3">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3" name="Freeform 92"/>
            <p:cNvSpPr/>
            <p:nvPr/>
          </p:nvSpPr>
          <p:spPr>
            <a:xfrm>
              <a:off x="2446475" y="2924175"/>
              <a:ext cx="2184583" cy="1407148"/>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 name="connsiteX0" fmla="*/ 0 w 4193547"/>
                <a:gd name="connsiteY0" fmla="*/ 0 h 2075908"/>
                <a:gd name="connsiteX1" fmla="*/ 3370308 w 4193547"/>
                <a:gd name="connsiteY1" fmla="*/ 1644501 h 2075908"/>
                <a:gd name="connsiteX0" fmla="*/ 0 w 5814680"/>
                <a:gd name="connsiteY0" fmla="*/ 0 h 3229019"/>
                <a:gd name="connsiteX1" fmla="*/ 1625463 w 5814680"/>
                <a:gd name="connsiteY1" fmla="*/ 1154537 h 3229019"/>
                <a:gd name="connsiteX2" fmla="*/ 3370308 w 5814680"/>
                <a:gd name="connsiteY2" fmla="*/ 1644501 h 3229019"/>
                <a:gd name="connsiteX0" fmla="*/ 0 w 5814680"/>
                <a:gd name="connsiteY0" fmla="*/ 0 h 3229019"/>
                <a:gd name="connsiteX1" fmla="*/ 1265353 w 5814680"/>
                <a:gd name="connsiteY1" fmla="*/ 1443656 h 3229019"/>
                <a:gd name="connsiteX2" fmla="*/ 1625463 w 5814680"/>
                <a:gd name="connsiteY2" fmla="*/ 1154537 h 3229019"/>
                <a:gd name="connsiteX3" fmla="*/ 3370308 w 5814680"/>
                <a:gd name="connsiteY3" fmla="*/ 1644501 h 3229019"/>
                <a:gd name="connsiteX0" fmla="*/ 0 w 5814680"/>
                <a:gd name="connsiteY0" fmla="*/ 0 h 3229019"/>
                <a:gd name="connsiteX1" fmla="*/ 1625463 w 5814680"/>
                <a:gd name="connsiteY1" fmla="*/ 1154537 h 3229019"/>
                <a:gd name="connsiteX2" fmla="*/ 3370308 w 5814680"/>
                <a:gd name="connsiteY2" fmla="*/ 1644501 h 3229019"/>
                <a:gd name="connsiteX0" fmla="*/ 0 w 4189217"/>
                <a:gd name="connsiteY0" fmla="*/ 226563 h 2301045"/>
                <a:gd name="connsiteX1" fmla="*/ 1744845 w 4189217"/>
                <a:gd name="connsiteY1" fmla="*/ 716527 h 2301045"/>
                <a:gd name="connsiteX0" fmla="*/ 0 w 4189217"/>
                <a:gd name="connsiteY0" fmla="*/ 315089 h 2389571"/>
                <a:gd name="connsiteX1" fmla="*/ 1744845 w 4189217"/>
                <a:gd name="connsiteY1" fmla="*/ 805053 h 2389571"/>
                <a:gd name="connsiteX0" fmla="*/ 84315 w 4165536"/>
                <a:gd name="connsiteY0" fmla="*/ 315089 h 2572486"/>
                <a:gd name="connsiteX1" fmla="*/ 0 w 4165536"/>
                <a:gd name="connsiteY1" fmla="*/ 515289 h 2572486"/>
                <a:gd name="connsiteX2" fmla="*/ 1829160 w 4165536"/>
                <a:gd name="connsiteY2" fmla="*/ 805053 h 2572486"/>
                <a:gd name="connsiteX0" fmla="*/ 84315 w 2047512"/>
                <a:gd name="connsiteY0" fmla="*/ 315089 h 805053"/>
                <a:gd name="connsiteX1" fmla="*/ 0 w 2047512"/>
                <a:gd name="connsiteY1" fmla="*/ 515289 h 805053"/>
                <a:gd name="connsiteX2" fmla="*/ 1829160 w 2047512"/>
                <a:gd name="connsiteY2" fmla="*/ 805053 h 805053"/>
                <a:gd name="connsiteX0" fmla="*/ 0 w 2047512"/>
                <a:gd name="connsiteY0" fmla="*/ 515289 h 805053"/>
                <a:gd name="connsiteX1" fmla="*/ 1829160 w 2047512"/>
                <a:gd name="connsiteY1" fmla="*/ 805053 h 805053"/>
                <a:gd name="connsiteX0" fmla="*/ 0 w 2033768"/>
                <a:gd name="connsiteY0" fmla="*/ 342780 h 805053"/>
                <a:gd name="connsiteX1" fmla="*/ 1815416 w 2033768"/>
                <a:gd name="connsiteY1" fmla="*/ 805053 h 805053"/>
                <a:gd name="connsiteX0" fmla="*/ 0 w 2033768"/>
                <a:gd name="connsiteY0" fmla="*/ 247973 h 805053"/>
                <a:gd name="connsiteX1" fmla="*/ 1815416 w 2033768"/>
                <a:gd name="connsiteY1" fmla="*/ 805053 h 805053"/>
                <a:gd name="connsiteX0" fmla="*/ 0 w 1902242"/>
                <a:gd name="connsiteY0" fmla="*/ 234375 h 791455"/>
                <a:gd name="connsiteX1" fmla="*/ 1815416 w 1902242"/>
                <a:gd name="connsiteY1" fmla="*/ 791455 h 791455"/>
                <a:gd name="connsiteX0" fmla="*/ 0 w 1958067"/>
                <a:gd name="connsiteY0" fmla="*/ 234375 h 791455"/>
                <a:gd name="connsiteX1" fmla="*/ 1871241 w 1958067"/>
                <a:gd name="connsiteY1" fmla="*/ 791455 h 791455"/>
                <a:gd name="connsiteX0" fmla="*/ 0 w 1877765"/>
                <a:gd name="connsiteY0" fmla="*/ 222827 h 779907"/>
                <a:gd name="connsiteX1" fmla="*/ 1871241 w 1877765"/>
                <a:gd name="connsiteY1" fmla="*/ 779907 h 779907"/>
                <a:gd name="connsiteX0" fmla="*/ 0 w 1871241"/>
                <a:gd name="connsiteY0" fmla="*/ 217584 h 774664"/>
                <a:gd name="connsiteX1" fmla="*/ 1871241 w 1871241"/>
                <a:gd name="connsiteY1" fmla="*/ 774664 h 774664"/>
                <a:gd name="connsiteX0" fmla="*/ 0 w 1871241"/>
                <a:gd name="connsiteY0" fmla="*/ 217584 h 774664"/>
                <a:gd name="connsiteX1" fmla="*/ 1871241 w 1871241"/>
                <a:gd name="connsiteY1" fmla="*/ 774664 h 774664"/>
              </a:gdLst>
              <a:ahLst/>
              <a:cxnLst>
                <a:cxn ang="0">
                  <a:pos x="connsiteX0" y="connsiteY0"/>
                </a:cxn>
                <a:cxn ang="0">
                  <a:pos x="connsiteX1" y="connsiteY1"/>
                </a:cxn>
              </a:cxnLst>
              <a:rect l="l" t="t" r="r" b="b"/>
              <a:pathLst>
                <a:path w="1871241" h="774664">
                  <a:moveTo>
                    <a:pt x="0" y="217584"/>
                  </a:moveTo>
                  <a:cubicBezTo>
                    <a:pt x="314913" y="74866"/>
                    <a:pt x="1730674" y="0"/>
                    <a:pt x="1871241" y="774664"/>
                  </a:cubicBezTo>
                </a:path>
              </a:pathLst>
            </a:custGeom>
            <a:ln w="63500" cmpd="sng">
              <a:solidFill>
                <a:schemeClr val="accent3">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grpSp>
      <p:grpSp>
        <p:nvGrpSpPr>
          <p:cNvPr id="4" name="Group 99"/>
          <p:cNvGrpSpPr/>
          <p:nvPr/>
        </p:nvGrpSpPr>
        <p:grpSpPr>
          <a:xfrm>
            <a:off x="1207744" y="1467616"/>
            <a:ext cx="5419727" cy="4160195"/>
            <a:chOff x="1207744" y="1467616"/>
            <a:chExt cx="5419727" cy="4160195"/>
          </a:xfrm>
        </p:grpSpPr>
        <p:sp>
          <p:nvSpPr>
            <p:cNvPr id="67" name="Freeform 66"/>
            <p:cNvSpPr/>
            <p:nvPr/>
          </p:nvSpPr>
          <p:spPr>
            <a:xfrm>
              <a:off x="1207744" y="1467616"/>
              <a:ext cx="3191241" cy="2254960"/>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32991"/>
                <a:gd name="connsiteY0" fmla="*/ 41228 h 1859566"/>
                <a:gd name="connsiteX1" fmla="*/ 1 w 2832991"/>
                <a:gd name="connsiteY1" fmla="*/ 1338 h 1859566"/>
                <a:gd name="connsiteX2" fmla="*/ 2832991 w 2832991"/>
                <a:gd name="connsiteY2" fmla="*/ 1859566 h 1859566"/>
                <a:gd name="connsiteX0" fmla="*/ 1 w 2684268"/>
                <a:gd name="connsiteY0" fmla="*/ 41228 h 1450859"/>
                <a:gd name="connsiteX1" fmla="*/ 1 w 2684268"/>
                <a:gd name="connsiteY1" fmla="*/ 1338 h 1450859"/>
                <a:gd name="connsiteX2" fmla="*/ 2684268 w 2684268"/>
                <a:gd name="connsiteY2" fmla="*/ 1450859 h 1450859"/>
                <a:gd name="connsiteX0" fmla="*/ 1 w 2684269"/>
                <a:gd name="connsiteY0" fmla="*/ 41228 h 1518596"/>
                <a:gd name="connsiteX1" fmla="*/ 1 w 2684269"/>
                <a:gd name="connsiteY1" fmla="*/ 1338 h 1518596"/>
                <a:gd name="connsiteX2" fmla="*/ 2684269 w 2684269"/>
                <a:gd name="connsiteY2" fmla="*/ 1518596 h 1518596"/>
                <a:gd name="connsiteX0" fmla="*/ 1 w 2684269"/>
                <a:gd name="connsiteY0" fmla="*/ 41228 h 1377089"/>
                <a:gd name="connsiteX1" fmla="*/ 1 w 2684269"/>
                <a:gd name="connsiteY1" fmla="*/ 1338 h 1377089"/>
                <a:gd name="connsiteX2" fmla="*/ 2684269 w 2684269"/>
                <a:gd name="connsiteY2" fmla="*/ 1377089 h 1377089"/>
                <a:gd name="connsiteX0" fmla="*/ 1 w 2733511"/>
                <a:gd name="connsiteY0" fmla="*/ 41228 h 1282629"/>
                <a:gd name="connsiteX1" fmla="*/ 1 w 2733511"/>
                <a:gd name="connsiteY1" fmla="*/ 1338 h 1282629"/>
                <a:gd name="connsiteX2" fmla="*/ 2733511 w 2733511"/>
                <a:gd name="connsiteY2" fmla="*/ 1282629 h 1282629"/>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 name="connsiteX0" fmla="*/ 0 w 2806523"/>
                <a:gd name="connsiteY0" fmla="*/ 0 h 1241401"/>
                <a:gd name="connsiteX1" fmla="*/ 2733510 w 2806523"/>
                <a:gd name="connsiteY1" fmla="*/ 1241401 h 1241401"/>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Lst>
              <a:ahLst/>
              <a:cxnLst>
                <a:cxn ang="0">
                  <a:pos x="connsiteX0" y="connsiteY0"/>
                </a:cxn>
                <a:cxn ang="0">
                  <a:pos x="connsiteX1" y="connsiteY1"/>
                </a:cxn>
              </a:cxnLst>
              <a:rect l="l" t="t" r="r" b="b"/>
              <a:pathLst>
                <a:path w="2733510" h="1241401">
                  <a:moveTo>
                    <a:pt x="0" y="0"/>
                  </a:moveTo>
                  <a:cubicBezTo>
                    <a:pt x="911170" y="413800"/>
                    <a:pt x="2698706" y="751445"/>
                    <a:pt x="2733510" y="1241401"/>
                  </a:cubicBezTo>
                </a:path>
              </a:pathLst>
            </a:custGeom>
            <a:ln w="63500" cmpd="sng">
              <a:solidFill>
                <a:schemeClr val="accent2">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70" name="Freeform 69"/>
            <p:cNvSpPr/>
            <p:nvPr/>
          </p:nvSpPr>
          <p:spPr>
            <a:xfrm>
              <a:off x="4427196" y="2918613"/>
              <a:ext cx="1202492" cy="2709198"/>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32991"/>
                <a:gd name="connsiteY0" fmla="*/ 41228 h 1859566"/>
                <a:gd name="connsiteX1" fmla="*/ 1 w 2832991"/>
                <a:gd name="connsiteY1" fmla="*/ 1338 h 1859566"/>
                <a:gd name="connsiteX2" fmla="*/ 2832991 w 2832991"/>
                <a:gd name="connsiteY2" fmla="*/ 1859566 h 1859566"/>
                <a:gd name="connsiteX0" fmla="*/ 1 w 2684268"/>
                <a:gd name="connsiteY0" fmla="*/ 41228 h 1450859"/>
                <a:gd name="connsiteX1" fmla="*/ 1 w 2684268"/>
                <a:gd name="connsiteY1" fmla="*/ 1338 h 1450859"/>
                <a:gd name="connsiteX2" fmla="*/ 2684268 w 2684268"/>
                <a:gd name="connsiteY2" fmla="*/ 1450859 h 1450859"/>
                <a:gd name="connsiteX0" fmla="*/ 1 w 2684269"/>
                <a:gd name="connsiteY0" fmla="*/ 41228 h 1518596"/>
                <a:gd name="connsiteX1" fmla="*/ 1 w 2684269"/>
                <a:gd name="connsiteY1" fmla="*/ 1338 h 1518596"/>
                <a:gd name="connsiteX2" fmla="*/ 2684269 w 2684269"/>
                <a:gd name="connsiteY2" fmla="*/ 1518596 h 1518596"/>
                <a:gd name="connsiteX0" fmla="*/ 1 w 2684269"/>
                <a:gd name="connsiteY0" fmla="*/ 41228 h 1377089"/>
                <a:gd name="connsiteX1" fmla="*/ 1 w 2684269"/>
                <a:gd name="connsiteY1" fmla="*/ 1338 h 1377089"/>
                <a:gd name="connsiteX2" fmla="*/ 2684269 w 2684269"/>
                <a:gd name="connsiteY2" fmla="*/ 1377089 h 1377089"/>
                <a:gd name="connsiteX0" fmla="*/ 0 w 2684268"/>
                <a:gd name="connsiteY0" fmla="*/ 0 h 1375751"/>
                <a:gd name="connsiteX1" fmla="*/ 2684268 w 2684268"/>
                <a:gd name="connsiteY1" fmla="*/ 1375751 h 1375751"/>
                <a:gd name="connsiteX0" fmla="*/ 176555 w 1090437"/>
                <a:gd name="connsiteY0" fmla="*/ 25336 h 785761"/>
                <a:gd name="connsiteX1" fmla="*/ 226908 w 1090437"/>
                <a:gd name="connsiteY1" fmla="*/ 785761 h 785761"/>
                <a:gd name="connsiteX0" fmla="*/ 592675 w 1506558"/>
                <a:gd name="connsiteY0" fmla="*/ 566231 h 1326656"/>
                <a:gd name="connsiteX1" fmla="*/ 643028 w 1506558"/>
                <a:gd name="connsiteY1" fmla="*/ 1326656 h 1326656"/>
                <a:gd name="connsiteX0" fmla="*/ 592675 w 1506558"/>
                <a:gd name="connsiteY0" fmla="*/ 566231 h 1326656"/>
                <a:gd name="connsiteX1" fmla="*/ 643028 w 1506558"/>
                <a:gd name="connsiteY1" fmla="*/ 1326656 h 1326656"/>
                <a:gd name="connsiteX0" fmla="*/ 592675 w 1509690"/>
                <a:gd name="connsiteY0" fmla="*/ 886432 h 1646857"/>
                <a:gd name="connsiteX1" fmla="*/ 610238 w 1509690"/>
                <a:gd name="connsiteY1" fmla="*/ 0 h 1646857"/>
                <a:gd name="connsiteX2" fmla="*/ 643028 w 1509690"/>
                <a:gd name="connsiteY2" fmla="*/ 1646857 h 1646857"/>
                <a:gd name="connsiteX0" fmla="*/ 610238 w 1509690"/>
                <a:gd name="connsiteY0" fmla="*/ 0 h 1646857"/>
                <a:gd name="connsiteX1" fmla="*/ 643028 w 1509690"/>
                <a:gd name="connsiteY1" fmla="*/ 1646857 h 1646857"/>
                <a:gd name="connsiteX0" fmla="*/ 447926 w 1347378"/>
                <a:gd name="connsiteY0" fmla="*/ 0 h 1510522"/>
                <a:gd name="connsiteX1" fmla="*/ 643028 w 1347378"/>
                <a:gd name="connsiteY1" fmla="*/ 1510522 h 1510522"/>
                <a:gd name="connsiteX0" fmla="*/ 486569 w 1386021"/>
                <a:gd name="connsiteY0" fmla="*/ 0 h 1510522"/>
                <a:gd name="connsiteX1" fmla="*/ 643028 w 1386021"/>
                <a:gd name="connsiteY1" fmla="*/ 1510522 h 1510522"/>
                <a:gd name="connsiteX0" fmla="*/ 522871 w 1422323"/>
                <a:gd name="connsiteY0" fmla="*/ 0 h 1594421"/>
                <a:gd name="connsiteX1" fmla="*/ 643028 w 1422323"/>
                <a:gd name="connsiteY1" fmla="*/ 1594421 h 1594421"/>
                <a:gd name="connsiteX0" fmla="*/ 397380 w 1296832"/>
                <a:gd name="connsiteY0" fmla="*/ 0 h 1491467"/>
                <a:gd name="connsiteX1" fmla="*/ 643028 w 1296832"/>
                <a:gd name="connsiteY1" fmla="*/ 1491467 h 1491467"/>
                <a:gd name="connsiteX0" fmla="*/ 507936 w 1407388"/>
                <a:gd name="connsiteY0" fmla="*/ 0 h 1491467"/>
                <a:gd name="connsiteX1" fmla="*/ 643028 w 1407388"/>
                <a:gd name="connsiteY1" fmla="*/ 1491467 h 1491467"/>
                <a:gd name="connsiteX0" fmla="*/ 440596 w 1340048"/>
                <a:gd name="connsiteY0" fmla="*/ 0 h 1491467"/>
                <a:gd name="connsiteX1" fmla="*/ 575688 w 1340048"/>
                <a:gd name="connsiteY1" fmla="*/ 1491467 h 1491467"/>
                <a:gd name="connsiteX0" fmla="*/ 130562 w 1030014"/>
                <a:gd name="connsiteY0" fmla="*/ 0 h 1491467"/>
                <a:gd name="connsiteX1" fmla="*/ 265654 w 1030014"/>
                <a:gd name="connsiteY1" fmla="*/ 1491467 h 1491467"/>
              </a:gdLst>
              <a:ahLst/>
              <a:cxnLst>
                <a:cxn ang="0">
                  <a:pos x="connsiteX0" y="connsiteY0"/>
                </a:cxn>
                <a:cxn ang="0">
                  <a:pos x="connsiteX1" y="connsiteY1"/>
                </a:cxn>
              </a:cxnLst>
              <a:rect l="l" t="t" r="r" b="b"/>
              <a:pathLst>
                <a:path w="1030014" h="1491467">
                  <a:moveTo>
                    <a:pt x="130562" y="0"/>
                  </a:moveTo>
                  <a:cubicBezTo>
                    <a:pt x="1030014" y="722446"/>
                    <a:pt x="0" y="138759"/>
                    <a:pt x="265654" y="1491467"/>
                  </a:cubicBezTo>
                </a:path>
              </a:pathLst>
            </a:custGeom>
            <a:noFill/>
            <a:ln w="63500" cmpd="sng">
              <a:solidFill>
                <a:schemeClr val="accent2">
                  <a:lumMod val="50000"/>
                </a:schemeClr>
              </a:solidFill>
              <a:prstDash val="sysDot"/>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69" name="Oval 68"/>
            <p:cNvSpPr/>
            <p:nvPr/>
          </p:nvSpPr>
          <p:spPr>
            <a:xfrm>
              <a:off x="4478074" y="3319407"/>
              <a:ext cx="298034" cy="325376"/>
            </a:xfrm>
            <a:prstGeom prst="ellipse">
              <a:avLst/>
            </a:prstGeom>
            <a:solidFill>
              <a:schemeClr val="accent2">
                <a:lumMod val="50000"/>
              </a:schemeClr>
            </a:solidFill>
            <a:ln>
              <a:solidFill>
                <a:schemeClr val="accent2">
                  <a:lumMod val="50000"/>
                </a:schemeClr>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a:off x="4456135" y="2978535"/>
              <a:ext cx="2171336" cy="2077775"/>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32991"/>
                <a:gd name="connsiteY0" fmla="*/ 41228 h 1859566"/>
                <a:gd name="connsiteX1" fmla="*/ 1 w 2832991"/>
                <a:gd name="connsiteY1" fmla="*/ 1338 h 1859566"/>
                <a:gd name="connsiteX2" fmla="*/ 2832991 w 2832991"/>
                <a:gd name="connsiteY2" fmla="*/ 1859566 h 1859566"/>
                <a:gd name="connsiteX0" fmla="*/ 1 w 2684268"/>
                <a:gd name="connsiteY0" fmla="*/ 41228 h 1450859"/>
                <a:gd name="connsiteX1" fmla="*/ 1 w 2684268"/>
                <a:gd name="connsiteY1" fmla="*/ 1338 h 1450859"/>
                <a:gd name="connsiteX2" fmla="*/ 2684268 w 2684268"/>
                <a:gd name="connsiteY2" fmla="*/ 1450859 h 1450859"/>
                <a:gd name="connsiteX0" fmla="*/ 1 w 2684269"/>
                <a:gd name="connsiteY0" fmla="*/ 41228 h 1518596"/>
                <a:gd name="connsiteX1" fmla="*/ 1 w 2684269"/>
                <a:gd name="connsiteY1" fmla="*/ 1338 h 1518596"/>
                <a:gd name="connsiteX2" fmla="*/ 2684269 w 2684269"/>
                <a:gd name="connsiteY2" fmla="*/ 1518596 h 1518596"/>
                <a:gd name="connsiteX0" fmla="*/ 1 w 2684269"/>
                <a:gd name="connsiteY0" fmla="*/ 41228 h 1377089"/>
                <a:gd name="connsiteX1" fmla="*/ 1 w 2684269"/>
                <a:gd name="connsiteY1" fmla="*/ 1338 h 1377089"/>
                <a:gd name="connsiteX2" fmla="*/ 2684269 w 2684269"/>
                <a:gd name="connsiteY2" fmla="*/ 1377089 h 1377089"/>
                <a:gd name="connsiteX0" fmla="*/ 0 w 2684268"/>
                <a:gd name="connsiteY0" fmla="*/ 0 h 1375751"/>
                <a:gd name="connsiteX1" fmla="*/ 2684268 w 2684268"/>
                <a:gd name="connsiteY1" fmla="*/ 1375751 h 1375751"/>
                <a:gd name="connsiteX0" fmla="*/ 1011502 w 1925385"/>
                <a:gd name="connsiteY0" fmla="*/ 347090 h 1064382"/>
                <a:gd name="connsiteX1" fmla="*/ 226908 w 1925385"/>
                <a:gd name="connsiteY1" fmla="*/ 785761 h 1064382"/>
                <a:gd name="connsiteX0" fmla="*/ 1828886 w 2742769"/>
                <a:gd name="connsiteY0" fmla="*/ 1233463 h 1950755"/>
                <a:gd name="connsiteX1" fmla="*/ 226908 w 2742769"/>
                <a:gd name="connsiteY1" fmla="*/ 785761 h 1950755"/>
                <a:gd name="connsiteX0" fmla="*/ 1920227 w 2834110"/>
                <a:gd name="connsiteY0" fmla="*/ 1363668 h 2080960"/>
                <a:gd name="connsiteX1" fmla="*/ 226908 w 2834110"/>
                <a:gd name="connsiteY1" fmla="*/ 785761 h 2080960"/>
                <a:gd name="connsiteX0" fmla="*/ 2101550 w 3015433"/>
                <a:gd name="connsiteY0" fmla="*/ 1301000 h 2018292"/>
                <a:gd name="connsiteX1" fmla="*/ 408231 w 3015433"/>
                <a:gd name="connsiteY1" fmla="*/ 723093 h 2018292"/>
                <a:gd name="connsiteX0" fmla="*/ 2158662 w 3072545"/>
                <a:gd name="connsiteY0" fmla="*/ 1280025 h 1997317"/>
                <a:gd name="connsiteX1" fmla="*/ 465343 w 3072545"/>
                <a:gd name="connsiteY1" fmla="*/ 702118 h 1997317"/>
                <a:gd name="connsiteX0" fmla="*/ 2215773 w 3129656"/>
                <a:gd name="connsiteY0" fmla="*/ 1274781 h 1992073"/>
                <a:gd name="connsiteX1" fmla="*/ 522454 w 3129656"/>
                <a:gd name="connsiteY1" fmla="*/ 696874 h 1992073"/>
                <a:gd name="connsiteX0" fmla="*/ 2305520 w 3219403"/>
                <a:gd name="connsiteY0" fmla="*/ 1222344 h 1939636"/>
                <a:gd name="connsiteX1" fmla="*/ 612201 w 3219403"/>
                <a:gd name="connsiteY1" fmla="*/ 644437 h 1939636"/>
                <a:gd name="connsiteX0" fmla="*/ 2207614 w 3121497"/>
                <a:gd name="connsiteY0" fmla="*/ 1265884 h 1983176"/>
                <a:gd name="connsiteX1" fmla="*/ 514295 w 3121497"/>
                <a:gd name="connsiteY1" fmla="*/ 687977 h 1983176"/>
                <a:gd name="connsiteX0" fmla="*/ 2207614 w 2207614"/>
                <a:gd name="connsiteY0" fmla="*/ 1265884 h 1800182"/>
                <a:gd name="connsiteX1" fmla="*/ 514295 w 2207614"/>
                <a:gd name="connsiteY1" fmla="*/ 687977 h 1800182"/>
                <a:gd name="connsiteX0" fmla="*/ 1693319 w 1693319"/>
                <a:gd name="connsiteY0" fmla="*/ 881502 h 1415800"/>
                <a:gd name="connsiteX1" fmla="*/ 0 w 1693319"/>
                <a:gd name="connsiteY1" fmla="*/ 303595 h 1415800"/>
                <a:gd name="connsiteX0" fmla="*/ 1686639 w 1686639"/>
                <a:gd name="connsiteY0" fmla="*/ 1327217 h 1861515"/>
                <a:gd name="connsiteX1" fmla="*/ 0 w 1686639"/>
                <a:gd name="connsiteY1" fmla="*/ 303595 h 1861515"/>
                <a:gd name="connsiteX0" fmla="*/ 1801130 w 1801130"/>
                <a:gd name="connsiteY0" fmla="*/ 1573132 h 2107430"/>
                <a:gd name="connsiteX1" fmla="*/ 0 w 1801130"/>
                <a:gd name="connsiteY1" fmla="*/ 303595 h 2107430"/>
                <a:gd name="connsiteX0" fmla="*/ 1801130 w 1801130"/>
                <a:gd name="connsiteY0" fmla="*/ 1573132 h 1650941"/>
                <a:gd name="connsiteX1" fmla="*/ 966105 w 1801130"/>
                <a:gd name="connsiteY1" fmla="*/ 1126570 h 1650941"/>
                <a:gd name="connsiteX2" fmla="*/ 0 w 1801130"/>
                <a:gd name="connsiteY2" fmla="*/ 303595 h 1650941"/>
                <a:gd name="connsiteX0" fmla="*/ 1801130 w 1801130"/>
                <a:gd name="connsiteY0" fmla="*/ 1269537 h 1269537"/>
                <a:gd name="connsiteX1" fmla="*/ 0 w 1801130"/>
                <a:gd name="connsiteY1" fmla="*/ 0 h 1269537"/>
                <a:gd name="connsiteX0" fmla="*/ 1801130 w 1801130"/>
                <a:gd name="connsiteY0" fmla="*/ 1269537 h 1269537"/>
                <a:gd name="connsiteX1" fmla="*/ 0 w 1801130"/>
                <a:gd name="connsiteY1" fmla="*/ 0 h 1269537"/>
                <a:gd name="connsiteX0" fmla="*/ 1801130 w 1801130"/>
                <a:gd name="connsiteY0" fmla="*/ 1022522 h 1022522"/>
                <a:gd name="connsiteX1" fmla="*/ 0 w 1801130"/>
                <a:gd name="connsiteY1" fmla="*/ 0 h 1022522"/>
                <a:gd name="connsiteX0" fmla="*/ 1801130 w 1801130"/>
                <a:gd name="connsiteY0" fmla="*/ 1022522 h 1447262"/>
                <a:gd name="connsiteX1" fmla="*/ 0 w 1801130"/>
                <a:gd name="connsiteY1" fmla="*/ 0 h 1447262"/>
                <a:gd name="connsiteX0" fmla="*/ 1676115 w 1676115"/>
                <a:gd name="connsiteY0" fmla="*/ 1075042 h 1499782"/>
                <a:gd name="connsiteX1" fmla="*/ 0 w 1676115"/>
                <a:gd name="connsiteY1" fmla="*/ 0 h 1499782"/>
                <a:gd name="connsiteX0" fmla="*/ 1676115 w 1676115"/>
                <a:gd name="connsiteY0" fmla="*/ 1075042 h 1499782"/>
                <a:gd name="connsiteX1" fmla="*/ 0 w 1676115"/>
                <a:gd name="connsiteY1" fmla="*/ 0 h 1499782"/>
                <a:gd name="connsiteX0" fmla="*/ 1676115 w 1676115"/>
                <a:gd name="connsiteY0" fmla="*/ 1192510 h 1617250"/>
                <a:gd name="connsiteX1" fmla="*/ 0 w 1676115"/>
                <a:gd name="connsiteY1" fmla="*/ 117468 h 1617250"/>
                <a:gd name="connsiteX0" fmla="*/ 1676115 w 1676115"/>
                <a:gd name="connsiteY0" fmla="*/ 1090624 h 1515364"/>
                <a:gd name="connsiteX1" fmla="*/ 0 w 1676115"/>
                <a:gd name="connsiteY1" fmla="*/ 15582 h 1515364"/>
                <a:gd name="connsiteX0" fmla="*/ 1676115 w 1676115"/>
                <a:gd name="connsiteY0" fmla="*/ 1153009 h 1577749"/>
                <a:gd name="connsiteX1" fmla="*/ 0 w 1676115"/>
                <a:gd name="connsiteY1" fmla="*/ 77967 h 1577749"/>
                <a:gd name="connsiteX0" fmla="*/ 1676115 w 1676115"/>
                <a:gd name="connsiteY0" fmla="*/ 1153009 h 1582992"/>
                <a:gd name="connsiteX1" fmla="*/ 1563357 w 1676115"/>
                <a:gd name="connsiteY1" fmla="*/ 1153614 h 1582992"/>
                <a:gd name="connsiteX2" fmla="*/ 0 w 1676115"/>
                <a:gd name="connsiteY2" fmla="*/ 77967 h 1582992"/>
                <a:gd name="connsiteX0" fmla="*/ 1972652 w 1972652"/>
                <a:gd name="connsiteY0" fmla="*/ 1153009 h 1153614"/>
                <a:gd name="connsiteX1" fmla="*/ 1859894 w 1972652"/>
                <a:gd name="connsiteY1" fmla="*/ 1153614 h 1153614"/>
                <a:gd name="connsiteX2" fmla="*/ 296537 w 1972652"/>
                <a:gd name="connsiteY2" fmla="*/ 77967 h 1153614"/>
                <a:gd name="connsiteX0" fmla="*/ 1972652 w 1972652"/>
                <a:gd name="connsiteY0" fmla="*/ 1143252 h 1143857"/>
                <a:gd name="connsiteX1" fmla="*/ 1859894 w 1972652"/>
                <a:gd name="connsiteY1" fmla="*/ 1143857 h 1143857"/>
                <a:gd name="connsiteX2" fmla="*/ 296537 w 1972652"/>
                <a:gd name="connsiteY2" fmla="*/ 68210 h 1143857"/>
                <a:gd name="connsiteX0" fmla="*/ 1859894 w 1859894"/>
                <a:gd name="connsiteY0" fmla="*/ 1143857 h 1143857"/>
                <a:gd name="connsiteX1" fmla="*/ 296537 w 1859894"/>
                <a:gd name="connsiteY1" fmla="*/ 68210 h 1143857"/>
              </a:gdLst>
              <a:ahLst/>
              <a:cxnLst>
                <a:cxn ang="0">
                  <a:pos x="connsiteX0" y="connsiteY0"/>
                </a:cxn>
                <a:cxn ang="0">
                  <a:pos x="connsiteX1" y="connsiteY1"/>
                </a:cxn>
              </a:cxnLst>
              <a:rect l="l" t="t" r="r" b="b"/>
              <a:pathLst>
                <a:path w="1859894" h="1143857">
                  <a:moveTo>
                    <a:pt x="1859894" y="1143857"/>
                  </a:moveTo>
                  <a:cubicBezTo>
                    <a:pt x="0" y="462176"/>
                    <a:pt x="1581937" y="0"/>
                    <a:pt x="296537" y="68210"/>
                  </a:cubicBezTo>
                </a:path>
              </a:pathLst>
            </a:custGeom>
            <a:ln w="63500" cmpd="sng">
              <a:solidFill>
                <a:schemeClr val="accent2">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2" name="Freeform 91"/>
            <p:cNvSpPr/>
            <p:nvPr/>
          </p:nvSpPr>
          <p:spPr>
            <a:xfrm>
              <a:off x="2496312" y="3064263"/>
              <a:ext cx="1929677" cy="485659"/>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32991"/>
                <a:gd name="connsiteY0" fmla="*/ 41228 h 1859566"/>
                <a:gd name="connsiteX1" fmla="*/ 1 w 2832991"/>
                <a:gd name="connsiteY1" fmla="*/ 1338 h 1859566"/>
                <a:gd name="connsiteX2" fmla="*/ 2832991 w 2832991"/>
                <a:gd name="connsiteY2" fmla="*/ 1859566 h 1859566"/>
                <a:gd name="connsiteX0" fmla="*/ 1 w 2684268"/>
                <a:gd name="connsiteY0" fmla="*/ 41228 h 1450859"/>
                <a:gd name="connsiteX1" fmla="*/ 1 w 2684268"/>
                <a:gd name="connsiteY1" fmla="*/ 1338 h 1450859"/>
                <a:gd name="connsiteX2" fmla="*/ 2684268 w 2684268"/>
                <a:gd name="connsiteY2" fmla="*/ 1450859 h 1450859"/>
                <a:gd name="connsiteX0" fmla="*/ 1 w 2684269"/>
                <a:gd name="connsiteY0" fmla="*/ 41228 h 1518596"/>
                <a:gd name="connsiteX1" fmla="*/ 1 w 2684269"/>
                <a:gd name="connsiteY1" fmla="*/ 1338 h 1518596"/>
                <a:gd name="connsiteX2" fmla="*/ 2684269 w 2684269"/>
                <a:gd name="connsiteY2" fmla="*/ 1518596 h 1518596"/>
                <a:gd name="connsiteX0" fmla="*/ 1 w 2684269"/>
                <a:gd name="connsiteY0" fmla="*/ 41228 h 1377089"/>
                <a:gd name="connsiteX1" fmla="*/ 1 w 2684269"/>
                <a:gd name="connsiteY1" fmla="*/ 1338 h 1377089"/>
                <a:gd name="connsiteX2" fmla="*/ 2684269 w 2684269"/>
                <a:gd name="connsiteY2" fmla="*/ 1377089 h 1377089"/>
                <a:gd name="connsiteX0" fmla="*/ 1 w 2733511"/>
                <a:gd name="connsiteY0" fmla="*/ 41228 h 1282629"/>
                <a:gd name="connsiteX1" fmla="*/ 1 w 2733511"/>
                <a:gd name="connsiteY1" fmla="*/ 1338 h 1282629"/>
                <a:gd name="connsiteX2" fmla="*/ 2733511 w 2733511"/>
                <a:gd name="connsiteY2" fmla="*/ 1282629 h 1282629"/>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 name="connsiteX0" fmla="*/ 0 w 2806523"/>
                <a:gd name="connsiteY0" fmla="*/ 0 h 1241401"/>
                <a:gd name="connsiteX1" fmla="*/ 2733510 w 2806523"/>
                <a:gd name="connsiteY1" fmla="*/ 1241401 h 1241401"/>
                <a:gd name="connsiteX0" fmla="*/ 0 w 2733510"/>
                <a:gd name="connsiteY0" fmla="*/ 0 h 1241401"/>
                <a:gd name="connsiteX1" fmla="*/ 2733510 w 2733510"/>
                <a:gd name="connsiteY1" fmla="*/ 1241401 h 1241401"/>
                <a:gd name="connsiteX0" fmla="*/ 0 w 2733510"/>
                <a:gd name="connsiteY0" fmla="*/ 0 h 1241401"/>
                <a:gd name="connsiteX1" fmla="*/ 2733510 w 2733510"/>
                <a:gd name="connsiteY1" fmla="*/ 1241401 h 1241401"/>
                <a:gd name="connsiteX0" fmla="*/ 0 w 2662077"/>
                <a:gd name="connsiteY0" fmla="*/ 15773 h 489956"/>
                <a:gd name="connsiteX1" fmla="*/ 2662077 w 2662077"/>
                <a:gd name="connsiteY1" fmla="*/ 489956 h 489956"/>
                <a:gd name="connsiteX0" fmla="*/ 0 w 2028835"/>
                <a:gd name="connsiteY0" fmla="*/ 454558 h 868358"/>
                <a:gd name="connsiteX1" fmla="*/ 2028835 w 2028835"/>
                <a:gd name="connsiteY1" fmla="*/ 489956 h 868358"/>
                <a:gd name="connsiteX0" fmla="*/ 0 w 2028835"/>
                <a:gd name="connsiteY0" fmla="*/ 454558 h 489956"/>
                <a:gd name="connsiteX1" fmla="*/ 2028835 w 2028835"/>
                <a:gd name="connsiteY1" fmla="*/ 489956 h 489956"/>
                <a:gd name="connsiteX0" fmla="*/ 0 w 1929357"/>
                <a:gd name="connsiteY0" fmla="*/ 289756 h 489956"/>
                <a:gd name="connsiteX1" fmla="*/ 1929357 w 1929357"/>
                <a:gd name="connsiteY1" fmla="*/ 489956 h 489956"/>
                <a:gd name="connsiteX0" fmla="*/ 0 w 1929357"/>
                <a:gd name="connsiteY0" fmla="*/ 278461 h 478661"/>
                <a:gd name="connsiteX1" fmla="*/ 1929357 w 1929357"/>
                <a:gd name="connsiteY1" fmla="*/ 478661 h 478661"/>
                <a:gd name="connsiteX0" fmla="*/ 0 w 1929357"/>
                <a:gd name="connsiteY0" fmla="*/ 67165 h 267365"/>
                <a:gd name="connsiteX1" fmla="*/ 276460 w 1929357"/>
                <a:gd name="connsiteY1" fmla="*/ 267365 h 267365"/>
                <a:gd name="connsiteX2" fmla="*/ 1929357 w 1929357"/>
                <a:gd name="connsiteY2" fmla="*/ 267365 h 267365"/>
                <a:gd name="connsiteX0" fmla="*/ 0 w 1652897"/>
                <a:gd name="connsiteY0" fmla="*/ 267365 h 267365"/>
                <a:gd name="connsiteX1" fmla="*/ 1652897 w 1652897"/>
                <a:gd name="connsiteY1" fmla="*/ 267365 h 267365"/>
              </a:gdLst>
              <a:ahLst/>
              <a:cxnLst>
                <a:cxn ang="0">
                  <a:pos x="connsiteX0" y="connsiteY0"/>
                </a:cxn>
                <a:cxn ang="0">
                  <a:pos x="connsiteX1" y="connsiteY1"/>
                </a:cxn>
              </a:cxnLst>
              <a:rect l="l" t="t" r="r" b="b"/>
              <a:pathLst>
                <a:path w="1652897" h="267365">
                  <a:moveTo>
                    <a:pt x="0" y="267365"/>
                  </a:moveTo>
                  <a:cubicBezTo>
                    <a:pt x="243324" y="0"/>
                    <a:pt x="1355379" y="8940"/>
                    <a:pt x="1652897" y="267365"/>
                  </a:cubicBezTo>
                </a:path>
              </a:pathLst>
            </a:custGeom>
            <a:ln w="63500" cmpd="sng">
              <a:solidFill>
                <a:schemeClr val="accent2">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grpSp>
      <p:sp>
        <p:nvSpPr>
          <p:cNvPr id="97" name="Freeform 96"/>
          <p:cNvSpPr/>
          <p:nvPr/>
        </p:nvSpPr>
        <p:spPr>
          <a:xfrm>
            <a:off x="1947510" y="4647300"/>
            <a:ext cx="2076226" cy="1409251"/>
          </a:xfrm>
          <a:custGeom>
            <a:avLst/>
            <a:gdLst>
              <a:gd name="connsiteX0" fmla="*/ 0 w 2076226"/>
              <a:gd name="connsiteY0" fmla="*/ 1409251 h 1409251"/>
              <a:gd name="connsiteX1" fmla="*/ 2076226 w 2076226"/>
              <a:gd name="connsiteY1" fmla="*/ 0 h 1409251"/>
              <a:gd name="connsiteX0" fmla="*/ 0 w 2076226"/>
              <a:gd name="connsiteY0" fmla="*/ 1409251 h 1409251"/>
              <a:gd name="connsiteX1" fmla="*/ 2076226 w 2076226"/>
              <a:gd name="connsiteY1" fmla="*/ 0 h 1409251"/>
              <a:gd name="connsiteX0" fmla="*/ 0 w 2076226"/>
              <a:gd name="connsiteY0" fmla="*/ 1409251 h 1409251"/>
              <a:gd name="connsiteX1" fmla="*/ 2076226 w 2076226"/>
              <a:gd name="connsiteY1" fmla="*/ 0 h 1409251"/>
            </a:gdLst>
            <a:ahLst/>
            <a:cxnLst>
              <a:cxn ang="0">
                <a:pos x="connsiteX0" y="connsiteY0"/>
              </a:cxn>
              <a:cxn ang="0">
                <a:pos x="connsiteX1" y="connsiteY1"/>
              </a:cxn>
            </a:cxnLst>
            <a:rect l="l" t="t" r="r" b="b"/>
            <a:pathLst>
              <a:path w="2076226" h="1409251">
                <a:moveTo>
                  <a:pt x="0" y="1409251"/>
                </a:moveTo>
                <a:cubicBezTo>
                  <a:pt x="1864430" y="1304717"/>
                  <a:pt x="1267409" y="84294"/>
                  <a:pt x="2076226" y="0"/>
                </a:cubicBezTo>
              </a:path>
            </a:pathLst>
          </a:custGeom>
          <a:ln w="254000" cmpd="sng">
            <a:solidFill>
              <a:schemeClr val="bg2"/>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8" name="Freeform 97"/>
          <p:cNvSpPr/>
          <p:nvPr/>
        </p:nvSpPr>
        <p:spPr>
          <a:xfrm flipH="1">
            <a:off x="5197437" y="4744124"/>
            <a:ext cx="2387744" cy="1270097"/>
          </a:xfrm>
          <a:custGeom>
            <a:avLst/>
            <a:gdLst>
              <a:gd name="connsiteX0" fmla="*/ 0 w 2076226"/>
              <a:gd name="connsiteY0" fmla="*/ 1409251 h 1409251"/>
              <a:gd name="connsiteX1" fmla="*/ 2076226 w 2076226"/>
              <a:gd name="connsiteY1" fmla="*/ 0 h 1409251"/>
              <a:gd name="connsiteX0" fmla="*/ 0 w 2076226"/>
              <a:gd name="connsiteY0" fmla="*/ 1409251 h 1472407"/>
              <a:gd name="connsiteX1" fmla="*/ 2076226 w 2076226"/>
              <a:gd name="connsiteY1" fmla="*/ 0 h 1472407"/>
              <a:gd name="connsiteX0" fmla="*/ 0 w 2076226"/>
              <a:gd name="connsiteY0" fmla="*/ 1636372 h 1699529"/>
              <a:gd name="connsiteX1" fmla="*/ 2076226 w 2076226"/>
              <a:gd name="connsiteY1" fmla="*/ 0 h 1699529"/>
              <a:gd name="connsiteX0" fmla="*/ 0 w 2400125"/>
              <a:gd name="connsiteY0" fmla="*/ 1636373 h 1699529"/>
              <a:gd name="connsiteX1" fmla="*/ 2400125 w 2400125"/>
              <a:gd name="connsiteY1" fmla="*/ 0 h 1699529"/>
              <a:gd name="connsiteX0" fmla="*/ 0 w 2423029"/>
              <a:gd name="connsiteY0" fmla="*/ 1699529 h 1762685"/>
              <a:gd name="connsiteX1" fmla="*/ 2423029 w 2423029"/>
              <a:gd name="connsiteY1" fmla="*/ 0 h 1762685"/>
              <a:gd name="connsiteX0" fmla="*/ 0 w 2400125"/>
              <a:gd name="connsiteY0" fmla="*/ 1762685 h 1825841"/>
              <a:gd name="connsiteX1" fmla="*/ 2400125 w 2400125"/>
              <a:gd name="connsiteY1" fmla="*/ 0 h 1825841"/>
              <a:gd name="connsiteX0" fmla="*/ 0 w 2400125"/>
              <a:gd name="connsiteY0" fmla="*/ 1762685 h 1825841"/>
              <a:gd name="connsiteX1" fmla="*/ 2400125 w 2400125"/>
              <a:gd name="connsiteY1" fmla="*/ 0 h 1825841"/>
            </a:gdLst>
            <a:ahLst/>
            <a:cxnLst>
              <a:cxn ang="0">
                <a:pos x="connsiteX0" y="connsiteY0"/>
              </a:cxn>
              <a:cxn ang="0">
                <a:pos x="connsiteX1" y="connsiteY1"/>
              </a:cxn>
            </a:cxnLst>
            <a:rect l="l" t="t" r="r" b="b"/>
            <a:pathLst>
              <a:path w="2400125" h="1825841">
                <a:moveTo>
                  <a:pt x="0" y="1762685"/>
                </a:moveTo>
                <a:cubicBezTo>
                  <a:pt x="2005517" y="1825841"/>
                  <a:pt x="1347114" y="128797"/>
                  <a:pt x="2400125" y="0"/>
                </a:cubicBezTo>
              </a:path>
            </a:pathLst>
          </a:custGeom>
          <a:ln w="254000" cmpd="sng">
            <a:solidFill>
              <a:schemeClr val="bg2"/>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69" name="TextBox 168"/>
          <p:cNvSpPr txBox="1"/>
          <p:nvPr/>
        </p:nvSpPr>
        <p:spPr>
          <a:xfrm>
            <a:off x="931609" y="4054324"/>
            <a:ext cx="2268791" cy="276999"/>
          </a:xfrm>
          <a:prstGeom prst="rect">
            <a:avLst/>
          </a:prstGeom>
          <a:noFill/>
          <a:ln>
            <a:noFill/>
          </a:ln>
        </p:spPr>
        <p:txBody>
          <a:bodyPr wrap="square" rtlCol="0">
            <a:spAutoFit/>
          </a:bodyPr>
          <a:lstStyle/>
          <a:p>
            <a:r>
              <a:rPr lang="en-US" sz="1200" b="1" i="1" dirty="0" smtClean="0">
                <a:latin typeface="Arial" pitchFamily="34" charset="0"/>
                <a:ea typeface="Arial Unicode MS" pitchFamily="34" charset="-128"/>
                <a:cs typeface="Arial" pitchFamily="34" charset="0"/>
              </a:rPr>
              <a:t>Conceptual Illustration Only </a:t>
            </a:r>
            <a:endParaRPr lang="en-US" sz="1200" b="1" i="1" dirty="0">
              <a:latin typeface="Arial" pitchFamily="34" charset="0"/>
              <a:ea typeface="Arial Unicode MS" pitchFamily="34" charset="-128"/>
              <a:cs typeface="Arial" pitchFamily="34" charset="0"/>
            </a:endParaRPr>
          </a:p>
        </p:txBody>
      </p:sp>
      <p:sp>
        <p:nvSpPr>
          <p:cNvPr id="87" name="Slide Number Placeholder 2"/>
          <p:cNvSpPr txBox="1">
            <a:spLocks/>
          </p:cNvSpPr>
          <p:nvPr/>
        </p:nvSpPr>
        <p:spPr>
          <a:xfrm>
            <a:off x="4239768" y="6422443"/>
            <a:ext cx="66446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grpSp>
        <p:nvGrpSpPr>
          <p:cNvPr id="89" name="Group 88"/>
          <p:cNvGrpSpPr/>
          <p:nvPr/>
        </p:nvGrpSpPr>
        <p:grpSpPr>
          <a:xfrm>
            <a:off x="5734331" y="1762574"/>
            <a:ext cx="3092378" cy="1426726"/>
            <a:chOff x="5734331" y="1762574"/>
            <a:chExt cx="3092378" cy="1426726"/>
          </a:xfrm>
        </p:grpSpPr>
        <p:sp>
          <p:nvSpPr>
            <p:cNvPr id="88" name="TextBox 87"/>
            <p:cNvSpPr txBox="1"/>
            <p:nvPr/>
          </p:nvSpPr>
          <p:spPr>
            <a:xfrm>
              <a:off x="5734331" y="1762574"/>
              <a:ext cx="3017173" cy="1384995"/>
            </a:xfrm>
            <a:prstGeom prst="rect">
              <a:avLst/>
            </a:prstGeom>
            <a:solidFill>
              <a:srgbClr val="FFFFFF">
                <a:alpha val="74902"/>
              </a:srgbClr>
            </a:solidFill>
          </p:spPr>
          <p:txBody>
            <a:bodyPr wrap="none" rtlCol="0">
              <a:spAutoFit/>
            </a:bodyPr>
            <a:lstStyle/>
            <a:p>
              <a:r>
                <a:rPr lang="en-US" sz="1400" b="1" dirty="0" smtClean="0">
                  <a:solidFill>
                    <a:schemeClr val="bg1"/>
                  </a:solidFill>
                  <a:latin typeface="Arial" pitchFamily="34" charset="0"/>
                  <a:ea typeface="Arial Unicode MS" pitchFamily="34" charset="-128"/>
                  <a:cs typeface="Arial" pitchFamily="34" charset="0"/>
                </a:rPr>
                <a:t>Direct To Florida Ports of Entry</a:t>
              </a:r>
            </a:p>
            <a:p>
              <a:endParaRPr lang="en-US" sz="1400" b="1" dirty="0" smtClean="0">
                <a:solidFill>
                  <a:schemeClr val="bg1"/>
                </a:solidFill>
                <a:latin typeface="Arial" pitchFamily="34" charset="0"/>
                <a:ea typeface="Arial Unicode MS" pitchFamily="34" charset="-128"/>
                <a:cs typeface="Arial" pitchFamily="34" charset="0"/>
              </a:endParaRPr>
            </a:p>
            <a:p>
              <a:r>
                <a:rPr lang="en-US" sz="1400" b="1" dirty="0" smtClean="0">
                  <a:solidFill>
                    <a:schemeClr val="bg1"/>
                  </a:solidFill>
                  <a:latin typeface="Arial" pitchFamily="34" charset="0"/>
                  <a:ea typeface="Arial Unicode MS" pitchFamily="34" charset="-128"/>
                  <a:cs typeface="Arial" pitchFamily="34" charset="0"/>
                </a:rPr>
                <a:t>Direct to Florida through Ports </a:t>
              </a:r>
            </a:p>
            <a:p>
              <a:endParaRPr lang="en-US" sz="1400" b="1" dirty="0" smtClean="0">
                <a:solidFill>
                  <a:schemeClr val="bg1"/>
                </a:solidFill>
                <a:latin typeface="Arial" pitchFamily="34" charset="0"/>
                <a:ea typeface="Arial Unicode MS" pitchFamily="34" charset="-128"/>
                <a:cs typeface="Arial" pitchFamily="34" charset="0"/>
              </a:endParaRPr>
            </a:p>
            <a:p>
              <a:r>
                <a:rPr lang="en-US" sz="1400" b="1" dirty="0" smtClean="0">
                  <a:solidFill>
                    <a:schemeClr val="bg1"/>
                  </a:solidFill>
                  <a:latin typeface="Arial" pitchFamily="34" charset="0"/>
                  <a:ea typeface="Arial Unicode MS" pitchFamily="34" charset="-128"/>
                  <a:cs typeface="Arial" pitchFamily="34" charset="0"/>
                </a:rPr>
                <a:t>Intermodal Distribution to Florida</a:t>
              </a:r>
            </a:p>
            <a:p>
              <a:endParaRPr lang="en-US" sz="1400" b="1" dirty="0" smtClean="0">
                <a:latin typeface="Arial" pitchFamily="34" charset="0"/>
                <a:ea typeface="Arial Unicode MS" pitchFamily="34" charset="-128"/>
                <a:cs typeface="Arial" pitchFamily="34" charset="0"/>
              </a:endParaRPr>
            </a:p>
          </p:txBody>
        </p:sp>
        <p:grpSp>
          <p:nvGrpSpPr>
            <p:cNvPr id="6" name="Group 88"/>
            <p:cNvGrpSpPr/>
            <p:nvPr/>
          </p:nvGrpSpPr>
          <p:grpSpPr>
            <a:xfrm>
              <a:off x="7782151" y="1779866"/>
              <a:ext cx="1044558" cy="1409434"/>
              <a:chOff x="4660644" y="1036421"/>
              <a:chExt cx="1044558" cy="1409434"/>
            </a:xfrm>
          </p:grpSpPr>
          <p:sp>
            <p:nvSpPr>
              <p:cNvPr id="166" name="Freeform 165"/>
              <p:cNvSpPr/>
              <p:nvPr/>
            </p:nvSpPr>
            <p:spPr>
              <a:xfrm rot="20428180">
                <a:off x="4686619" y="1444658"/>
                <a:ext cx="1018583" cy="581310"/>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 name="connsiteX0" fmla="*/ 0 w 4921710"/>
                  <a:gd name="connsiteY0" fmla="*/ 0 h 2828445"/>
                  <a:gd name="connsiteX1" fmla="*/ 735475 w 4921710"/>
                  <a:gd name="connsiteY1" fmla="*/ 422624 h 2828445"/>
                  <a:gd name="connsiteX2" fmla="*/ 2826630 w 4921710"/>
                  <a:gd name="connsiteY2" fmla="*/ 2828445 h 2828445"/>
                  <a:gd name="connsiteX0" fmla="*/ 0 w 2826630"/>
                  <a:gd name="connsiteY0" fmla="*/ 0 h 2828445"/>
                  <a:gd name="connsiteX1" fmla="*/ 2826630 w 2826630"/>
                  <a:gd name="connsiteY1" fmla="*/ 2828445 h 2828445"/>
                  <a:gd name="connsiteX0" fmla="*/ 0 w 872485"/>
                  <a:gd name="connsiteY0" fmla="*/ 0 h 270365"/>
                  <a:gd name="connsiteX1" fmla="*/ 872485 w 872485"/>
                  <a:gd name="connsiteY1" fmla="*/ 270365 h 270365"/>
                </a:gdLst>
                <a:ahLst/>
                <a:cxnLst>
                  <a:cxn ang="0">
                    <a:pos x="connsiteX0" y="connsiteY0"/>
                  </a:cxn>
                  <a:cxn ang="0">
                    <a:pos x="connsiteX1" y="connsiteY1"/>
                  </a:cxn>
                </a:cxnLst>
                <a:rect l="l" t="t" r="r" b="b"/>
                <a:pathLst>
                  <a:path w="872485" h="270365">
                    <a:moveTo>
                      <a:pt x="0" y="0"/>
                    </a:moveTo>
                    <a:lnTo>
                      <a:pt x="872485" y="270365"/>
                    </a:lnTo>
                  </a:path>
                </a:pathLst>
              </a:custGeom>
              <a:ln w="127000" cmpd="sng">
                <a:solidFill>
                  <a:schemeClr val="accent3">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latin typeface="Arial" pitchFamily="34" charset="0"/>
                  <a:cs typeface="Arial" pitchFamily="34" charset="0"/>
                </a:endParaRPr>
              </a:p>
            </p:txBody>
          </p:sp>
          <p:sp>
            <p:nvSpPr>
              <p:cNvPr id="167" name="Freeform 166"/>
              <p:cNvSpPr/>
              <p:nvPr/>
            </p:nvSpPr>
            <p:spPr>
              <a:xfrm rot="20428180">
                <a:off x="4660644" y="1864545"/>
                <a:ext cx="1018583" cy="581310"/>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 name="connsiteX0" fmla="*/ 0 w 4921710"/>
                  <a:gd name="connsiteY0" fmla="*/ 0 h 2828445"/>
                  <a:gd name="connsiteX1" fmla="*/ 735475 w 4921710"/>
                  <a:gd name="connsiteY1" fmla="*/ 422624 h 2828445"/>
                  <a:gd name="connsiteX2" fmla="*/ 2826630 w 4921710"/>
                  <a:gd name="connsiteY2" fmla="*/ 2828445 h 2828445"/>
                  <a:gd name="connsiteX0" fmla="*/ 0 w 2826630"/>
                  <a:gd name="connsiteY0" fmla="*/ 0 h 2828445"/>
                  <a:gd name="connsiteX1" fmla="*/ 2826630 w 2826630"/>
                  <a:gd name="connsiteY1" fmla="*/ 2828445 h 2828445"/>
                  <a:gd name="connsiteX0" fmla="*/ 0 w 872485"/>
                  <a:gd name="connsiteY0" fmla="*/ 0 h 270365"/>
                  <a:gd name="connsiteX1" fmla="*/ 872485 w 872485"/>
                  <a:gd name="connsiteY1" fmla="*/ 270365 h 270365"/>
                </a:gdLst>
                <a:ahLst/>
                <a:cxnLst>
                  <a:cxn ang="0">
                    <a:pos x="connsiteX0" y="connsiteY0"/>
                  </a:cxn>
                  <a:cxn ang="0">
                    <a:pos x="connsiteX1" y="connsiteY1"/>
                  </a:cxn>
                </a:cxnLst>
                <a:rect l="l" t="t" r="r" b="b"/>
                <a:pathLst>
                  <a:path w="872485" h="270365">
                    <a:moveTo>
                      <a:pt x="0" y="0"/>
                    </a:moveTo>
                    <a:lnTo>
                      <a:pt x="872485" y="270365"/>
                    </a:lnTo>
                  </a:path>
                </a:pathLst>
              </a:custGeom>
              <a:ln w="127000" cmpd="sng">
                <a:solidFill>
                  <a:schemeClr val="accent2">
                    <a:lumMod val="50000"/>
                  </a:schemeClr>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latin typeface="Arial" pitchFamily="34" charset="0"/>
                  <a:cs typeface="Arial" pitchFamily="34" charset="0"/>
                </a:endParaRPr>
              </a:p>
            </p:txBody>
          </p:sp>
          <p:sp>
            <p:nvSpPr>
              <p:cNvPr id="168" name="Freeform 167"/>
              <p:cNvSpPr/>
              <p:nvPr/>
            </p:nvSpPr>
            <p:spPr>
              <a:xfrm rot="20428180">
                <a:off x="4683430" y="1036421"/>
                <a:ext cx="1018583" cy="581310"/>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75032"/>
                  <a:gd name="connsiteY0" fmla="*/ 41228 h 2625147"/>
                  <a:gd name="connsiteX1" fmla="*/ 1 w 2875032"/>
                  <a:gd name="connsiteY1" fmla="*/ 1338 h 2625147"/>
                  <a:gd name="connsiteX2" fmla="*/ 2875032 w 2875032"/>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1 w 2857467"/>
                  <a:gd name="connsiteY0" fmla="*/ 41228 h 2625147"/>
                  <a:gd name="connsiteX1" fmla="*/ 1 w 2857467"/>
                  <a:gd name="connsiteY1" fmla="*/ 1338 h 2625147"/>
                  <a:gd name="connsiteX2" fmla="*/ 2857467 w 2857467"/>
                  <a:gd name="connsiteY2" fmla="*/ 2625147 h 2625147"/>
                  <a:gd name="connsiteX0" fmla="*/ 1 w 2801257"/>
                  <a:gd name="connsiteY0" fmla="*/ 41228 h 2625147"/>
                  <a:gd name="connsiteX1" fmla="*/ 1 w 2801257"/>
                  <a:gd name="connsiteY1" fmla="*/ 1338 h 2625147"/>
                  <a:gd name="connsiteX2" fmla="*/ 2801257 w 2801257"/>
                  <a:gd name="connsiteY2" fmla="*/ 2625147 h 2625147"/>
                  <a:gd name="connsiteX0" fmla="*/ 40790 w 2842046"/>
                  <a:gd name="connsiteY0" fmla="*/ 187306 h 2771225"/>
                  <a:gd name="connsiteX1" fmla="*/ 40790 w 2842046"/>
                  <a:gd name="connsiteY1" fmla="*/ 147416 h 2771225"/>
                  <a:gd name="connsiteX2" fmla="*/ 2842046 w 2842046"/>
                  <a:gd name="connsiteY2" fmla="*/ 2771225 h 2771225"/>
                  <a:gd name="connsiteX0" fmla="*/ 40791 w 2842047"/>
                  <a:gd name="connsiteY0" fmla="*/ 243562 h 2827481"/>
                  <a:gd name="connsiteX1" fmla="*/ 1 w 2842047"/>
                  <a:gd name="connsiteY1" fmla="*/ 1338 h 2827481"/>
                  <a:gd name="connsiteX2" fmla="*/ 2842047 w 2842047"/>
                  <a:gd name="connsiteY2" fmla="*/ 2827481 h 2827481"/>
                  <a:gd name="connsiteX0" fmla="*/ 40792 w 2842048"/>
                  <a:gd name="connsiteY0" fmla="*/ 245820 h 2829739"/>
                  <a:gd name="connsiteX1" fmla="*/ 1 w 2842048"/>
                  <a:gd name="connsiteY1" fmla="*/ 1338 h 2829739"/>
                  <a:gd name="connsiteX2" fmla="*/ 2842048 w 2842048"/>
                  <a:gd name="connsiteY2" fmla="*/ 2829739 h 2829739"/>
                  <a:gd name="connsiteX0" fmla="*/ 507666 w 3308922"/>
                  <a:gd name="connsiteY0" fmla="*/ 677088 h 3261007"/>
                  <a:gd name="connsiteX1" fmla="*/ 466874 w 3308922"/>
                  <a:gd name="connsiteY1" fmla="*/ 531103 h 3261007"/>
                  <a:gd name="connsiteX2" fmla="*/ 466875 w 3308922"/>
                  <a:gd name="connsiteY2" fmla="*/ 432606 h 3261007"/>
                  <a:gd name="connsiteX3" fmla="*/ 3308922 w 3308922"/>
                  <a:gd name="connsiteY3" fmla="*/ 3261007 h 3261007"/>
                  <a:gd name="connsiteX0" fmla="*/ 507667 w 3308923"/>
                  <a:gd name="connsiteY0" fmla="*/ 675135 h 3259054"/>
                  <a:gd name="connsiteX1" fmla="*/ 466876 w 3308923"/>
                  <a:gd name="connsiteY1" fmla="*/ 430653 h 3259054"/>
                  <a:gd name="connsiteX2" fmla="*/ 3308923 w 3308923"/>
                  <a:gd name="connsiteY2" fmla="*/ 3259054 h 3259054"/>
                  <a:gd name="connsiteX0" fmla="*/ 0 w 2801256"/>
                  <a:gd name="connsiteY0" fmla="*/ 0 h 2583919"/>
                  <a:gd name="connsiteX1" fmla="*/ 2801256 w 2801256"/>
                  <a:gd name="connsiteY1" fmla="*/ 2583919 h 2583919"/>
                  <a:gd name="connsiteX0" fmla="*/ 1 w 2801257"/>
                  <a:gd name="connsiteY0" fmla="*/ 164610 h 2748529"/>
                  <a:gd name="connsiteX1" fmla="*/ 1 w 2801257"/>
                  <a:gd name="connsiteY1" fmla="*/ 6582 h 2748529"/>
                  <a:gd name="connsiteX2" fmla="*/ 2801257 w 2801257"/>
                  <a:gd name="connsiteY2" fmla="*/ 2748529 h 2748529"/>
                  <a:gd name="connsiteX0" fmla="*/ 0 w 2801256"/>
                  <a:gd name="connsiteY0" fmla="*/ 0 h 2583919"/>
                  <a:gd name="connsiteX1" fmla="*/ 2801256 w 2801256"/>
                  <a:gd name="connsiteY1" fmla="*/ 2583919 h 2583919"/>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2897220"/>
                  <a:gd name="connsiteY0" fmla="*/ 0 h 2807426"/>
                  <a:gd name="connsiteX1" fmla="*/ 2897220 w 2897220"/>
                  <a:gd name="connsiteY1" fmla="*/ 2807426 h 2807426"/>
                  <a:gd name="connsiteX0" fmla="*/ 0 w 4949000"/>
                  <a:gd name="connsiteY0" fmla="*/ 0 h 2807426"/>
                  <a:gd name="connsiteX1" fmla="*/ 2897220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07426"/>
                  <a:gd name="connsiteX1" fmla="*/ 2946175 w 4949000"/>
                  <a:gd name="connsiteY1" fmla="*/ 2807426 h 2807426"/>
                  <a:gd name="connsiteX0" fmla="*/ 0 w 4949000"/>
                  <a:gd name="connsiteY0" fmla="*/ 0 h 2828445"/>
                  <a:gd name="connsiteX1" fmla="*/ 2826630 w 4949000"/>
                  <a:gd name="connsiteY1" fmla="*/ 2828445 h 2828445"/>
                  <a:gd name="connsiteX0" fmla="*/ 0 w 4193547"/>
                  <a:gd name="connsiteY0" fmla="*/ 0 h 2828445"/>
                  <a:gd name="connsiteX1" fmla="*/ 2826630 w 4193547"/>
                  <a:gd name="connsiteY1" fmla="*/ 2828445 h 2828445"/>
                  <a:gd name="connsiteX0" fmla="*/ 0 w 4921710"/>
                  <a:gd name="connsiteY0" fmla="*/ 0 h 2828445"/>
                  <a:gd name="connsiteX1" fmla="*/ 735475 w 4921710"/>
                  <a:gd name="connsiteY1" fmla="*/ 422624 h 2828445"/>
                  <a:gd name="connsiteX2" fmla="*/ 2826630 w 4921710"/>
                  <a:gd name="connsiteY2" fmla="*/ 2828445 h 2828445"/>
                  <a:gd name="connsiteX0" fmla="*/ 0 w 2826630"/>
                  <a:gd name="connsiteY0" fmla="*/ 0 h 2828445"/>
                  <a:gd name="connsiteX1" fmla="*/ 2826630 w 2826630"/>
                  <a:gd name="connsiteY1" fmla="*/ 2828445 h 2828445"/>
                  <a:gd name="connsiteX0" fmla="*/ 0 w 872485"/>
                  <a:gd name="connsiteY0" fmla="*/ 0 h 270365"/>
                  <a:gd name="connsiteX1" fmla="*/ 872485 w 872485"/>
                  <a:gd name="connsiteY1" fmla="*/ 270365 h 270365"/>
                </a:gdLst>
                <a:ahLst/>
                <a:cxnLst>
                  <a:cxn ang="0">
                    <a:pos x="connsiteX0" y="connsiteY0"/>
                  </a:cxn>
                  <a:cxn ang="0">
                    <a:pos x="connsiteX1" y="connsiteY1"/>
                  </a:cxn>
                </a:cxnLst>
                <a:rect l="l" t="t" r="r" b="b"/>
                <a:pathLst>
                  <a:path w="872485" h="270365">
                    <a:moveTo>
                      <a:pt x="0" y="0"/>
                    </a:moveTo>
                    <a:lnTo>
                      <a:pt x="872485" y="270365"/>
                    </a:lnTo>
                  </a:path>
                </a:pathLst>
              </a:custGeom>
              <a:ln w="127000" cmpd="sng">
                <a:solidFill>
                  <a:schemeClr val="bg2"/>
                </a:solidFill>
                <a:prstDash val="solid"/>
                <a:tailEnd type="triangl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latin typeface="Arial" pitchFamily="34" charset="0"/>
                  <a:cs typeface="Arial" pitchFamily="34" charset="0"/>
                </a:endParaRPr>
              </a:p>
            </p:txBody>
          </p:sp>
        </p:grpSp>
      </p:grpSp>
      <p:sp>
        <p:nvSpPr>
          <p:cNvPr id="86" name="Freeform 85"/>
          <p:cNvSpPr/>
          <p:nvPr/>
        </p:nvSpPr>
        <p:spPr>
          <a:xfrm flipH="1">
            <a:off x="3881333" y="3030899"/>
            <a:ext cx="917477" cy="3273082"/>
          </a:xfrm>
          <a:custGeom>
            <a:avLst/>
            <a:gdLst>
              <a:gd name="connsiteX0" fmla="*/ 0 w 2887579"/>
              <a:gd name="connsiteY0" fmla="*/ 0 h 1010653"/>
              <a:gd name="connsiteX1" fmla="*/ 2887579 w 2887579"/>
              <a:gd name="connsiteY1" fmla="*/ 1010653 h 1010653"/>
              <a:gd name="connsiteX0" fmla="*/ 0 w 2887579"/>
              <a:gd name="connsiteY0" fmla="*/ 95876 h 1106529"/>
              <a:gd name="connsiteX1" fmla="*/ 2887579 w 2887579"/>
              <a:gd name="connsiteY1" fmla="*/ 1106529 h 1106529"/>
              <a:gd name="connsiteX0" fmla="*/ 0 w 5375752"/>
              <a:gd name="connsiteY0" fmla="*/ 467067 h 1106529"/>
              <a:gd name="connsiteX1" fmla="*/ 5375752 w 5375752"/>
              <a:gd name="connsiteY1" fmla="*/ 1106529 h 1106529"/>
              <a:gd name="connsiteX0" fmla="*/ 0 w 5375751"/>
              <a:gd name="connsiteY0" fmla="*/ 248137 h 1106529"/>
              <a:gd name="connsiteX1" fmla="*/ 5375751 w 5375751"/>
              <a:gd name="connsiteY1" fmla="*/ 1106529 h 1106529"/>
              <a:gd name="connsiteX0" fmla="*/ 0 w 5375751"/>
              <a:gd name="connsiteY0" fmla="*/ 316267 h 1106529"/>
              <a:gd name="connsiteX1" fmla="*/ 5375751 w 5375751"/>
              <a:gd name="connsiteY1" fmla="*/ 1106529 h 1106529"/>
              <a:gd name="connsiteX0" fmla="*/ 0 w 5375751"/>
              <a:gd name="connsiteY0" fmla="*/ 0 h 790262"/>
              <a:gd name="connsiteX1" fmla="*/ 5375751 w 5375751"/>
              <a:gd name="connsiteY1"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0 h 790262"/>
              <a:gd name="connsiteX1" fmla="*/ 4197198 w 5375751"/>
              <a:gd name="connsiteY1" fmla="*/ 472180 h 790262"/>
              <a:gd name="connsiteX2" fmla="*/ 5375751 w 5375751"/>
              <a:gd name="connsiteY2" fmla="*/ 790262 h 790262"/>
              <a:gd name="connsiteX0" fmla="*/ 0 w 5375751"/>
              <a:gd name="connsiteY0" fmla="*/ 7075 h 797337"/>
              <a:gd name="connsiteX1" fmla="*/ 3295989 w 5375751"/>
              <a:gd name="connsiteY1" fmla="*/ 201253 h 797337"/>
              <a:gd name="connsiteX2" fmla="*/ 5375751 w 5375751"/>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0 w 5345303"/>
              <a:gd name="connsiteY0" fmla="*/ 7075 h 797337"/>
              <a:gd name="connsiteX1" fmla="*/ 3295989 w 5345303"/>
              <a:gd name="connsiteY1" fmla="*/ 201253 h 797337"/>
              <a:gd name="connsiteX2" fmla="*/ 5345303 w 5345303"/>
              <a:gd name="connsiteY2" fmla="*/ 797337 h 797337"/>
              <a:gd name="connsiteX0" fmla="*/ 531473 w 5876776"/>
              <a:gd name="connsiteY0" fmla="*/ 0 h 790262"/>
              <a:gd name="connsiteX1" fmla="*/ 549332 w 5876776"/>
              <a:gd name="connsiteY1" fmla="*/ 163206 h 790262"/>
              <a:gd name="connsiteX2" fmla="*/ 3827462 w 5876776"/>
              <a:gd name="connsiteY2" fmla="*/ 194178 h 790262"/>
              <a:gd name="connsiteX3" fmla="*/ 5876776 w 5876776"/>
              <a:gd name="connsiteY3" fmla="*/ 790262 h 790262"/>
              <a:gd name="connsiteX0" fmla="*/ 0 w 5345303"/>
              <a:gd name="connsiteY0" fmla="*/ 0 h 790262"/>
              <a:gd name="connsiteX1" fmla="*/ 3295989 w 5345303"/>
              <a:gd name="connsiteY1" fmla="*/ 194178 h 790262"/>
              <a:gd name="connsiteX2" fmla="*/ 5345303 w 5345303"/>
              <a:gd name="connsiteY2" fmla="*/ 790262 h 790262"/>
              <a:gd name="connsiteX0" fmla="*/ 363322 w 5708625"/>
              <a:gd name="connsiteY0" fmla="*/ 0 h 790262"/>
              <a:gd name="connsiteX1" fmla="*/ 549332 w 5708625"/>
              <a:gd name="connsiteY1" fmla="*/ 163206 h 790262"/>
              <a:gd name="connsiteX2" fmla="*/ 3659311 w 5708625"/>
              <a:gd name="connsiteY2" fmla="*/ 194178 h 790262"/>
              <a:gd name="connsiteX3" fmla="*/ 5708625 w 5708625"/>
              <a:gd name="connsiteY3" fmla="*/ 790262 h 790262"/>
              <a:gd name="connsiteX0" fmla="*/ 360345 w 5705648"/>
              <a:gd name="connsiteY0" fmla="*/ 47637 h 837899"/>
              <a:gd name="connsiteX1" fmla="*/ 378205 w 5705648"/>
              <a:gd name="connsiteY1" fmla="*/ 27201 h 837899"/>
              <a:gd name="connsiteX2" fmla="*/ 546355 w 5705648"/>
              <a:gd name="connsiteY2" fmla="*/ 210843 h 837899"/>
              <a:gd name="connsiteX3" fmla="*/ 3656334 w 5705648"/>
              <a:gd name="connsiteY3" fmla="*/ 241815 h 837899"/>
              <a:gd name="connsiteX4" fmla="*/ 5705648 w 5705648"/>
              <a:gd name="connsiteY4" fmla="*/ 837899 h 837899"/>
              <a:gd name="connsiteX0" fmla="*/ 360345 w 5705648"/>
              <a:gd name="connsiteY0" fmla="*/ 47637 h 780344"/>
              <a:gd name="connsiteX1" fmla="*/ 378205 w 5705648"/>
              <a:gd name="connsiteY1" fmla="*/ 27201 h 780344"/>
              <a:gd name="connsiteX2" fmla="*/ 546355 w 5705648"/>
              <a:gd name="connsiteY2" fmla="*/ 210843 h 780344"/>
              <a:gd name="connsiteX3" fmla="*/ 3656334 w 5705648"/>
              <a:gd name="connsiteY3" fmla="*/ 241815 h 780344"/>
              <a:gd name="connsiteX4" fmla="*/ 5705648 w 5705648"/>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47637 h 780344"/>
              <a:gd name="connsiteX1" fmla="*/ 345649 w 5673092"/>
              <a:gd name="connsiteY1" fmla="*/ 27201 h 780344"/>
              <a:gd name="connsiteX2" fmla="*/ 513799 w 5673092"/>
              <a:gd name="connsiteY2" fmla="*/ 210843 h 780344"/>
              <a:gd name="connsiteX3" fmla="*/ 3428445 w 5673092"/>
              <a:gd name="connsiteY3" fmla="*/ 176192 h 780344"/>
              <a:gd name="connsiteX4" fmla="*/ 5673092 w 5673092"/>
              <a:gd name="connsiteY4" fmla="*/ 780344 h 78034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27789 w 5673092"/>
              <a:gd name="connsiteY0" fmla="*/ 131997 h 864704"/>
              <a:gd name="connsiteX1" fmla="*/ 345649 w 5673092"/>
              <a:gd name="connsiteY1" fmla="*/ 111561 h 864704"/>
              <a:gd name="connsiteX2" fmla="*/ 513799 w 5673092"/>
              <a:gd name="connsiteY2" fmla="*/ 295203 h 864704"/>
              <a:gd name="connsiteX3" fmla="*/ 3428445 w 5673092"/>
              <a:gd name="connsiteY3" fmla="*/ 260552 h 864704"/>
              <a:gd name="connsiteX4" fmla="*/ 5673092 w 5673092"/>
              <a:gd name="connsiteY4" fmla="*/ 864704 h 864704"/>
              <a:gd name="connsiteX0" fmla="*/ 330766 w 5676069"/>
              <a:gd name="connsiteY0" fmla="*/ 9045 h 741752"/>
              <a:gd name="connsiteX1" fmla="*/ 516776 w 5676069"/>
              <a:gd name="connsiteY1" fmla="*/ 172251 h 741752"/>
              <a:gd name="connsiteX2" fmla="*/ 3431422 w 5676069"/>
              <a:gd name="connsiteY2" fmla="*/ 137600 h 741752"/>
              <a:gd name="connsiteX3" fmla="*/ 5676069 w 5676069"/>
              <a:gd name="connsiteY3" fmla="*/ 741752 h 741752"/>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0 h 758441"/>
              <a:gd name="connsiteX1" fmla="*/ 516548 w 5675841"/>
              <a:gd name="connsiteY1" fmla="*/ 188940 h 758441"/>
              <a:gd name="connsiteX2" fmla="*/ 3431194 w 5675841"/>
              <a:gd name="connsiteY2" fmla="*/ 154289 h 758441"/>
              <a:gd name="connsiteX3" fmla="*/ 5675841 w 5675841"/>
              <a:gd name="connsiteY3" fmla="*/ 758441 h 758441"/>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331908 w 5675841"/>
              <a:gd name="connsiteY0" fmla="*/ 28469 h 741752"/>
              <a:gd name="connsiteX1" fmla="*/ 516548 w 5675841"/>
              <a:gd name="connsiteY1" fmla="*/ 172251 h 741752"/>
              <a:gd name="connsiteX2" fmla="*/ 3431194 w 5675841"/>
              <a:gd name="connsiteY2" fmla="*/ 137600 h 741752"/>
              <a:gd name="connsiteX3" fmla="*/ 5675841 w 5675841"/>
              <a:gd name="connsiteY3" fmla="*/ 741752 h 741752"/>
              <a:gd name="connsiteX0" fmla="*/ 0 w 5343933"/>
              <a:gd name="connsiteY0" fmla="*/ 9749 h 723032"/>
              <a:gd name="connsiteX1" fmla="*/ 3099286 w 5343933"/>
              <a:gd name="connsiteY1" fmla="*/ 118880 h 723032"/>
              <a:gd name="connsiteX2" fmla="*/ 5343933 w 5343933"/>
              <a:gd name="connsiteY2" fmla="*/ 723032 h 723032"/>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099285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43932"/>
              <a:gd name="connsiteY0" fmla="*/ 0 h 779514"/>
              <a:gd name="connsiteX1" fmla="*/ 3132264 w 5343932"/>
              <a:gd name="connsiteY1" fmla="*/ 175362 h 779514"/>
              <a:gd name="connsiteX2" fmla="*/ 5343932 w 5343932"/>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337058"/>
              <a:gd name="connsiteY0" fmla="*/ 0 h 779514"/>
              <a:gd name="connsiteX1" fmla="*/ 3132264 w 5337058"/>
              <a:gd name="connsiteY1" fmla="*/ 175362 h 779514"/>
              <a:gd name="connsiteX2" fmla="*/ 5337058 w 5337058"/>
              <a:gd name="connsiteY2" fmla="*/ 779514 h 779514"/>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5170631"/>
              <a:gd name="connsiteY0" fmla="*/ 0 h 689437"/>
              <a:gd name="connsiteX1" fmla="*/ 3132264 w 5170631"/>
              <a:gd name="connsiteY1" fmla="*/ 175362 h 689437"/>
              <a:gd name="connsiteX2" fmla="*/ 5170631 w 5170631"/>
              <a:gd name="connsiteY2" fmla="*/ 689437 h 689437"/>
              <a:gd name="connsiteX0" fmla="*/ 0 w 4880606"/>
              <a:gd name="connsiteY0" fmla="*/ 209822 h 622040"/>
              <a:gd name="connsiteX1" fmla="*/ 2842239 w 4880606"/>
              <a:gd name="connsiteY1" fmla="*/ 107965 h 622040"/>
              <a:gd name="connsiteX2" fmla="*/ 4880606 w 4880606"/>
              <a:gd name="connsiteY2" fmla="*/ 622040 h 622040"/>
              <a:gd name="connsiteX0" fmla="*/ 0 w 4880606"/>
              <a:gd name="connsiteY0" fmla="*/ 0 h 412218"/>
              <a:gd name="connsiteX1" fmla="*/ 4880606 w 4880606"/>
              <a:gd name="connsiteY1" fmla="*/ 412218 h 412218"/>
              <a:gd name="connsiteX0" fmla="*/ 0 w 6433517"/>
              <a:gd name="connsiteY0" fmla="*/ 0 h 412218"/>
              <a:gd name="connsiteX1" fmla="*/ 4880606 w 6433517"/>
              <a:gd name="connsiteY1" fmla="*/ 412218 h 412218"/>
              <a:gd name="connsiteX0" fmla="*/ 0 w 6433517"/>
              <a:gd name="connsiteY0" fmla="*/ 0 h 412218"/>
              <a:gd name="connsiteX1" fmla="*/ 4880606 w 6433517"/>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880606 w 4880606"/>
              <a:gd name="connsiteY1"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4253193 w 4880606"/>
              <a:gd name="connsiteY1" fmla="*/ 224017 h 412218"/>
              <a:gd name="connsiteX2" fmla="*/ 4880606 w 4880606"/>
              <a:gd name="connsiteY2" fmla="*/ 412218 h 412218"/>
              <a:gd name="connsiteX0" fmla="*/ 0 w 4880606"/>
              <a:gd name="connsiteY0" fmla="*/ 0 h 412218"/>
              <a:gd name="connsiteX1" fmla="*/ 3793884 w 4880606"/>
              <a:gd name="connsiteY1" fmla="*/ 242777 h 412218"/>
              <a:gd name="connsiteX2" fmla="*/ 4880606 w 4880606"/>
              <a:gd name="connsiteY2" fmla="*/ 412218 h 412218"/>
              <a:gd name="connsiteX0" fmla="*/ 0 w 4880606"/>
              <a:gd name="connsiteY0" fmla="*/ 0 h 412218"/>
              <a:gd name="connsiteX1" fmla="*/ 4880606 w 4880606"/>
              <a:gd name="connsiteY1" fmla="*/ 412218 h 412218"/>
              <a:gd name="connsiteX0" fmla="*/ 0 w 3201340"/>
              <a:gd name="connsiteY0" fmla="*/ 0 h 1453727"/>
              <a:gd name="connsiteX1" fmla="*/ 3201340 w 3201340"/>
              <a:gd name="connsiteY1" fmla="*/ 1453727 h 1453727"/>
              <a:gd name="connsiteX0" fmla="*/ 0 w 2509531"/>
              <a:gd name="connsiteY0" fmla="*/ 0 h 1532978"/>
              <a:gd name="connsiteX1" fmla="*/ 2509531 w 2509531"/>
              <a:gd name="connsiteY1" fmla="*/ 1532978 h 1532978"/>
              <a:gd name="connsiteX0" fmla="*/ 0 w 3140508"/>
              <a:gd name="connsiteY0" fmla="*/ 0 h 1532978"/>
              <a:gd name="connsiteX1" fmla="*/ 2509531 w 3140508"/>
              <a:gd name="connsiteY1" fmla="*/ 1532978 h 1532978"/>
              <a:gd name="connsiteX0" fmla="*/ 0 w 3140508"/>
              <a:gd name="connsiteY0" fmla="*/ 0 h 1643096"/>
              <a:gd name="connsiteX1" fmla="*/ 2698067 w 3140508"/>
              <a:gd name="connsiteY1" fmla="*/ 1643096 h 1643096"/>
              <a:gd name="connsiteX0" fmla="*/ 0 w 3140508"/>
              <a:gd name="connsiteY0" fmla="*/ 0 h 1643096"/>
              <a:gd name="connsiteX1" fmla="*/ 2698067 w 3140508"/>
              <a:gd name="connsiteY1" fmla="*/ 1643096 h 1643096"/>
              <a:gd name="connsiteX0" fmla="*/ 0 w 3140508"/>
              <a:gd name="connsiteY0" fmla="*/ 0 h 1725132"/>
              <a:gd name="connsiteX1" fmla="*/ 2676989 w 3140508"/>
              <a:gd name="connsiteY1" fmla="*/ 1725132 h 1725132"/>
              <a:gd name="connsiteX0" fmla="*/ 0 w 3140508"/>
              <a:gd name="connsiteY0" fmla="*/ 0 h 2330249"/>
              <a:gd name="connsiteX1" fmla="*/ 2872803 w 3140508"/>
              <a:gd name="connsiteY1" fmla="*/ 2330249 h 2330249"/>
              <a:gd name="connsiteX0" fmla="*/ 0 w 3140507"/>
              <a:gd name="connsiteY0" fmla="*/ 0 h 2330249"/>
              <a:gd name="connsiteX1" fmla="*/ 0 w 3140507"/>
              <a:gd name="connsiteY1" fmla="*/ 218264 h 2330249"/>
              <a:gd name="connsiteX2" fmla="*/ 2872803 w 3140507"/>
              <a:gd name="connsiteY2" fmla="*/ 2330249 h 2330249"/>
              <a:gd name="connsiteX0" fmla="*/ 0 w 3140507"/>
              <a:gd name="connsiteY0" fmla="*/ 0 h 2111985"/>
              <a:gd name="connsiteX1" fmla="*/ 2872803 w 3140507"/>
              <a:gd name="connsiteY1" fmla="*/ 2111985 h 2111985"/>
              <a:gd name="connsiteX0" fmla="*/ 0 w 3132347"/>
              <a:gd name="connsiteY0" fmla="*/ 39890 h 2151875"/>
              <a:gd name="connsiteX1" fmla="*/ 0 w 3132347"/>
              <a:gd name="connsiteY1" fmla="*/ 0 h 2151875"/>
              <a:gd name="connsiteX2" fmla="*/ 2872803 w 3132347"/>
              <a:gd name="connsiteY2" fmla="*/ 2151875 h 2151875"/>
              <a:gd name="connsiteX0" fmla="*/ 0 w 3132347"/>
              <a:gd name="connsiteY0" fmla="*/ 39889 h 2151874"/>
              <a:gd name="connsiteX1" fmla="*/ 0 w 3132347"/>
              <a:gd name="connsiteY1" fmla="*/ 0 h 2151874"/>
              <a:gd name="connsiteX2" fmla="*/ 2872803 w 3132347"/>
              <a:gd name="connsiteY2" fmla="*/ 2151874 h 2151874"/>
              <a:gd name="connsiteX0" fmla="*/ 0 w 2872803"/>
              <a:gd name="connsiteY0" fmla="*/ 0 h 2111985"/>
              <a:gd name="connsiteX1" fmla="*/ 2872803 w 2872803"/>
              <a:gd name="connsiteY1" fmla="*/ 2111985 h 2111985"/>
              <a:gd name="connsiteX0" fmla="*/ 1 w 2872804"/>
              <a:gd name="connsiteY0" fmla="*/ 41228 h 2153213"/>
              <a:gd name="connsiteX1" fmla="*/ 1 w 2872804"/>
              <a:gd name="connsiteY1" fmla="*/ 1338 h 2153213"/>
              <a:gd name="connsiteX2" fmla="*/ 2872804 w 2872804"/>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741649"/>
              <a:gd name="connsiteY0" fmla="*/ 41228 h 2153213"/>
              <a:gd name="connsiteX1" fmla="*/ 1 w 2741649"/>
              <a:gd name="connsiteY1" fmla="*/ 1338 h 2153213"/>
              <a:gd name="connsiteX2" fmla="*/ 2741649 w 2741649"/>
              <a:gd name="connsiteY2" fmla="*/ 2153213 h 2153213"/>
              <a:gd name="connsiteX0" fmla="*/ 1 w 2832991"/>
              <a:gd name="connsiteY0" fmla="*/ 41228 h 1859566"/>
              <a:gd name="connsiteX1" fmla="*/ 1 w 2832991"/>
              <a:gd name="connsiteY1" fmla="*/ 1338 h 1859566"/>
              <a:gd name="connsiteX2" fmla="*/ 2832991 w 2832991"/>
              <a:gd name="connsiteY2" fmla="*/ 1859566 h 1859566"/>
              <a:gd name="connsiteX0" fmla="*/ 1 w 2684268"/>
              <a:gd name="connsiteY0" fmla="*/ 41228 h 1450859"/>
              <a:gd name="connsiteX1" fmla="*/ 1 w 2684268"/>
              <a:gd name="connsiteY1" fmla="*/ 1338 h 1450859"/>
              <a:gd name="connsiteX2" fmla="*/ 2684268 w 2684268"/>
              <a:gd name="connsiteY2" fmla="*/ 1450859 h 1450859"/>
              <a:gd name="connsiteX0" fmla="*/ 1 w 2684269"/>
              <a:gd name="connsiteY0" fmla="*/ 41228 h 1518596"/>
              <a:gd name="connsiteX1" fmla="*/ 1 w 2684269"/>
              <a:gd name="connsiteY1" fmla="*/ 1338 h 1518596"/>
              <a:gd name="connsiteX2" fmla="*/ 2684269 w 2684269"/>
              <a:gd name="connsiteY2" fmla="*/ 1518596 h 1518596"/>
              <a:gd name="connsiteX0" fmla="*/ 1 w 2684269"/>
              <a:gd name="connsiteY0" fmla="*/ 41228 h 1377089"/>
              <a:gd name="connsiteX1" fmla="*/ 1 w 2684269"/>
              <a:gd name="connsiteY1" fmla="*/ 1338 h 1377089"/>
              <a:gd name="connsiteX2" fmla="*/ 2684269 w 2684269"/>
              <a:gd name="connsiteY2" fmla="*/ 1377089 h 1377089"/>
              <a:gd name="connsiteX0" fmla="*/ 0 w 2684268"/>
              <a:gd name="connsiteY0" fmla="*/ 0 h 1375751"/>
              <a:gd name="connsiteX1" fmla="*/ 2684268 w 2684268"/>
              <a:gd name="connsiteY1" fmla="*/ 1375751 h 1375751"/>
              <a:gd name="connsiteX0" fmla="*/ 176555 w 1090437"/>
              <a:gd name="connsiteY0" fmla="*/ 25336 h 785761"/>
              <a:gd name="connsiteX1" fmla="*/ 226908 w 1090437"/>
              <a:gd name="connsiteY1" fmla="*/ 785761 h 785761"/>
              <a:gd name="connsiteX0" fmla="*/ 592675 w 1506558"/>
              <a:gd name="connsiteY0" fmla="*/ 566231 h 1326656"/>
              <a:gd name="connsiteX1" fmla="*/ 643028 w 1506558"/>
              <a:gd name="connsiteY1" fmla="*/ 1326656 h 1326656"/>
              <a:gd name="connsiteX0" fmla="*/ 592675 w 1506558"/>
              <a:gd name="connsiteY0" fmla="*/ 566231 h 1326656"/>
              <a:gd name="connsiteX1" fmla="*/ 643028 w 1506558"/>
              <a:gd name="connsiteY1" fmla="*/ 1326656 h 1326656"/>
              <a:gd name="connsiteX0" fmla="*/ 592675 w 1509690"/>
              <a:gd name="connsiteY0" fmla="*/ 886432 h 1646857"/>
              <a:gd name="connsiteX1" fmla="*/ 610238 w 1509690"/>
              <a:gd name="connsiteY1" fmla="*/ 0 h 1646857"/>
              <a:gd name="connsiteX2" fmla="*/ 643028 w 1509690"/>
              <a:gd name="connsiteY2" fmla="*/ 1646857 h 1646857"/>
              <a:gd name="connsiteX0" fmla="*/ 610238 w 1509690"/>
              <a:gd name="connsiteY0" fmla="*/ 0 h 1646857"/>
              <a:gd name="connsiteX1" fmla="*/ 643028 w 1509690"/>
              <a:gd name="connsiteY1" fmla="*/ 1646857 h 1646857"/>
              <a:gd name="connsiteX0" fmla="*/ 447926 w 1347378"/>
              <a:gd name="connsiteY0" fmla="*/ 0 h 1510522"/>
              <a:gd name="connsiteX1" fmla="*/ 643028 w 1347378"/>
              <a:gd name="connsiteY1" fmla="*/ 1510522 h 1510522"/>
              <a:gd name="connsiteX0" fmla="*/ 486569 w 1386021"/>
              <a:gd name="connsiteY0" fmla="*/ 0 h 1510522"/>
              <a:gd name="connsiteX1" fmla="*/ 643028 w 1386021"/>
              <a:gd name="connsiteY1" fmla="*/ 1510522 h 1510522"/>
              <a:gd name="connsiteX0" fmla="*/ 522871 w 1422323"/>
              <a:gd name="connsiteY0" fmla="*/ 0 h 1594421"/>
              <a:gd name="connsiteX1" fmla="*/ 643028 w 1422323"/>
              <a:gd name="connsiteY1" fmla="*/ 1594421 h 1594421"/>
              <a:gd name="connsiteX0" fmla="*/ 397380 w 1296832"/>
              <a:gd name="connsiteY0" fmla="*/ 0 h 1491467"/>
              <a:gd name="connsiteX1" fmla="*/ 643028 w 1296832"/>
              <a:gd name="connsiteY1" fmla="*/ 1491467 h 1491467"/>
              <a:gd name="connsiteX0" fmla="*/ 507936 w 1407388"/>
              <a:gd name="connsiteY0" fmla="*/ 0 h 1491467"/>
              <a:gd name="connsiteX1" fmla="*/ 643028 w 1407388"/>
              <a:gd name="connsiteY1" fmla="*/ 1491467 h 1491467"/>
              <a:gd name="connsiteX0" fmla="*/ 440596 w 1340048"/>
              <a:gd name="connsiteY0" fmla="*/ 0 h 1491467"/>
              <a:gd name="connsiteX1" fmla="*/ 575688 w 1340048"/>
              <a:gd name="connsiteY1" fmla="*/ 1491467 h 1491467"/>
              <a:gd name="connsiteX0" fmla="*/ 130562 w 1030014"/>
              <a:gd name="connsiteY0" fmla="*/ 0 h 1491467"/>
              <a:gd name="connsiteX1" fmla="*/ 265654 w 1030014"/>
              <a:gd name="connsiteY1" fmla="*/ 1491467 h 1491467"/>
            </a:gdLst>
            <a:ahLst/>
            <a:cxnLst>
              <a:cxn ang="0">
                <a:pos x="connsiteX0" y="connsiteY0"/>
              </a:cxn>
              <a:cxn ang="0">
                <a:pos x="connsiteX1" y="connsiteY1"/>
              </a:cxn>
            </a:cxnLst>
            <a:rect l="l" t="t" r="r" b="b"/>
            <a:pathLst>
              <a:path w="1030014" h="1491467">
                <a:moveTo>
                  <a:pt x="130562" y="0"/>
                </a:moveTo>
                <a:cubicBezTo>
                  <a:pt x="1030014" y="722446"/>
                  <a:pt x="0" y="138759"/>
                  <a:pt x="265654" y="1491467"/>
                </a:cubicBezTo>
              </a:path>
            </a:pathLst>
          </a:custGeom>
          <a:ln w="127000" cmpd="sng">
            <a:solidFill>
              <a:schemeClr val="bg2">
                <a:lumMod val="75000"/>
              </a:schemeClr>
            </a:solidFill>
            <a:prstDash val="sysDash"/>
            <a:headEnd type="triangle"/>
            <a:tailEnd type="none" w="sm" len="sm"/>
          </a:ln>
          <a:scene3d>
            <a:camera prst="perspectiveRelaxed"/>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0" name="Rectangle 89"/>
          <p:cNvSpPr/>
          <p:nvPr/>
        </p:nvSpPr>
        <p:spPr>
          <a:xfrm>
            <a:off x="4299989" y="1173931"/>
            <a:ext cx="4815742" cy="461665"/>
          </a:xfrm>
          <a:prstGeom prst="rect">
            <a:avLst/>
          </a:prstGeom>
        </p:spPr>
        <p:txBody>
          <a:bodyPr wrap="none">
            <a:spAutoFit/>
          </a:bodyPr>
          <a:lstStyle/>
          <a:p>
            <a:r>
              <a:rPr lang="en-US" sz="2400" b="1" i="1" dirty="0" smtClean="0">
                <a:solidFill>
                  <a:schemeClr val="bg1"/>
                </a:solidFill>
              </a:rPr>
              <a:t>Containerized Imports – Future </a:t>
            </a:r>
            <a:endParaRPr lang="en-US" sz="2400" b="1"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fill="hold"/>
                                        <p:tgtEl>
                                          <p:spTgt spid="97"/>
                                        </p:tgtEl>
                                        <p:attrNameLst>
                                          <p:attrName>ppt_x</p:attrName>
                                        </p:attrNameLst>
                                      </p:cBhvr>
                                      <p:tavLst>
                                        <p:tav tm="0">
                                          <p:val>
                                            <p:strVal val="#ppt_x"/>
                                          </p:val>
                                        </p:tav>
                                        <p:tav tm="100000">
                                          <p:val>
                                            <p:strVal val="#ppt_x"/>
                                          </p:val>
                                        </p:tav>
                                      </p:tavLst>
                                    </p:anim>
                                    <p:anim calcmode="lin" valueType="num">
                                      <p:cBhvr additive="base">
                                        <p:cTn id="18" dur="500" fill="hold"/>
                                        <p:tgtEl>
                                          <p:spTgt spid="9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fill="hold"/>
                                        <p:tgtEl>
                                          <p:spTgt spid="98"/>
                                        </p:tgtEl>
                                        <p:attrNameLst>
                                          <p:attrName>ppt_x</p:attrName>
                                        </p:attrNameLst>
                                      </p:cBhvr>
                                      <p:tavLst>
                                        <p:tav tm="0">
                                          <p:val>
                                            <p:strVal val="#ppt_x"/>
                                          </p:val>
                                        </p:tav>
                                        <p:tav tm="100000">
                                          <p:val>
                                            <p:strVal val="#ppt_x"/>
                                          </p:val>
                                        </p:tav>
                                      </p:tavLst>
                                    </p:anim>
                                    <p:anim calcmode="lin" valueType="num">
                                      <p:cBhvr additive="base">
                                        <p:cTn id="2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ppt_x"/>
                                          </p:val>
                                        </p:tav>
                                        <p:tav tm="100000">
                                          <p:val>
                                            <p:strVal val="#ppt_x"/>
                                          </p:val>
                                        </p:tav>
                                      </p:tavLst>
                                    </p:anim>
                                    <p:anim calcmode="lin" valueType="num">
                                      <p:cBhvr additive="base">
                                        <p:cTn id="2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smtClean="0"/>
              <a:t>Opportunity 3:  Florida as a Global Hub</a:t>
            </a:r>
            <a:endParaRPr lang="en-US" dirty="0"/>
          </a:p>
        </p:txBody>
      </p:sp>
      <p:grpSp>
        <p:nvGrpSpPr>
          <p:cNvPr id="4" name="Group 3"/>
          <p:cNvGrpSpPr/>
          <p:nvPr/>
        </p:nvGrpSpPr>
        <p:grpSpPr>
          <a:xfrm>
            <a:off x="499730" y="1342147"/>
            <a:ext cx="8250865" cy="4784725"/>
            <a:chOff x="893135" y="1448477"/>
            <a:chExt cx="8250865" cy="4784725"/>
          </a:xfrm>
        </p:grpSpPr>
        <p:pic>
          <p:nvPicPr>
            <p:cNvPr id="46082" name="Picture 2" descr="C:\Documents and Settings\eenarsonhering\Desktop\Picture2.png"/>
            <p:cNvPicPr>
              <a:picLocks noChangeAspect="1" noChangeArrowheads="1"/>
            </p:cNvPicPr>
            <p:nvPr/>
          </p:nvPicPr>
          <p:blipFill>
            <a:blip r:embed="rId3" cstate="print"/>
            <a:srcRect r="25110"/>
            <a:stretch>
              <a:fillRect/>
            </a:stretch>
          </p:blipFill>
          <p:spPr bwMode="auto">
            <a:xfrm>
              <a:off x="3081909" y="1448477"/>
              <a:ext cx="6062091" cy="4784725"/>
            </a:xfrm>
            <a:prstGeom prst="rect">
              <a:avLst/>
            </a:prstGeom>
            <a:noFill/>
          </p:spPr>
        </p:pic>
        <p:pic>
          <p:nvPicPr>
            <p:cNvPr id="3" name="Picture 2" descr="C:\Documents and Settings\eenarsonhering\Desktop\Picture2.png"/>
            <p:cNvPicPr>
              <a:picLocks noChangeAspect="1" noChangeArrowheads="1"/>
            </p:cNvPicPr>
            <p:nvPr/>
          </p:nvPicPr>
          <p:blipFill>
            <a:blip r:embed="rId3" cstate="print"/>
            <a:srcRect l="74668"/>
            <a:stretch>
              <a:fillRect/>
            </a:stretch>
          </p:blipFill>
          <p:spPr bwMode="auto">
            <a:xfrm>
              <a:off x="893135" y="1448477"/>
              <a:ext cx="2050545" cy="4784725"/>
            </a:xfrm>
            <a:prstGeom prst="rect">
              <a:avLst/>
            </a:prstGeom>
            <a:noFill/>
          </p:spPr>
        </p:pic>
      </p:grpSp>
      <p:sp>
        <p:nvSpPr>
          <p:cNvPr id="5" name="Freeform 4"/>
          <p:cNvSpPr/>
          <p:nvPr/>
        </p:nvSpPr>
        <p:spPr>
          <a:xfrm>
            <a:off x="2995030" y="2411055"/>
            <a:ext cx="1212130" cy="494717"/>
          </a:xfrm>
          <a:custGeom>
            <a:avLst/>
            <a:gdLst>
              <a:gd name="connsiteX0" fmla="*/ 0 w 2021306"/>
              <a:gd name="connsiteY0" fmla="*/ 0 h 587141"/>
              <a:gd name="connsiteX1" fmla="*/ 2021306 w 2021306"/>
              <a:gd name="connsiteY1" fmla="*/ 587141 h 587141"/>
              <a:gd name="connsiteX2" fmla="*/ 2021306 w 2021306"/>
              <a:gd name="connsiteY2" fmla="*/ 587141 h 587141"/>
              <a:gd name="connsiteX3" fmla="*/ 2021306 w 2021306"/>
              <a:gd name="connsiteY3" fmla="*/ 587141 h 587141"/>
              <a:gd name="connsiteX0" fmla="*/ 0 w 2021306"/>
              <a:gd name="connsiteY0" fmla="*/ 315826 h 902967"/>
              <a:gd name="connsiteX1" fmla="*/ 2021306 w 2021306"/>
              <a:gd name="connsiteY1" fmla="*/ 902967 h 902967"/>
              <a:gd name="connsiteX2" fmla="*/ 2021306 w 2021306"/>
              <a:gd name="connsiteY2" fmla="*/ 902967 h 902967"/>
              <a:gd name="connsiteX3" fmla="*/ 2021306 w 2021306"/>
              <a:gd name="connsiteY3" fmla="*/ 902967 h 902967"/>
              <a:gd name="connsiteX0" fmla="*/ 0 w 2264544"/>
              <a:gd name="connsiteY0" fmla="*/ 566409 h 902967"/>
              <a:gd name="connsiteX1" fmla="*/ 2264544 w 2264544"/>
              <a:gd name="connsiteY1" fmla="*/ 902967 h 902967"/>
              <a:gd name="connsiteX2" fmla="*/ 2264544 w 2264544"/>
              <a:gd name="connsiteY2" fmla="*/ 902967 h 902967"/>
              <a:gd name="connsiteX3" fmla="*/ 2264544 w 2264544"/>
              <a:gd name="connsiteY3" fmla="*/ 902967 h 902967"/>
              <a:gd name="connsiteX0" fmla="*/ 0 w 2294433"/>
              <a:gd name="connsiteY0" fmla="*/ 566409 h 950018"/>
              <a:gd name="connsiteX1" fmla="*/ 2264544 w 2294433"/>
              <a:gd name="connsiteY1" fmla="*/ 902967 h 950018"/>
              <a:gd name="connsiteX2" fmla="*/ 2264544 w 2294433"/>
              <a:gd name="connsiteY2" fmla="*/ 902967 h 950018"/>
              <a:gd name="connsiteX3" fmla="*/ 2294433 w 2294433"/>
              <a:gd name="connsiteY3" fmla="*/ 950018 h 950018"/>
              <a:gd name="connsiteX0" fmla="*/ 0 w 2351591"/>
              <a:gd name="connsiteY0" fmla="*/ 566409 h 902967"/>
              <a:gd name="connsiteX1" fmla="*/ 2264544 w 2351591"/>
              <a:gd name="connsiteY1" fmla="*/ 902967 h 902967"/>
              <a:gd name="connsiteX2" fmla="*/ 2264544 w 2351591"/>
              <a:gd name="connsiteY2" fmla="*/ 902967 h 902967"/>
              <a:gd name="connsiteX3" fmla="*/ 2351591 w 2351591"/>
              <a:gd name="connsiteY3" fmla="*/ 745648 h 902967"/>
              <a:gd name="connsiteX0" fmla="*/ 0 w 2351591"/>
              <a:gd name="connsiteY0" fmla="*/ 566409 h 902967"/>
              <a:gd name="connsiteX1" fmla="*/ 2264544 w 2351591"/>
              <a:gd name="connsiteY1" fmla="*/ 902967 h 902967"/>
              <a:gd name="connsiteX2" fmla="*/ 2351591 w 2351591"/>
              <a:gd name="connsiteY2" fmla="*/ 745648 h 902967"/>
              <a:gd name="connsiteX0" fmla="*/ 0 w 2351591"/>
              <a:gd name="connsiteY0" fmla="*/ 0 h 179239"/>
              <a:gd name="connsiteX1" fmla="*/ 2351591 w 2351591"/>
              <a:gd name="connsiteY1" fmla="*/ 179239 h 179239"/>
              <a:gd name="connsiteX0" fmla="*/ 0 w 2351591"/>
              <a:gd name="connsiteY0" fmla="*/ 283562 h 462801"/>
              <a:gd name="connsiteX1" fmla="*/ 2351591 w 2351591"/>
              <a:gd name="connsiteY1" fmla="*/ 462801 h 462801"/>
              <a:gd name="connsiteX0" fmla="*/ 0 w 2351591"/>
              <a:gd name="connsiteY0" fmla="*/ 283562 h 462801"/>
              <a:gd name="connsiteX1" fmla="*/ 2351591 w 2351591"/>
              <a:gd name="connsiteY1" fmla="*/ 462801 h 462801"/>
              <a:gd name="connsiteX0" fmla="*/ 290752 w 2642343"/>
              <a:gd name="connsiteY0" fmla="*/ 283562 h 462801"/>
              <a:gd name="connsiteX1" fmla="*/ 0 w 2642343"/>
              <a:gd name="connsiteY1" fmla="*/ 317196 h 462801"/>
              <a:gd name="connsiteX2" fmla="*/ 2642343 w 2642343"/>
              <a:gd name="connsiteY2" fmla="*/ 462801 h 462801"/>
              <a:gd name="connsiteX0" fmla="*/ 0 w 2351591"/>
              <a:gd name="connsiteY0" fmla="*/ 0 h 179239"/>
              <a:gd name="connsiteX1" fmla="*/ 2351591 w 2351591"/>
              <a:gd name="connsiteY1" fmla="*/ 179239 h 179239"/>
              <a:gd name="connsiteX0" fmla="*/ 0 w 2680391"/>
              <a:gd name="connsiteY0" fmla="*/ 0 h 145606"/>
              <a:gd name="connsiteX1" fmla="*/ 2680391 w 2680391"/>
              <a:gd name="connsiteY1" fmla="*/ 145606 h 145606"/>
              <a:gd name="connsiteX0" fmla="*/ 0 w 2680391"/>
              <a:gd name="connsiteY0" fmla="*/ 253514 h 399120"/>
              <a:gd name="connsiteX1" fmla="*/ 2680391 w 2680391"/>
              <a:gd name="connsiteY1" fmla="*/ 399120 h 399120"/>
            </a:gdLst>
            <a:ahLst/>
            <a:cxnLst>
              <a:cxn ang="0">
                <a:pos x="connsiteX0" y="connsiteY0"/>
              </a:cxn>
              <a:cxn ang="0">
                <a:pos x="connsiteX1" y="connsiteY1"/>
              </a:cxn>
            </a:cxnLst>
            <a:rect l="l" t="t" r="r" b="b"/>
            <a:pathLst>
              <a:path w="2680391" h="399120">
                <a:moveTo>
                  <a:pt x="0" y="253514"/>
                </a:moveTo>
                <a:cubicBezTo>
                  <a:pt x="2276270" y="0"/>
                  <a:pt x="1786927" y="350585"/>
                  <a:pt x="2680391" y="399120"/>
                </a:cubicBezTo>
              </a:path>
            </a:pathLst>
          </a:custGeom>
          <a:ln>
            <a:headEnd type="triangle" w="sm" len="sm"/>
            <a:tailEnd type="triangle" w="sm" len="s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grpSp>
        <p:nvGrpSpPr>
          <p:cNvPr id="6" name="Group 1061"/>
          <p:cNvGrpSpPr/>
          <p:nvPr/>
        </p:nvGrpSpPr>
        <p:grpSpPr>
          <a:xfrm>
            <a:off x="1354391" y="1665385"/>
            <a:ext cx="5196915" cy="2809500"/>
            <a:chOff x="-708042" y="1710289"/>
            <a:chExt cx="5196915" cy="2809500"/>
          </a:xfrm>
        </p:grpSpPr>
        <p:sp>
          <p:nvSpPr>
            <p:cNvPr id="7" name="Freeform 6"/>
            <p:cNvSpPr/>
            <p:nvPr/>
          </p:nvSpPr>
          <p:spPr>
            <a:xfrm>
              <a:off x="2244436" y="1710289"/>
              <a:ext cx="2244437" cy="1306043"/>
            </a:xfrm>
            <a:custGeom>
              <a:avLst/>
              <a:gdLst>
                <a:gd name="connsiteX0" fmla="*/ 0 w 2244437"/>
                <a:gd name="connsiteY0" fmla="*/ 688768 h 688768"/>
                <a:gd name="connsiteX1" fmla="*/ 2244437 w 2244437"/>
                <a:gd name="connsiteY1" fmla="*/ 0 h 688768"/>
                <a:gd name="connsiteX0" fmla="*/ 0 w 2244437"/>
                <a:gd name="connsiteY0" fmla="*/ 1479228 h 1479228"/>
                <a:gd name="connsiteX1" fmla="*/ 2244437 w 2244437"/>
                <a:gd name="connsiteY1" fmla="*/ 790460 h 1479228"/>
                <a:gd name="connsiteX0" fmla="*/ 0 w 2244437"/>
                <a:gd name="connsiteY0" fmla="*/ 954313 h 954313"/>
                <a:gd name="connsiteX1" fmla="*/ 2244437 w 2244437"/>
                <a:gd name="connsiteY1" fmla="*/ 265545 h 954313"/>
                <a:gd name="connsiteX0" fmla="*/ 0 w 2244437"/>
                <a:gd name="connsiteY0" fmla="*/ 954313 h 954313"/>
                <a:gd name="connsiteX1" fmla="*/ 2244437 w 2244437"/>
                <a:gd name="connsiteY1" fmla="*/ 265545 h 954313"/>
                <a:gd name="connsiteX0" fmla="*/ 0 w 2244437"/>
                <a:gd name="connsiteY0" fmla="*/ 1306043 h 1306043"/>
                <a:gd name="connsiteX1" fmla="*/ 2244437 w 2244437"/>
                <a:gd name="connsiteY1" fmla="*/ 617275 h 1306043"/>
              </a:gdLst>
              <a:ahLst/>
              <a:cxnLst>
                <a:cxn ang="0">
                  <a:pos x="connsiteX0" y="connsiteY0"/>
                </a:cxn>
                <a:cxn ang="0">
                  <a:pos x="connsiteX1" y="connsiteY1"/>
                </a:cxn>
              </a:cxnLst>
              <a:rect l="l" t="t" r="r" b="b"/>
              <a:pathLst>
                <a:path w="2244437" h="1306043">
                  <a:moveTo>
                    <a:pt x="0" y="1306043"/>
                  </a:moveTo>
                  <a:cubicBezTo>
                    <a:pt x="378293" y="1028936"/>
                    <a:pt x="886112" y="0"/>
                    <a:pt x="2244437" y="617275"/>
                  </a:cubicBezTo>
                </a:path>
              </a:pathLst>
            </a:custGeom>
            <a:ln>
              <a:solidFill>
                <a:schemeClr val="accent2">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sp>
          <p:nvSpPr>
            <p:cNvPr id="8" name="Freeform 7"/>
            <p:cNvSpPr/>
            <p:nvPr/>
          </p:nvSpPr>
          <p:spPr>
            <a:xfrm>
              <a:off x="-708042" y="1883752"/>
              <a:ext cx="2976586" cy="1135481"/>
            </a:xfrm>
            <a:custGeom>
              <a:avLst/>
              <a:gdLst>
                <a:gd name="connsiteX0" fmla="*/ 0 w 2244437"/>
                <a:gd name="connsiteY0" fmla="*/ 688768 h 688768"/>
                <a:gd name="connsiteX1" fmla="*/ 2244437 w 2244437"/>
                <a:gd name="connsiteY1" fmla="*/ 0 h 688768"/>
                <a:gd name="connsiteX0" fmla="*/ 0 w 2244437"/>
                <a:gd name="connsiteY0" fmla="*/ 1479228 h 1479228"/>
                <a:gd name="connsiteX1" fmla="*/ 2244437 w 2244437"/>
                <a:gd name="connsiteY1" fmla="*/ 790460 h 1479228"/>
                <a:gd name="connsiteX0" fmla="*/ 573195 w 1686296"/>
                <a:gd name="connsiteY0" fmla="*/ 229589 h 1730145"/>
                <a:gd name="connsiteX1" fmla="*/ 1686296 w 1686296"/>
                <a:gd name="connsiteY1" fmla="*/ 1730145 h 1730145"/>
                <a:gd name="connsiteX0" fmla="*/ 0 w 1436915"/>
                <a:gd name="connsiteY0" fmla="*/ 229589 h 1730145"/>
                <a:gd name="connsiteX1" fmla="*/ 1113101 w 1436915"/>
                <a:gd name="connsiteY1" fmla="*/ 1730145 h 1730145"/>
                <a:gd name="connsiteX0" fmla="*/ 941319 w 2378234"/>
                <a:gd name="connsiteY0" fmla="*/ 0 h 1500556"/>
                <a:gd name="connsiteX1" fmla="*/ 0 w 2378234"/>
                <a:gd name="connsiteY1" fmla="*/ 685329 h 1500556"/>
                <a:gd name="connsiteX2" fmla="*/ 2054420 w 2378234"/>
                <a:gd name="connsiteY2" fmla="*/ 1500556 h 1500556"/>
                <a:gd name="connsiteX0" fmla="*/ 0 w 2378234"/>
                <a:gd name="connsiteY0" fmla="*/ 207203 h 1022430"/>
                <a:gd name="connsiteX1" fmla="*/ 2054420 w 2378234"/>
                <a:gd name="connsiteY1" fmla="*/ 1022430 h 1022430"/>
                <a:gd name="connsiteX0" fmla="*/ 0 w 2267082"/>
                <a:gd name="connsiteY0" fmla="*/ 207203 h 1004514"/>
                <a:gd name="connsiteX1" fmla="*/ 1943268 w 2267082"/>
                <a:gd name="connsiteY1" fmla="*/ 1004514 h 1004514"/>
                <a:gd name="connsiteX0" fmla="*/ 0 w 3300400"/>
                <a:gd name="connsiteY0" fmla="*/ 546678 h 981488"/>
                <a:gd name="connsiteX1" fmla="*/ 2976586 w 3300400"/>
                <a:gd name="connsiteY1" fmla="*/ 981488 h 981488"/>
                <a:gd name="connsiteX0" fmla="*/ 0 w 3300400"/>
                <a:gd name="connsiteY0" fmla="*/ 604841 h 1039651"/>
                <a:gd name="connsiteX1" fmla="*/ 2976586 w 3300400"/>
                <a:gd name="connsiteY1" fmla="*/ 1039651 h 1039651"/>
                <a:gd name="connsiteX0" fmla="*/ 0 w 3300400"/>
                <a:gd name="connsiteY0" fmla="*/ 546678 h 981488"/>
                <a:gd name="connsiteX1" fmla="*/ 0 w 3300400"/>
                <a:gd name="connsiteY1" fmla="*/ 663947 h 981488"/>
                <a:gd name="connsiteX2" fmla="*/ 2976586 w 3300400"/>
                <a:gd name="connsiteY2" fmla="*/ 981488 h 981488"/>
                <a:gd name="connsiteX0" fmla="*/ 0 w 3300400"/>
                <a:gd name="connsiteY0" fmla="*/ 553844 h 988654"/>
                <a:gd name="connsiteX1" fmla="*/ 0 w 3300400"/>
                <a:gd name="connsiteY1" fmla="*/ 671113 h 988654"/>
                <a:gd name="connsiteX2" fmla="*/ 2976586 w 3300400"/>
                <a:gd name="connsiteY2" fmla="*/ 988654 h 988654"/>
                <a:gd name="connsiteX0" fmla="*/ 0 w 2976586"/>
                <a:gd name="connsiteY0" fmla="*/ 1065295 h 1500105"/>
                <a:gd name="connsiteX1" fmla="*/ 0 w 2976586"/>
                <a:gd name="connsiteY1" fmla="*/ 1182564 h 1500105"/>
                <a:gd name="connsiteX2" fmla="*/ 2976586 w 2976586"/>
                <a:gd name="connsiteY2" fmla="*/ 1500105 h 1500105"/>
                <a:gd name="connsiteX0" fmla="*/ 0 w 2976586"/>
                <a:gd name="connsiteY0" fmla="*/ 700671 h 1135481"/>
                <a:gd name="connsiteX1" fmla="*/ 0 w 2976586"/>
                <a:gd name="connsiteY1" fmla="*/ 817940 h 1135481"/>
                <a:gd name="connsiteX2" fmla="*/ 2976586 w 2976586"/>
                <a:gd name="connsiteY2" fmla="*/ 1135481 h 1135481"/>
                <a:gd name="connsiteX0" fmla="*/ 0 w 2976586"/>
                <a:gd name="connsiteY0" fmla="*/ 817940 h 1135481"/>
                <a:gd name="connsiteX1" fmla="*/ 2976586 w 2976586"/>
                <a:gd name="connsiteY1" fmla="*/ 1135481 h 1135481"/>
                <a:gd name="connsiteX0" fmla="*/ 0 w 2976586"/>
                <a:gd name="connsiteY0" fmla="*/ 817940 h 1135481"/>
                <a:gd name="connsiteX1" fmla="*/ 2976586 w 2976586"/>
                <a:gd name="connsiteY1" fmla="*/ 1135481 h 1135481"/>
              </a:gdLst>
              <a:ahLst/>
              <a:cxnLst>
                <a:cxn ang="0">
                  <a:pos x="connsiteX0" y="connsiteY0"/>
                </a:cxn>
                <a:cxn ang="0">
                  <a:pos x="connsiteX1" y="connsiteY1"/>
                </a:cxn>
              </a:cxnLst>
              <a:rect l="l" t="t" r="r" b="b"/>
              <a:pathLst>
                <a:path w="2976586" h="1135481">
                  <a:moveTo>
                    <a:pt x="0" y="817940"/>
                  </a:moveTo>
                  <a:cubicBezTo>
                    <a:pt x="573291" y="166924"/>
                    <a:pt x="2162532" y="0"/>
                    <a:pt x="2976586" y="1135481"/>
                  </a:cubicBezTo>
                </a:path>
              </a:pathLst>
            </a:custGeom>
            <a:ln>
              <a:solidFill>
                <a:schemeClr val="accent2">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sp>
          <p:nvSpPr>
            <p:cNvPr id="10" name="Freeform 9"/>
            <p:cNvSpPr/>
            <p:nvPr/>
          </p:nvSpPr>
          <p:spPr>
            <a:xfrm>
              <a:off x="2244436" y="2789644"/>
              <a:ext cx="1436915" cy="1730145"/>
            </a:xfrm>
            <a:custGeom>
              <a:avLst/>
              <a:gdLst>
                <a:gd name="connsiteX0" fmla="*/ 0 w 2244437"/>
                <a:gd name="connsiteY0" fmla="*/ 688768 h 688768"/>
                <a:gd name="connsiteX1" fmla="*/ 2244437 w 2244437"/>
                <a:gd name="connsiteY1" fmla="*/ 0 h 688768"/>
                <a:gd name="connsiteX0" fmla="*/ 0 w 2244437"/>
                <a:gd name="connsiteY0" fmla="*/ 1479228 h 1479228"/>
                <a:gd name="connsiteX1" fmla="*/ 2244437 w 2244437"/>
                <a:gd name="connsiteY1" fmla="*/ 790460 h 1479228"/>
                <a:gd name="connsiteX0" fmla="*/ 573195 w 1686296"/>
                <a:gd name="connsiteY0" fmla="*/ 229589 h 1730145"/>
                <a:gd name="connsiteX1" fmla="*/ 1686296 w 1686296"/>
                <a:gd name="connsiteY1" fmla="*/ 1730145 h 1730145"/>
                <a:gd name="connsiteX0" fmla="*/ 0 w 1436915"/>
                <a:gd name="connsiteY0" fmla="*/ 229589 h 1730145"/>
                <a:gd name="connsiteX1" fmla="*/ 1113101 w 1436915"/>
                <a:gd name="connsiteY1" fmla="*/ 1730145 h 1730145"/>
              </a:gdLst>
              <a:ahLst/>
              <a:cxnLst>
                <a:cxn ang="0">
                  <a:pos x="connsiteX0" y="connsiteY0"/>
                </a:cxn>
                <a:cxn ang="0">
                  <a:pos x="connsiteX1" y="connsiteY1"/>
                </a:cxn>
              </a:cxnLst>
              <a:rect l="l" t="t" r="r" b="b"/>
              <a:pathLst>
                <a:path w="1436915" h="1730145">
                  <a:moveTo>
                    <a:pt x="0" y="229589"/>
                  </a:moveTo>
                  <a:cubicBezTo>
                    <a:pt x="748146" y="0"/>
                    <a:pt x="1436915" y="748657"/>
                    <a:pt x="1113101" y="1730145"/>
                  </a:cubicBezTo>
                </a:path>
              </a:pathLst>
            </a:custGeom>
            <a:ln>
              <a:solidFill>
                <a:schemeClr val="accent2">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grpSp>
      <p:sp>
        <p:nvSpPr>
          <p:cNvPr id="14" name="Freeform 13"/>
          <p:cNvSpPr/>
          <p:nvPr/>
        </p:nvSpPr>
        <p:spPr>
          <a:xfrm>
            <a:off x="1430052" y="2650009"/>
            <a:ext cx="3020090" cy="1260509"/>
          </a:xfrm>
          <a:custGeom>
            <a:avLst/>
            <a:gdLst>
              <a:gd name="connsiteX0" fmla="*/ 76200 w 76200"/>
              <a:gd name="connsiteY0" fmla="*/ 0 h 576263"/>
              <a:gd name="connsiteX1" fmla="*/ 0 w 76200"/>
              <a:gd name="connsiteY1" fmla="*/ 576263 h 576263"/>
              <a:gd name="connsiteX2" fmla="*/ 0 w 76200"/>
              <a:gd name="connsiteY2" fmla="*/ 576263 h 576263"/>
              <a:gd name="connsiteX0" fmla="*/ 166097 w 166097"/>
              <a:gd name="connsiteY0" fmla="*/ 0 h 576263"/>
              <a:gd name="connsiteX1" fmla="*/ 89897 w 166097"/>
              <a:gd name="connsiteY1" fmla="*/ 576263 h 576263"/>
              <a:gd name="connsiteX2" fmla="*/ 89897 w 166097"/>
              <a:gd name="connsiteY2" fmla="*/ 576263 h 576263"/>
              <a:gd name="connsiteX0" fmla="*/ 166097 w 221923"/>
              <a:gd name="connsiteY0" fmla="*/ 0 h 576263"/>
              <a:gd name="connsiteX1" fmla="*/ 89897 w 221923"/>
              <a:gd name="connsiteY1" fmla="*/ 576263 h 576263"/>
              <a:gd name="connsiteX2" fmla="*/ 89897 w 221923"/>
              <a:gd name="connsiteY2" fmla="*/ 576263 h 576263"/>
              <a:gd name="connsiteX0" fmla="*/ 1774279 w 1830105"/>
              <a:gd name="connsiteY0" fmla="*/ 0 h 1643860"/>
              <a:gd name="connsiteX1" fmla="*/ 1698079 w 1830105"/>
              <a:gd name="connsiteY1" fmla="*/ 576263 h 1643860"/>
              <a:gd name="connsiteX2" fmla="*/ 0 w 1830105"/>
              <a:gd name="connsiteY2" fmla="*/ 1643860 h 1643860"/>
              <a:gd name="connsiteX0" fmla="*/ 1774279 w 1830105"/>
              <a:gd name="connsiteY0" fmla="*/ 0 h 1643860"/>
              <a:gd name="connsiteX1" fmla="*/ 1698079 w 1830105"/>
              <a:gd name="connsiteY1" fmla="*/ 576263 h 1643860"/>
              <a:gd name="connsiteX2" fmla="*/ 1710517 w 1830105"/>
              <a:gd name="connsiteY2" fmla="*/ 793343 h 1643860"/>
              <a:gd name="connsiteX3" fmla="*/ 0 w 1830105"/>
              <a:gd name="connsiteY3" fmla="*/ 1643860 h 1643860"/>
              <a:gd name="connsiteX0" fmla="*/ 1774279 w 1774279"/>
              <a:gd name="connsiteY0" fmla="*/ 0 h 1643860"/>
              <a:gd name="connsiteX1" fmla="*/ 1698079 w 1774279"/>
              <a:gd name="connsiteY1" fmla="*/ 576263 h 1643860"/>
              <a:gd name="connsiteX2" fmla="*/ 1710517 w 1774279"/>
              <a:gd name="connsiteY2" fmla="*/ 793343 h 1643860"/>
              <a:gd name="connsiteX3" fmla="*/ 0 w 1774279"/>
              <a:gd name="connsiteY3" fmla="*/ 1643860 h 1643860"/>
              <a:gd name="connsiteX0" fmla="*/ 1774279 w 1774279"/>
              <a:gd name="connsiteY0" fmla="*/ 0 h 1643860"/>
              <a:gd name="connsiteX1" fmla="*/ 1698079 w 1774279"/>
              <a:gd name="connsiteY1" fmla="*/ 576263 h 1643860"/>
              <a:gd name="connsiteX2" fmla="*/ 1710517 w 1774279"/>
              <a:gd name="connsiteY2" fmla="*/ 793343 h 1643860"/>
              <a:gd name="connsiteX3" fmla="*/ 0 w 1774279"/>
              <a:gd name="connsiteY3" fmla="*/ 1643860 h 1643860"/>
              <a:gd name="connsiteX0" fmla="*/ 1774279 w 1828574"/>
              <a:gd name="connsiteY0" fmla="*/ 0 h 1643860"/>
              <a:gd name="connsiteX1" fmla="*/ 1698079 w 1828574"/>
              <a:gd name="connsiteY1" fmla="*/ 576263 h 1643860"/>
              <a:gd name="connsiteX2" fmla="*/ 1710517 w 1828574"/>
              <a:gd name="connsiteY2" fmla="*/ 793343 h 1643860"/>
              <a:gd name="connsiteX3" fmla="*/ 0 w 1828574"/>
              <a:gd name="connsiteY3" fmla="*/ 1643860 h 1643860"/>
              <a:gd name="connsiteX0" fmla="*/ 1774279 w 1814739"/>
              <a:gd name="connsiteY0" fmla="*/ 0 h 1643860"/>
              <a:gd name="connsiteX1" fmla="*/ 1684244 w 1814739"/>
              <a:gd name="connsiteY1" fmla="*/ 553121 h 1643860"/>
              <a:gd name="connsiteX2" fmla="*/ 1710517 w 1814739"/>
              <a:gd name="connsiteY2" fmla="*/ 793343 h 1643860"/>
              <a:gd name="connsiteX3" fmla="*/ 0 w 1814739"/>
              <a:gd name="connsiteY3" fmla="*/ 1643860 h 1643860"/>
              <a:gd name="connsiteX0" fmla="*/ 1774279 w 1814739"/>
              <a:gd name="connsiteY0" fmla="*/ 0 h 1643860"/>
              <a:gd name="connsiteX1" fmla="*/ 1684244 w 1814739"/>
              <a:gd name="connsiteY1" fmla="*/ 553121 h 1643860"/>
              <a:gd name="connsiteX2" fmla="*/ 1710517 w 1814739"/>
              <a:gd name="connsiteY2" fmla="*/ 793343 h 1643860"/>
              <a:gd name="connsiteX3" fmla="*/ 0 w 1814739"/>
              <a:gd name="connsiteY3" fmla="*/ 1643860 h 1643860"/>
              <a:gd name="connsiteX0" fmla="*/ 1774279 w 1814739"/>
              <a:gd name="connsiteY0" fmla="*/ 0 h 1643860"/>
              <a:gd name="connsiteX1" fmla="*/ 1684244 w 1814739"/>
              <a:gd name="connsiteY1" fmla="*/ 553121 h 1643860"/>
              <a:gd name="connsiteX2" fmla="*/ 1710517 w 1814739"/>
              <a:gd name="connsiteY2" fmla="*/ 793343 h 1643860"/>
              <a:gd name="connsiteX3" fmla="*/ 0 w 1814739"/>
              <a:gd name="connsiteY3" fmla="*/ 1643860 h 1643860"/>
              <a:gd name="connsiteX0" fmla="*/ 1774279 w 1869111"/>
              <a:gd name="connsiteY0" fmla="*/ 0 h 1643860"/>
              <a:gd name="connsiteX1" fmla="*/ 1684244 w 1869111"/>
              <a:gd name="connsiteY1" fmla="*/ 553121 h 1643860"/>
              <a:gd name="connsiteX2" fmla="*/ 1710517 w 1869111"/>
              <a:gd name="connsiteY2" fmla="*/ 793343 h 1643860"/>
              <a:gd name="connsiteX3" fmla="*/ 0 w 1869111"/>
              <a:gd name="connsiteY3" fmla="*/ 1643860 h 1643860"/>
              <a:gd name="connsiteX0" fmla="*/ 1774279 w 1869111"/>
              <a:gd name="connsiteY0" fmla="*/ 0 h 1643860"/>
              <a:gd name="connsiteX1" fmla="*/ 1684244 w 1869111"/>
              <a:gd name="connsiteY1" fmla="*/ 553121 h 1643860"/>
              <a:gd name="connsiteX2" fmla="*/ 1710517 w 1869111"/>
              <a:gd name="connsiteY2" fmla="*/ 793343 h 1643860"/>
              <a:gd name="connsiteX3" fmla="*/ 0 w 1869111"/>
              <a:gd name="connsiteY3" fmla="*/ 1643860 h 1643860"/>
              <a:gd name="connsiteX0" fmla="*/ 1774279 w 1869111"/>
              <a:gd name="connsiteY0" fmla="*/ 0 h 1643860"/>
              <a:gd name="connsiteX1" fmla="*/ 1684244 w 1869111"/>
              <a:gd name="connsiteY1" fmla="*/ 553121 h 1643860"/>
              <a:gd name="connsiteX2" fmla="*/ 1710517 w 1869111"/>
              <a:gd name="connsiteY2" fmla="*/ 793343 h 1643860"/>
              <a:gd name="connsiteX3" fmla="*/ 0 w 1869111"/>
              <a:gd name="connsiteY3" fmla="*/ 1643860 h 1643860"/>
              <a:gd name="connsiteX0" fmla="*/ 1774279 w 1869111"/>
              <a:gd name="connsiteY0" fmla="*/ 0 h 1643860"/>
              <a:gd name="connsiteX1" fmla="*/ 1684244 w 1869111"/>
              <a:gd name="connsiteY1" fmla="*/ 553121 h 1643860"/>
              <a:gd name="connsiteX2" fmla="*/ 1710517 w 1869111"/>
              <a:gd name="connsiteY2" fmla="*/ 793343 h 1643860"/>
              <a:gd name="connsiteX3" fmla="*/ 0 w 1869111"/>
              <a:gd name="connsiteY3" fmla="*/ 1643860 h 1643860"/>
              <a:gd name="connsiteX0" fmla="*/ 1774279 w 1814739"/>
              <a:gd name="connsiteY0" fmla="*/ 0 h 1643860"/>
              <a:gd name="connsiteX1" fmla="*/ 1684244 w 1814739"/>
              <a:gd name="connsiteY1" fmla="*/ 553121 h 1643860"/>
              <a:gd name="connsiteX2" fmla="*/ 1710517 w 1814739"/>
              <a:gd name="connsiteY2" fmla="*/ 793343 h 1643860"/>
              <a:gd name="connsiteX3" fmla="*/ 0 w 1814739"/>
              <a:gd name="connsiteY3" fmla="*/ 1643860 h 1643860"/>
              <a:gd name="connsiteX0" fmla="*/ 1774279 w 1867149"/>
              <a:gd name="connsiteY0" fmla="*/ 0 h 1643860"/>
              <a:gd name="connsiteX1" fmla="*/ 1684244 w 1867149"/>
              <a:gd name="connsiteY1" fmla="*/ 553121 h 1643860"/>
              <a:gd name="connsiteX2" fmla="*/ 1710517 w 1867149"/>
              <a:gd name="connsiteY2" fmla="*/ 793343 h 1643860"/>
              <a:gd name="connsiteX3" fmla="*/ 0 w 1867149"/>
              <a:gd name="connsiteY3" fmla="*/ 1643860 h 1643860"/>
              <a:gd name="connsiteX0" fmla="*/ 1774279 w 1867149"/>
              <a:gd name="connsiteY0" fmla="*/ 0 h 1643860"/>
              <a:gd name="connsiteX1" fmla="*/ 1684244 w 1867149"/>
              <a:gd name="connsiteY1" fmla="*/ 553121 h 1643860"/>
              <a:gd name="connsiteX2" fmla="*/ 1710517 w 1867149"/>
              <a:gd name="connsiteY2" fmla="*/ 793343 h 1643860"/>
              <a:gd name="connsiteX3" fmla="*/ 0 w 1867149"/>
              <a:gd name="connsiteY3" fmla="*/ 1643860 h 1643860"/>
              <a:gd name="connsiteX0" fmla="*/ 1774279 w 1902875"/>
              <a:gd name="connsiteY0" fmla="*/ 0 h 1643860"/>
              <a:gd name="connsiteX1" fmla="*/ 1684244 w 1902875"/>
              <a:gd name="connsiteY1" fmla="*/ 553121 h 1643860"/>
              <a:gd name="connsiteX2" fmla="*/ 1710517 w 1902875"/>
              <a:gd name="connsiteY2" fmla="*/ 793343 h 1643860"/>
              <a:gd name="connsiteX3" fmla="*/ 0 w 1902875"/>
              <a:gd name="connsiteY3" fmla="*/ 1643860 h 1643860"/>
              <a:gd name="connsiteX0" fmla="*/ 1774279 w 1902875"/>
              <a:gd name="connsiteY0" fmla="*/ 0 h 1643860"/>
              <a:gd name="connsiteX1" fmla="*/ 1684244 w 1902875"/>
              <a:gd name="connsiteY1" fmla="*/ 553121 h 1643860"/>
              <a:gd name="connsiteX2" fmla="*/ 1710517 w 1902875"/>
              <a:gd name="connsiteY2" fmla="*/ 793343 h 1643860"/>
              <a:gd name="connsiteX3" fmla="*/ 0 w 1902875"/>
              <a:gd name="connsiteY3" fmla="*/ 1643860 h 1643860"/>
              <a:gd name="connsiteX0" fmla="*/ 1670049 w 1798645"/>
              <a:gd name="connsiteY0" fmla="*/ 0 h 1643860"/>
              <a:gd name="connsiteX1" fmla="*/ 1580014 w 1798645"/>
              <a:gd name="connsiteY1" fmla="*/ 553121 h 1643860"/>
              <a:gd name="connsiteX2" fmla="*/ 1606287 w 1798645"/>
              <a:gd name="connsiteY2" fmla="*/ 793343 h 1643860"/>
              <a:gd name="connsiteX3" fmla="*/ 0 w 1798645"/>
              <a:gd name="connsiteY3" fmla="*/ 1643860 h 1643860"/>
              <a:gd name="connsiteX0" fmla="*/ 1670049 w 1798645"/>
              <a:gd name="connsiteY0" fmla="*/ 0 h 1592041"/>
              <a:gd name="connsiteX1" fmla="*/ 1580014 w 1798645"/>
              <a:gd name="connsiteY1" fmla="*/ 553121 h 1592041"/>
              <a:gd name="connsiteX2" fmla="*/ 1606287 w 1798645"/>
              <a:gd name="connsiteY2" fmla="*/ 793343 h 1592041"/>
              <a:gd name="connsiteX3" fmla="*/ 0 w 1798645"/>
              <a:gd name="connsiteY3" fmla="*/ 938508 h 1592041"/>
              <a:gd name="connsiteX0" fmla="*/ 1670049 w 1798645"/>
              <a:gd name="connsiteY0" fmla="*/ 0 h 1202019"/>
              <a:gd name="connsiteX1" fmla="*/ 1580014 w 1798645"/>
              <a:gd name="connsiteY1" fmla="*/ 553121 h 1202019"/>
              <a:gd name="connsiteX2" fmla="*/ 1606287 w 1798645"/>
              <a:gd name="connsiteY2" fmla="*/ 793343 h 1202019"/>
              <a:gd name="connsiteX3" fmla="*/ 0 w 1798645"/>
              <a:gd name="connsiteY3" fmla="*/ 938508 h 1202019"/>
              <a:gd name="connsiteX0" fmla="*/ 2557569 w 2686165"/>
              <a:gd name="connsiteY0" fmla="*/ 385033 h 1587052"/>
              <a:gd name="connsiteX1" fmla="*/ 2467534 w 2686165"/>
              <a:gd name="connsiteY1" fmla="*/ 938154 h 1587052"/>
              <a:gd name="connsiteX2" fmla="*/ 2493807 w 2686165"/>
              <a:gd name="connsiteY2" fmla="*/ 1178376 h 1587052"/>
              <a:gd name="connsiteX3" fmla="*/ 0 w 2686165"/>
              <a:gd name="connsiteY3" fmla="*/ 52034 h 1587052"/>
              <a:gd name="connsiteX0" fmla="*/ 2557569 w 2686165"/>
              <a:gd name="connsiteY0" fmla="*/ 332999 h 1535018"/>
              <a:gd name="connsiteX1" fmla="*/ 2467534 w 2686165"/>
              <a:gd name="connsiteY1" fmla="*/ 886120 h 1535018"/>
              <a:gd name="connsiteX2" fmla="*/ 2493807 w 2686165"/>
              <a:gd name="connsiteY2" fmla="*/ 1126342 h 1535018"/>
              <a:gd name="connsiteX3" fmla="*/ 0 w 2686165"/>
              <a:gd name="connsiteY3" fmla="*/ 0 h 1535018"/>
              <a:gd name="connsiteX0" fmla="*/ 2557569 w 2686165"/>
              <a:gd name="connsiteY0" fmla="*/ 332999 h 1405834"/>
              <a:gd name="connsiteX1" fmla="*/ 2467534 w 2686165"/>
              <a:gd name="connsiteY1" fmla="*/ 886120 h 1405834"/>
              <a:gd name="connsiteX2" fmla="*/ 2247269 w 2686165"/>
              <a:gd name="connsiteY2" fmla="*/ 997158 h 1405834"/>
              <a:gd name="connsiteX3" fmla="*/ 0 w 2686165"/>
              <a:gd name="connsiteY3" fmla="*/ 0 h 1405834"/>
              <a:gd name="connsiteX0" fmla="*/ 2557569 w 2686165"/>
              <a:gd name="connsiteY0" fmla="*/ 332999 h 1405834"/>
              <a:gd name="connsiteX1" fmla="*/ 2467534 w 2686165"/>
              <a:gd name="connsiteY1" fmla="*/ 886120 h 1405834"/>
              <a:gd name="connsiteX2" fmla="*/ 2247269 w 2686165"/>
              <a:gd name="connsiteY2" fmla="*/ 997158 h 1405834"/>
              <a:gd name="connsiteX3" fmla="*/ 0 w 2686165"/>
              <a:gd name="connsiteY3" fmla="*/ 0 h 1405834"/>
              <a:gd name="connsiteX0" fmla="*/ 2557569 w 2686165"/>
              <a:gd name="connsiteY0" fmla="*/ 332999 h 1029426"/>
              <a:gd name="connsiteX1" fmla="*/ 2467534 w 2686165"/>
              <a:gd name="connsiteY1" fmla="*/ 886120 h 1029426"/>
              <a:gd name="connsiteX2" fmla="*/ 2247269 w 2686165"/>
              <a:gd name="connsiteY2" fmla="*/ 997158 h 1029426"/>
              <a:gd name="connsiteX3" fmla="*/ 0 w 2686165"/>
              <a:gd name="connsiteY3" fmla="*/ 0 h 1029426"/>
              <a:gd name="connsiteX0" fmla="*/ 2557569 w 2686165"/>
              <a:gd name="connsiteY0" fmla="*/ 332999 h 1029426"/>
              <a:gd name="connsiteX1" fmla="*/ 2467534 w 2686165"/>
              <a:gd name="connsiteY1" fmla="*/ 886120 h 1029426"/>
              <a:gd name="connsiteX2" fmla="*/ 2247269 w 2686165"/>
              <a:gd name="connsiteY2" fmla="*/ 997158 h 1029426"/>
              <a:gd name="connsiteX3" fmla="*/ 0 w 2686165"/>
              <a:gd name="connsiteY3" fmla="*/ 0 h 1029426"/>
              <a:gd name="connsiteX0" fmla="*/ 2557569 w 3085384"/>
              <a:gd name="connsiteY0" fmla="*/ 332999 h 1449235"/>
              <a:gd name="connsiteX1" fmla="*/ 2467534 w 3085384"/>
              <a:gd name="connsiteY1" fmla="*/ 886120 h 1449235"/>
              <a:gd name="connsiteX2" fmla="*/ 2247269 w 3085384"/>
              <a:gd name="connsiteY2" fmla="*/ 997158 h 1449235"/>
              <a:gd name="connsiteX3" fmla="*/ 0 w 3085384"/>
              <a:gd name="connsiteY3" fmla="*/ 0 h 1449235"/>
              <a:gd name="connsiteX0" fmla="*/ 2557569 w 2686165"/>
              <a:gd name="connsiteY0" fmla="*/ 332999 h 1096229"/>
              <a:gd name="connsiteX1" fmla="*/ 2467534 w 2686165"/>
              <a:gd name="connsiteY1" fmla="*/ 886120 h 1096229"/>
              <a:gd name="connsiteX2" fmla="*/ 2247269 w 2686165"/>
              <a:gd name="connsiteY2" fmla="*/ 997158 h 1096229"/>
              <a:gd name="connsiteX3" fmla="*/ 0 w 2686165"/>
              <a:gd name="connsiteY3" fmla="*/ 0 h 1096229"/>
            </a:gdLst>
            <a:ahLst/>
            <a:cxnLst>
              <a:cxn ang="0">
                <a:pos x="connsiteX0" y="connsiteY0"/>
              </a:cxn>
              <a:cxn ang="0">
                <a:pos x="connsiteX1" y="connsiteY1"/>
              </a:cxn>
              <a:cxn ang="0">
                <a:pos x="connsiteX2" y="connsiteY2"/>
              </a:cxn>
              <a:cxn ang="0">
                <a:pos x="connsiteX3" y="connsiteY3"/>
              </a:cxn>
            </a:cxnLst>
            <a:rect l="l" t="t" r="r" b="b"/>
            <a:pathLst>
              <a:path w="2686165" h="1096229">
                <a:moveTo>
                  <a:pt x="2557569" y="332999"/>
                </a:moveTo>
                <a:cubicBezTo>
                  <a:pt x="2306349" y="593766"/>
                  <a:pt x="2686165" y="488299"/>
                  <a:pt x="2467534" y="886120"/>
                </a:cubicBezTo>
                <a:cubicBezTo>
                  <a:pt x="2520816" y="982284"/>
                  <a:pt x="2457118" y="1096229"/>
                  <a:pt x="2247269" y="997158"/>
                </a:cubicBezTo>
                <a:cubicBezTo>
                  <a:pt x="1409154" y="545081"/>
                  <a:pt x="1768906" y="681534"/>
                  <a:pt x="0" y="0"/>
                </a:cubicBezTo>
              </a:path>
            </a:pathLst>
          </a:custGeom>
          <a:ln>
            <a:solidFill>
              <a:schemeClr val="accent1">
                <a:lumMod val="75000"/>
              </a:schemeClr>
            </a:solidFill>
            <a:headEnd type="triangle" w="sm" len="sm"/>
            <a:tailEnd type="triangle" w="sm" len="s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sp>
        <p:nvSpPr>
          <p:cNvPr id="15" name="Freeform 14"/>
          <p:cNvSpPr/>
          <p:nvPr/>
        </p:nvSpPr>
        <p:spPr>
          <a:xfrm>
            <a:off x="4339908" y="3094575"/>
            <a:ext cx="198327" cy="584509"/>
          </a:xfrm>
          <a:custGeom>
            <a:avLst/>
            <a:gdLst>
              <a:gd name="connsiteX0" fmla="*/ 76200 w 76200"/>
              <a:gd name="connsiteY0" fmla="*/ 0 h 576263"/>
              <a:gd name="connsiteX1" fmla="*/ 0 w 76200"/>
              <a:gd name="connsiteY1" fmla="*/ 576263 h 576263"/>
              <a:gd name="connsiteX2" fmla="*/ 0 w 76200"/>
              <a:gd name="connsiteY2" fmla="*/ 576263 h 576263"/>
              <a:gd name="connsiteX0" fmla="*/ 166097 w 166097"/>
              <a:gd name="connsiteY0" fmla="*/ 0 h 576263"/>
              <a:gd name="connsiteX1" fmla="*/ 89897 w 166097"/>
              <a:gd name="connsiteY1" fmla="*/ 576263 h 576263"/>
              <a:gd name="connsiteX2" fmla="*/ 89897 w 166097"/>
              <a:gd name="connsiteY2" fmla="*/ 576263 h 576263"/>
              <a:gd name="connsiteX0" fmla="*/ 166097 w 221923"/>
              <a:gd name="connsiteY0" fmla="*/ 0 h 576263"/>
              <a:gd name="connsiteX1" fmla="*/ 89897 w 221923"/>
              <a:gd name="connsiteY1" fmla="*/ 576263 h 576263"/>
              <a:gd name="connsiteX2" fmla="*/ 89897 w 221923"/>
              <a:gd name="connsiteY2" fmla="*/ 576263 h 576263"/>
              <a:gd name="connsiteX0" fmla="*/ 166097 w 221923"/>
              <a:gd name="connsiteY0" fmla="*/ 0 h 576263"/>
              <a:gd name="connsiteX1" fmla="*/ 89897 w 221923"/>
              <a:gd name="connsiteY1" fmla="*/ 576263 h 576263"/>
              <a:gd name="connsiteX2" fmla="*/ 139630 w 221923"/>
              <a:gd name="connsiteY2" fmla="*/ 548375 h 576263"/>
              <a:gd name="connsiteX0" fmla="*/ 166097 w 408606"/>
              <a:gd name="connsiteY0" fmla="*/ 0 h 576263"/>
              <a:gd name="connsiteX1" fmla="*/ 89897 w 408606"/>
              <a:gd name="connsiteY1" fmla="*/ 576263 h 576263"/>
              <a:gd name="connsiteX2" fmla="*/ 408606 w 408606"/>
              <a:gd name="connsiteY2" fmla="*/ 557464 h 576263"/>
              <a:gd name="connsiteX0" fmla="*/ 166097 w 221923"/>
              <a:gd name="connsiteY0" fmla="*/ 0 h 576263"/>
              <a:gd name="connsiteX1" fmla="*/ 89897 w 221923"/>
              <a:gd name="connsiteY1" fmla="*/ 576263 h 576263"/>
              <a:gd name="connsiteX0" fmla="*/ 166097 w 256574"/>
              <a:gd name="connsiteY0" fmla="*/ 0 h 576263"/>
              <a:gd name="connsiteX1" fmla="*/ 89897 w 256574"/>
              <a:gd name="connsiteY1" fmla="*/ 576263 h 576263"/>
              <a:gd name="connsiteX0" fmla="*/ 316892 w 407369"/>
              <a:gd name="connsiteY0" fmla="*/ 0 h 576263"/>
              <a:gd name="connsiteX1" fmla="*/ 156560 w 407369"/>
              <a:gd name="connsiteY1" fmla="*/ 58841 h 576263"/>
              <a:gd name="connsiteX2" fmla="*/ 240692 w 407369"/>
              <a:gd name="connsiteY2" fmla="*/ 576263 h 576263"/>
              <a:gd name="connsiteX0" fmla="*/ 76200 w 76200"/>
              <a:gd name="connsiteY0" fmla="*/ 0 h 576263"/>
              <a:gd name="connsiteX1" fmla="*/ 0 w 76200"/>
              <a:gd name="connsiteY1" fmla="*/ 576263 h 576263"/>
              <a:gd name="connsiteX0" fmla="*/ 156178 w 156178"/>
              <a:gd name="connsiteY0" fmla="*/ 0 h 576263"/>
              <a:gd name="connsiteX1" fmla="*/ 15864 w 156178"/>
              <a:gd name="connsiteY1" fmla="*/ 77020 h 576263"/>
              <a:gd name="connsiteX2" fmla="*/ 79978 w 156178"/>
              <a:gd name="connsiteY2" fmla="*/ 576263 h 576263"/>
              <a:gd name="connsiteX0" fmla="*/ 0 w 175836"/>
              <a:gd name="connsiteY0" fmla="*/ 0 h 508332"/>
              <a:gd name="connsiteX1" fmla="*/ 86322 w 175836"/>
              <a:gd name="connsiteY1" fmla="*/ 9089 h 508332"/>
              <a:gd name="connsiteX2" fmla="*/ 150436 w 175836"/>
              <a:gd name="connsiteY2" fmla="*/ 508332 h 508332"/>
              <a:gd name="connsiteX0" fmla="*/ 0 w 176398"/>
              <a:gd name="connsiteY0" fmla="*/ 0 h 508332"/>
              <a:gd name="connsiteX1" fmla="*/ 176398 w 176398"/>
              <a:gd name="connsiteY1" fmla="*/ 192176 h 508332"/>
              <a:gd name="connsiteX2" fmla="*/ 150436 w 176398"/>
              <a:gd name="connsiteY2" fmla="*/ 508332 h 508332"/>
              <a:gd name="connsiteX0" fmla="*/ 0 w 176398"/>
              <a:gd name="connsiteY0" fmla="*/ 0 h 508332"/>
              <a:gd name="connsiteX1" fmla="*/ 176398 w 176398"/>
              <a:gd name="connsiteY1" fmla="*/ 192176 h 508332"/>
              <a:gd name="connsiteX2" fmla="*/ 150436 w 176398"/>
              <a:gd name="connsiteY2" fmla="*/ 508332 h 508332"/>
              <a:gd name="connsiteX0" fmla="*/ 0 w 176398"/>
              <a:gd name="connsiteY0" fmla="*/ 0 h 508332"/>
              <a:gd name="connsiteX1" fmla="*/ 176398 w 176398"/>
              <a:gd name="connsiteY1" fmla="*/ 192176 h 508332"/>
              <a:gd name="connsiteX2" fmla="*/ 150436 w 176398"/>
              <a:gd name="connsiteY2" fmla="*/ 508332 h 508332"/>
              <a:gd name="connsiteX0" fmla="*/ 0 w 176398"/>
              <a:gd name="connsiteY0" fmla="*/ 0 h 508332"/>
              <a:gd name="connsiteX1" fmla="*/ 176398 w 176398"/>
              <a:gd name="connsiteY1" fmla="*/ 192176 h 508332"/>
              <a:gd name="connsiteX2" fmla="*/ 150436 w 176398"/>
              <a:gd name="connsiteY2" fmla="*/ 508332 h 508332"/>
            </a:gdLst>
            <a:ahLst/>
            <a:cxnLst>
              <a:cxn ang="0">
                <a:pos x="connsiteX0" y="connsiteY0"/>
              </a:cxn>
              <a:cxn ang="0">
                <a:pos x="connsiteX1" y="connsiteY1"/>
              </a:cxn>
              <a:cxn ang="0">
                <a:pos x="connsiteX2" y="connsiteY2"/>
              </a:cxn>
            </a:cxnLst>
            <a:rect l="l" t="t" r="r" b="b"/>
            <a:pathLst>
              <a:path w="176398" h="508332">
                <a:moveTo>
                  <a:pt x="0" y="0"/>
                </a:moveTo>
                <a:cubicBezTo>
                  <a:pt x="58799" y="64059"/>
                  <a:pt x="57409" y="109240"/>
                  <a:pt x="176398" y="192176"/>
                </a:cubicBezTo>
                <a:cubicBezTo>
                  <a:pt x="75575" y="290025"/>
                  <a:pt x="175836" y="316244"/>
                  <a:pt x="150436" y="508332"/>
                </a:cubicBezTo>
              </a:path>
            </a:pathLst>
          </a:custGeom>
          <a:ln w="38100">
            <a:solidFill>
              <a:schemeClr val="bg2">
                <a:lumMod val="50000"/>
              </a:schemeClr>
            </a:solidFill>
            <a:headEnd type="triangle" w="sm" len="sm"/>
            <a:tailEnd type="triangle" w="sm" len="sm"/>
          </a:ln>
          <a:scene3d>
            <a:camera prst="perspectiveRelaxedModerately"/>
            <a:lightRig rig="threePt" dir="t"/>
          </a:scene3d>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sp>
        <p:nvSpPr>
          <p:cNvPr id="16" name="Freeform 15"/>
          <p:cNvSpPr/>
          <p:nvPr/>
        </p:nvSpPr>
        <p:spPr>
          <a:xfrm>
            <a:off x="4350618" y="2296776"/>
            <a:ext cx="2333511" cy="803340"/>
          </a:xfrm>
          <a:custGeom>
            <a:avLst/>
            <a:gdLst>
              <a:gd name="connsiteX0" fmla="*/ 76200 w 76200"/>
              <a:gd name="connsiteY0" fmla="*/ 0 h 576263"/>
              <a:gd name="connsiteX1" fmla="*/ 0 w 76200"/>
              <a:gd name="connsiteY1" fmla="*/ 576263 h 576263"/>
              <a:gd name="connsiteX2" fmla="*/ 0 w 76200"/>
              <a:gd name="connsiteY2" fmla="*/ 576263 h 576263"/>
              <a:gd name="connsiteX0" fmla="*/ 166097 w 166097"/>
              <a:gd name="connsiteY0" fmla="*/ 0 h 576263"/>
              <a:gd name="connsiteX1" fmla="*/ 89897 w 166097"/>
              <a:gd name="connsiteY1" fmla="*/ 576263 h 576263"/>
              <a:gd name="connsiteX2" fmla="*/ 89897 w 166097"/>
              <a:gd name="connsiteY2" fmla="*/ 576263 h 576263"/>
              <a:gd name="connsiteX0" fmla="*/ 166097 w 221923"/>
              <a:gd name="connsiteY0" fmla="*/ 0 h 576263"/>
              <a:gd name="connsiteX1" fmla="*/ 89897 w 221923"/>
              <a:gd name="connsiteY1" fmla="*/ 576263 h 576263"/>
              <a:gd name="connsiteX2" fmla="*/ 89897 w 221923"/>
              <a:gd name="connsiteY2" fmla="*/ 576263 h 576263"/>
              <a:gd name="connsiteX0" fmla="*/ 635242 w 691068"/>
              <a:gd name="connsiteY0" fmla="*/ 0 h 576263"/>
              <a:gd name="connsiteX1" fmla="*/ 559042 w 691068"/>
              <a:gd name="connsiteY1" fmla="*/ 576263 h 576263"/>
              <a:gd name="connsiteX2" fmla="*/ 0 w 691068"/>
              <a:gd name="connsiteY2" fmla="*/ 102311 h 576263"/>
              <a:gd name="connsiteX0" fmla="*/ 635242 w 635242"/>
              <a:gd name="connsiteY0" fmla="*/ 0 h 102311"/>
              <a:gd name="connsiteX1" fmla="*/ 0 w 635242"/>
              <a:gd name="connsiteY1" fmla="*/ 102311 h 102311"/>
              <a:gd name="connsiteX0" fmla="*/ 2075499 w 2075499"/>
              <a:gd name="connsiteY0" fmla="*/ 0 h 664830"/>
              <a:gd name="connsiteX1" fmla="*/ 0 w 2075499"/>
              <a:gd name="connsiteY1" fmla="*/ 664830 h 664830"/>
              <a:gd name="connsiteX0" fmla="*/ 2075499 w 2075499"/>
              <a:gd name="connsiteY0" fmla="*/ 0 h 664830"/>
              <a:gd name="connsiteX1" fmla="*/ 0 w 2075499"/>
              <a:gd name="connsiteY1" fmla="*/ 664830 h 664830"/>
              <a:gd name="connsiteX0" fmla="*/ 2075499 w 2075499"/>
              <a:gd name="connsiteY0" fmla="*/ 0 h 698643"/>
              <a:gd name="connsiteX1" fmla="*/ 0 w 2075499"/>
              <a:gd name="connsiteY1" fmla="*/ 664830 h 698643"/>
            </a:gdLst>
            <a:ahLst/>
            <a:cxnLst>
              <a:cxn ang="0">
                <a:pos x="connsiteX0" y="connsiteY0"/>
              </a:cxn>
              <a:cxn ang="0">
                <a:pos x="connsiteX1" y="connsiteY1"/>
              </a:cxn>
            </a:cxnLst>
            <a:rect l="l" t="t" r="r" b="b"/>
            <a:pathLst>
              <a:path w="2075499" h="698643">
                <a:moveTo>
                  <a:pt x="2075499" y="0"/>
                </a:moveTo>
                <a:cubicBezTo>
                  <a:pt x="1091566" y="271900"/>
                  <a:pt x="900398" y="698643"/>
                  <a:pt x="0" y="664830"/>
                </a:cubicBezTo>
              </a:path>
            </a:pathLst>
          </a:custGeom>
          <a:ln w="38100">
            <a:solidFill>
              <a:schemeClr val="bg2">
                <a:lumMod val="50000"/>
              </a:schemeClr>
            </a:solidFill>
            <a:headEnd type="triangle" w="sm" len="sm"/>
            <a:tailEnd type="triangle" w="sm" len="sm"/>
          </a:ln>
          <a:scene3d>
            <a:camera prst="perspectiveRelaxedModerately"/>
            <a:lightRig rig="threePt" dir="t"/>
          </a:scene3d>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sp>
        <p:nvSpPr>
          <p:cNvPr id="17" name="Freeform 16"/>
          <p:cNvSpPr/>
          <p:nvPr/>
        </p:nvSpPr>
        <p:spPr>
          <a:xfrm>
            <a:off x="4339908" y="2650010"/>
            <a:ext cx="4410688" cy="1370142"/>
          </a:xfrm>
          <a:custGeom>
            <a:avLst/>
            <a:gdLst>
              <a:gd name="connsiteX0" fmla="*/ 76200 w 76200"/>
              <a:gd name="connsiteY0" fmla="*/ 0 h 576263"/>
              <a:gd name="connsiteX1" fmla="*/ 0 w 76200"/>
              <a:gd name="connsiteY1" fmla="*/ 576263 h 576263"/>
              <a:gd name="connsiteX2" fmla="*/ 0 w 76200"/>
              <a:gd name="connsiteY2" fmla="*/ 576263 h 576263"/>
              <a:gd name="connsiteX0" fmla="*/ 166097 w 166097"/>
              <a:gd name="connsiteY0" fmla="*/ 0 h 576263"/>
              <a:gd name="connsiteX1" fmla="*/ 89897 w 166097"/>
              <a:gd name="connsiteY1" fmla="*/ 576263 h 576263"/>
              <a:gd name="connsiteX2" fmla="*/ 89897 w 166097"/>
              <a:gd name="connsiteY2" fmla="*/ 576263 h 576263"/>
              <a:gd name="connsiteX0" fmla="*/ 166097 w 221923"/>
              <a:gd name="connsiteY0" fmla="*/ 0 h 576263"/>
              <a:gd name="connsiteX1" fmla="*/ 89897 w 221923"/>
              <a:gd name="connsiteY1" fmla="*/ 576263 h 576263"/>
              <a:gd name="connsiteX2" fmla="*/ 89897 w 221923"/>
              <a:gd name="connsiteY2" fmla="*/ 576263 h 576263"/>
              <a:gd name="connsiteX0" fmla="*/ 635242 w 691068"/>
              <a:gd name="connsiteY0" fmla="*/ 0 h 576263"/>
              <a:gd name="connsiteX1" fmla="*/ 559042 w 691068"/>
              <a:gd name="connsiteY1" fmla="*/ 576263 h 576263"/>
              <a:gd name="connsiteX2" fmla="*/ 0 w 691068"/>
              <a:gd name="connsiteY2" fmla="*/ 102311 h 576263"/>
              <a:gd name="connsiteX0" fmla="*/ 635242 w 635242"/>
              <a:gd name="connsiteY0" fmla="*/ 0 h 102311"/>
              <a:gd name="connsiteX1" fmla="*/ 0 w 635242"/>
              <a:gd name="connsiteY1" fmla="*/ 102311 h 102311"/>
              <a:gd name="connsiteX0" fmla="*/ 2075499 w 2075499"/>
              <a:gd name="connsiteY0" fmla="*/ 0 h 664830"/>
              <a:gd name="connsiteX1" fmla="*/ 0 w 2075499"/>
              <a:gd name="connsiteY1" fmla="*/ 664830 h 664830"/>
              <a:gd name="connsiteX0" fmla="*/ 2075499 w 2075499"/>
              <a:gd name="connsiteY0" fmla="*/ 0 h 664830"/>
              <a:gd name="connsiteX1" fmla="*/ 0 w 2075499"/>
              <a:gd name="connsiteY1" fmla="*/ 664830 h 664830"/>
              <a:gd name="connsiteX0" fmla="*/ 2075499 w 2075499"/>
              <a:gd name="connsiteY0" fmla="*/ 0 h 698643"/>
              <a:gd name="connsiteX1" fmla="*/ 0 w 2075499"/>
              <a:gd name="connsiteY1" fmla="*/ 664830 h 698643"/>
              <a:gd name="connsiteX0" fmla="*/ 2075499 w 2075499"/>
              <a:gd name="connsiteY0" fmla="*/ 0 h 3707854"/>
              <a:gd name="connsiteX1" fmla="*/ 0 w 2075499"/>
              <a:gd name="connsiteY1" fmla="*/ 664830 h 3707854"/>
              <a:gd name="connsiteX0" fmla="*/ 2075499 w 2139141"/>
              <a:gd name="connsiteY0" fmla="*/ 0 h 4128557"/>
              <a:gd name="connsiteX1" fmla="*/ 1902075 w 2139141"/>
              <a:gd name="connsiteY1" fmla="*/ 2155743 h 4128557"/>
              <a:gd name="connsiteX2" fmla="*/ 0 w 2139141"/>
              <a:gd name="connsiteY2" fmla="*/ 664830 h 4128557"/>
              <a:gd name="connsiteX0" fmla="*/ 2075499 w 2075499"/>
              <a:gd name="connsiteY0" fmla="*/ 0 h 2305682"/>
              <a:gd name="connsiteX1" fmla="*/ 1902075 w 2075499"/>
              <a:gd name="connsiteY1" fmla="*/ 2155743 h 2305682"/>
              <a:gd name="connsiteX2" fmla="*/ 0 w 2075499"/>
              <a:gd name="connsiteY2" fmla="*/ 664830 h 2305682"/>
              <a:gd name="connsiteX0" fmla="*/ 2075499 w 2175691"/>
              <a:gd name="connsiteY0" fmla="*/ 0 h 2305682"/>
              <a:gd name="connsiteX1" fmla="*/ 1902075 w 2175691"/>
              <a:gd name="connsiteY1" fmla="*/ 2155743 h 2305682"/>
              <a:gd name="connsiteX2" fmla="*/ 0 w 2175691"/>
              <a:gd name="connsiteY2" fmla="*/ 664830 h 2305682"/>
              <a:gd name="connsiteX0" fmla="*/ 2075499 w 2175691"/>
              <a:gd name="connsiteY0" fmla="*/ 0 h 2305682"/>
              <a:gd name="connsiteX1" fmla="*/ 1902075 w 2175691"/>
              <a:gd name="connsiteY1" fmla="*/ 2155743 h 2305682"/>
              <a:gd name="connsiteX2" fmla="*/ 0 w 2175691"/>
              <a:gd name="connsiteY2" fmla="*/ 664830 h 2305682"/>
              <a:gd name="connsiteX0" fmla="*/ 2075499 w 2175691"/>
              <a:gd name="connsiteY0" fmla="*/ 0 h 2305682"/>
              <a:gd name="connsiteX1" fmla="*/ 1902075 w 2175691"/>
              <a:gd name="connsiteY1" fmla="*/ 2155743 h 2305682"/>
              <a:gd name="connsiteX2" fmla="*/ 0 w 2175691"/>
              <a:gd name="connsiteY2" fmla="*/ 664830 h 2305682"/>
              <a:gd name="connsiteX0" fmla="*/ 2075499 w 2175691"/>
              <a:gd name="connsiteY0" fmla="*/ 0 h 2440041"/>
              <a:gd name="connsiteX1" fmla="*/ 1902075 w 2175691"/>
              <a:gd name="connsiteY1" fmla="*/ 2155743 h 2440041"/>
              <a:gd name="connsiteX2" fmla="*/ 1460973 w 2175691"/>
              <a:gd name="connsiteY2" fmla="*/ 1308758 h 2440041"/>
              <a:gd name="connsiteX3" fmla="*/ 0 w 2175691"/>
              <a:gd name="connsiteY3" fmla="*/ 664830 h 2440041"/>
              <a:gd name="connsiteX0" fmla="*/ 2075499 w 2175691"/>
              <a:gd name="connsiteY0" fmla="*/ 0 h 2440041"/>
              <a:gd name="connsiteX1" fmla="*/ 1902075 w 2175691"/>
              <a:gd name="connsiteY1" fmla="*/ 2155743 h 2440041"/>
              <a:gd name="connsiteX2" fmla="*/ 1460973 w 2175691"/>
              <a:gd name="connsiteY2" fmla="*/ 1308758 h 2440041"/>
              <a:gd name="connsiteX3" fmla="*/ 0 w 2175691"/>
              <a:gd name="connsiteY3" fmla="*/ 664830 h 2440041"/>
              <a:gd name="connsiteX0" fmla="*/ 2075499 w 2175691"/>
              <a:gd name="connsiteY0" fmla="*/ 0 h 2251832"/>
              <a:gd name="connsiteX1" fmla="*/ 1902075 w 2175691"/>
              <a:gd name="connsiteY1" fmla="*/ 2155743 h 2251832"/>
              <a:gd name="connsiteX2" fmla="*/ 1460973 w 2175691"/>
              <a:gd name="connsiteY2" fmla="*/ 1308758 h 2251832"/>
              <a:gd name="connsiteX3" fmla="*/ 0 w 2175691"/>
              <a:gd name="connsiteY3"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0 w 2175691"/>
              <a:gd name="connsiteY4"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0 w 2175691"/>
              <a:gd name="connsiteY4"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0 w 2175691"/>
              <a:gd name="connsiteY4"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0 w 2175691"/>
              <a:gd name="connsiteY5"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0 w 2175691"/>
              <a:gd name="connsiteY5"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0 w 2175691"/>
              <a:gd name="connsiteY5"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0 w 2175691"/>
              <a:gd name="connsiteY5"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0 w 2175691"/>
              <a:gd name="connsiteY5"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28391 w 2175691"/>
              <a:gd name="connsiteY5" fmla="*/ 361285 h 2251832"/>
              <a:gd name="connsiteX6" fmla="*/ 0 w 2175691"/>
              <a:gd name="connsiteY6"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28391 w 2175691"/>
              <a:gd name="connsiteY5" fmla="*/ 361285 h 2251832"/>
              <a:gd name="connsiteX6" fmla="*/ 864221 w 2175691"/>
              <a:gd name="connsiteY6" fmla="*/ 100490 h 2251832"/>
              <a:gd name="connsiteX7" fmla="*/ 0 w 2175691"/>
              <a:gd name="connsiteY7"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28391 w 2175691"/>
              <a:gd name="connsiteY5" fmla="*/ 361285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28391 w 2175691"/>
              <a:gd name="connsiteY5" fmla="*/ 361285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93919 h 2345751"/>
              <a:gd name="connsiteX1" fmla="*/ 1902075 w 2175691"/>
              <a:gd name="connsiteY1" fmla="*/ 2249662 h 2345751"/>
              <a:gd name="connsiteX2" fmla="*/ 1460973 w 2175691"/>
              <a:gd name="connsiteY2" fmla="*/ 1402677 h 2345751"/>
              <a:gd name="connsiteX3" fmla="*/ 1316633 w 2175691"/>
              <a:gd name="connsiteY3" fmla="*/ 1644333 h 2345751"/>
              <a:gd name="connsiteX4" fmla="*/ 1127051 w 2175691"/>
              <a:gd name="connsiteY4" fmla="*/ 409743 h 2345751"/>
              <a:gd name="connsiteX5" fmla="*/ 1028391 w 2175691"/>
              <a:gd name="connsiteY5" fmla="*/ 455204 h 2345751"/>
              <a:gd name="connsiteX6" fmla="*/ 864221 w 2175691"/>
              <a:gd name="connsiteY6" fmla="*/ 194409 h 2345751"/>
              <a:gd name="connsiteX7" fmla="*/ 753273 w 2175691"/>
              <a:gd name="connsiteY7" fmla="*/ 321217 h 2345751"/>
              <a:gd name="connsiteX8" fmla="*/ 0 w 2175691"/>
              <a:gd name="connsiteY8" fmla="*/ 758749 h 2345751"/>
              <a:gd name="connsiteX0" fmla="*/ 2075499 w 2175691"/>
              <a:gd name="connsiteY0" fmla="*/ 93919 h 2345751"/>
              <a:gd name="connsiteX1" fmla="*/ 1902075 w 2175691"/>
              <a:gd name="connsiteY1" fmla="*/ 2249662 h 2345751"/>
              <a:gd name="connsiteX2" fmla="*/ 1460973 w 2175691"/>
              <a:gd name="connsiteY2" fmla="*/ 1402677 h 2345751"/>
              <a:gd name="connsiteX3" fmla="*/ 1316633 w 2175691"/>
              <a:gd name="connsiteY3" fmla="*/ 1644333 h 2345751"/>
              <a:gd name="connsiteX4" fmla="*/ 1127051 w 2175691"/>
              <a:gd name="connsiteY4" fmla="*/ 409743 h 2345751"/>
              <a:gd name="connsiteX5" fmla="*/ 1028391 w 2175691"/>
              <a:gd name="connsiteY5" fmla="*/ 455204 h 2345751"/>
              <a:gd name="connsiteX6" fmla="*/ 864221 w 2175691"/>
              <a:gd name="connsiteY6" fmla="*/ 194409 h 2345751"/>
              <a:gd name="connsiteX7" fmla="*/ 753273 w 2175691"/>
              <a:gd name="connsiteY7" fmla="*/ 321217 h 2345751"/>
              <a:gd name="connsiteX8" fmla="*/ 0 w 2175691"/>
              <a:gd name="connsiteY8" fmla="*/ 758749 h 2345751"/>
              <a:gd name="connsiteX0" fmla="*/ 2075499 w 2175691"/>
              <a:gd name="connsiteY0" fmla="*/ 93919 h 2345751"/>
              <a:gd name="connsiteX1" fmla="*/ 1902075 w 2175691"/>
              <a:gd name="connsiteY1" fmla="*/ 2249662 h 2345751"/>
              <a:gd name="connsiteX2" fmla="*/ 1460973 w 2175691"/>
              <a:gd name="connsiteY2" fmla="*/ 1402677 h 2345751"/>
              <a:gd name="connsiteX3" fmla="*/ 1316633 w 2175691"/>
              <a:gd name="connsiteY3" fmla="*/ 1644333 h 2345751"/>
              <a:gd name="connsiteX4" fmla="*/ 1127051 w 2175691"/>
              <a:gd name="connsiteY4" fmla="*/ 409743 h 2345751"/>
              <a:gd name="connsiteX5" fmla="*/ 1028391 w 2175691"/>
              <a:gd name="connsiteY5" fmla="*/ 455204 h 2345751"/>
              <a:gd name="connsiteX6" fmla="*/ 864221 w 2175691"/>
              <a:gd name="connsiteY6" fmla="*/ 194409 h 2345751"/>
              <a:gd name="connsiteX7" fmla="*/ 753273 w 2175691"/>
              <a:gd name="connsiteY7" fmla="*/ 321217 h 2345751"/>
              <a:gd name="connsiteX8" fmla="*/ 0 w 2175691"/>
              <a:gd name="connsiteY8" fmla="*/ 758749 h 2345751"/>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28391 w 2175691"/>
              <a:gd name="connsiteY5" fmla="*/ 361285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28391 w 2175691"/>
              <a:gd name="connsiteY5" fmla="*/ 361285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28391 w 2175691"/>
              <a:gd name="connsiteY5" fmla="*/ 361285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28391 w 2175691"/>
              <a:gd name="connsiteY5" fmla="*/ 361285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11255 w 2175691"/>
              <a:gd name="connsiteY5" fmla="*/ 361285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17180 w 2175691"/>
              <a:gd name="connsiteY5" fmla="*/ 315824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17180 w 2175691"/>
              <a:gd name="connsiteY5" fmla="*/ 315824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17180 w 2175691"/>
              <a:gd name="connsiteY5" fmla="*/ 315824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17180 w 2175691"/>
              <a:gd name="connsiteY5" fmla="*/ 315824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17180 w 2175691"/>
              <a:gd name="connsiteY5" fmla="*/ 315824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17180 w 2175691"/>
              <a:gd name="connsiteY5" fmla="*/ 315824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17180 w 2175691"/>
              <a:gd name="connsiteY5" fmla="*/ 315824 h 2251832"/>
              <a:gd name="connsiteX6" fmla="*/ 864221 w 2175691"/>
              <a:gd name="connsiteY6" fmla="*/ 100490 h 2251832"/>
              <a:gd name="connsiteX7" fmla="*/ 753273 w 2175691"/>
              <a:gd name="connsiteY7" fmla="*/ 227298 h 2251832"/>
              <a:gd name="connsiteX8" fmla="*/ 0 w 2175691"/>
              <a:gd name="connsiteY8" fmla="*/ 664830 h 2251832"/>
              <a:gd name="connsiteX0" fmla="*/ 2075499 w 2175691"/>
              <a:gd name="connsiteY0" fmla="*/ 0 h 2251832"/>
              <a:gd name="connsiteX1" fmla="*/ 1902075 w 2175691"/>
              <a:gd name="connsiteY1" fmla="*/ 2155743 h 2251832"/>
              <a:gd name="connsiteX2" fmla="*/ 1460973 w 2175691"/>
              <a:gd name="connsiteY2" fmla="*/ 1308758 h 2251832"/>
              <a:gd name="connsiteX3" fmla="*/ 1316633 w 2175691"/>
              <a:gd name="connsiteY3" fmla="*/ 1550414 h 2251832"/>
              <a:gd name="connsiteX4" fmla="*/ 1127051 w 2175691"/>
              <a:gd name="connsiteY4" fmla="*/ 315824 h 2251832"/>
              <a:gd name="connsiteX5" fmla="*/ 1017180 w 2175691"/>
              <a:gd name="connsiteY5" fmla="*/ 315824 h 2251832"/>
              <a:gd name="connsiteX6" fmla="*/ 864221 w 2175691"/>
              <a:gd name="connsiteY6" fmla="*/ 100490 h 2251832"/>
              <a:gd name="connsiteX7" fmla="*/ 753273 w 2175691"/>
              <a:gd name="connsiteY7" fmla="*/ 227298 h 2251832"/>
              <a:gd name="connsiteX8" fmla="*/ 0 w 2175691"/>
              <a:gd name="connsiteY8" fmla="*/ 664830 h 2251832"/>
              <a:gd name="connsiteX0" fmla="*/ 2017359 w 2175691"/>
              <a:gd name="connsiteY0" fmla="*/ 0 h 2395389"/>
              <a:gd name="connsiteX1" fmla="*/ 1902075 w 2175691"/>
              <a:gd name="connsiteY1" fmla="*/ 2299300 h 2395389"/>
              <a:gd name="connsiteX2" fmla="*/ 1460973 w 2175691"/>
              <a:gd name="connsiteY2" fmla="*/ 1452315 h 2395389"/>
              <a:gd name="connsiteX3" fmla="*/ 1316633 w 2175691"/>
              <a:gd name="connsiteY3" fmla="*/ 1693971 h 2395389"/>
              <a:gd name="connsiteX4" fmla="*/ 1127051 w 2175691"/>
              <a:gd name="connsiteY4" fmla="*/ 459381 h 2395389"/>
              <a:gd name="connsiteX5" fmla="*/ 1017180 w 2175691"/>
              <a:gd name="connsiteY5" fmla="*/ 459381 h 2395389"/>
              <a:gd name="connsiteX6" fmla="*/ 864221 w 2175691"/>
              <a:gd name="connsiteY6" fmla="*/ 244047 h 2395389"/>
              <a:gd name="connsiteX7" fmla="*/ 753273 w 2175691"/>
              <a:gd name="connsiteY7" fmla="*/ 370855 h 2395389"/>
              <a:gd name="connsiteX8" fmla="*/ 0 w 2175691"/>
              <a:gd name="connsiteY8" fmla="*/ 808387 h 2395389"/>
              <a:gd name="connsiteX0" fmla="*/ 2017359 w 2175691"/>
              <a:gd name="connsiteY0" fmla="*/ 0 h 2395389"/>
              <a:gd name="connsiteX1" fmla="*/ 1902075 w 2175691"/>
              <a:gd name="connsiteY1" fmla="*/ 2299300 h 2395389"/>
              <a:gd name="connsiteX2" fmla="*/ 1460973 w 2175691"/>
              <a:gd name="connsiteY2" fmla="*/ 1452315 h 2395389"/>
              <a:gd name="connsiteX3" fmla="*/ 1316633 w 2175691"/>
              <a:gd name="connsiteY3" fmla="*/ 1693971 h 2395389"/>
              <a:gd name="connsiteX4" fmla="*/ 1127051 w 2175691"/>
              <a:gd name="connsiteY4" fmla="*/ 459381 h 2395389"/>
              <a:gd name="connsiteX5" fmla="*/ 1017180 w 2175691"/>
              <a:gd name="connsiteY5" fmla="*/ 459381 h 2395389"/>
              <a:gd name="connsiteX6" fmla="*/ 864221 w 2175691"/>
              <a:gd name="connsiteY6" fmla="*/ 244047 h 2395389"/>
              <a:gd name="connsiteX7" fmla="*/ 753273 w 2175691"/>
              <a:gd name="connsiteY7" fmla="*/ 370855 h 2395389"/>
              <a:gd name="connsiteX8" fmla="*/ 0 w 2175691"/>
              <a:gd name="connsiteY8" fmla="*/ 808387 h 2395389"/>
              <a:gd name="connsiteX0" fmla="*/ 2067473 w 2175781"/>
              <a:gd name="connsiteY0" fmla="*/ 0 h 2370077"/>
              <a:gd name="connsiteX1" fmla="*/ 1902075 w 2175781"/>
              <a:gd name="connsiteY1" fmla="*/ 2273988 h 2370077"/>
              <a:gd name="connsiteX2" fmla="*/ 1460973 w 2175781"/>
              <a:gd name="connsiteY2" fmla="*/ 1427003 h 2370077"/>
              <a:gd name="connsiteX3" fmla="*/ 1316633 w 2175781"/>
              <a:gd name="connsiteY3" fmla="*/ 1668659 h 2370077"/>
              <a:gd name="connsiteX4" fmla="*/ 1127051 w 2175781"/>
              <a:gd name="connsiteY4" fmla="*/ 434069 h 2370077"/>
              <a:gd name="connsiteX5" fmla="*/ 1017180 w 2175781"/>
              <a:gd name="connsiteY5" fmla="*/ 434069 h 2370077"/>
              <a:gd name="connsiteX6" fmla="*/ 864221 w 2175781"/>
              <a:gd name="connsiteY6" fmla="*/ 218735 h 2370077"/>
              <a:gd name="connsiteX7" fmla="*/ 753273 w 2175781"/>
              <a:gd name="connsiteY7" fmla="*/ 345543 h 2370077"/>
              <a:gd name="connsiteX8" fmla="*/ 0 w 2175781"/>
              <a:gd name="connsiteY8" fmla="*/ 783075 h 2370077"/>
              <a:gd name="connsiteX0" fmla="*/ 2067473 w 2175781"/>
              <a:gd name="connsiteY0" fmla="*/ 0 h 2370077"/>
              <a:gd name="connsiteX1" fmla="*/ 1902075 w 2175781"/>
              <a:gd name="connsiteY1" fmla="*/ 2273988 h 2370077"/>
              <a:gd name="connsiteX2" fmla="*/ 1461564 w 2175781"/>
              <a:gd name="connsiteY2" fmla="*/ 1583915 h 2370077"/>
              <a:gd name="connsiteX3" fmla="*/ 1316633 w 2175781"/>
              <a:gd name="connsiteY3" fmla="*/ 1668659 h 2370077"/>
              <a:gd name="connsiteX4" fmla="*/ 1127051 w 2175781"/>
              <a:gd name="connsiteY4" fmla="*/ 434069 h 2370077"/>
              <a:gd name="connsiteX5" fmla="*/ 1017180 w 2175781"/>
              <a:gd name="connsiteY5" fmla="*/ 434069 h 2370077"/>
              <a:gd name="connsiteX6" fmla="*/ 864221 w 2175781"/>
              <a:gd name="connsiteY6" fmla="*/ 218735 h 2370077"/>
              <a:gd name="connsiteX7" fmla="*/ 753273 w 2175781"/>
              <a:gd name="connsiteY7" fmla="*/ 345543 h 2370077"/>
              <a:gd name="connsiteX8" fmla="*/ 0 w 2175781"/>
              <a:gd name="connsiteY8" fmla="*/ 783075 h 2370077"/>
              <a:gd name="connsiteX0" fmla="*/ 2067473 w 2175781"/>
              <a:gd name="connsiteY0" fmla="*/ 0 h 2370077"/>
              <a:gd name="connsiteX1" fmla="*/ 1902075 w 2175781"/>
              <a:gd name="connsiteY1" fmla="*/ 2273988 h 2370077"/>
              <a:gd name="connsiteX2" fmla="*/ 1461564 w 2175781"/>
              <a:gd name="connsiteY2" fmla="*/ 1583915 h 2370077"/>
              <a:gd name="connsiteX3" fmla="*/ 1320993 w 2175781"/>
              <a:gd name="connsiteY3" fmla="*/ 1804034 h 2370077"/>
              <a:gd name="connsiteX4" fmla="*/ 1127051 w 2175781"/>
              <a:gd name="connsiteY4" fmla="*/ 434069 h 2370077"/>
              <a:gd name="connsiteX5" fmla="*/ 1017180 w 2175781"/>
              <a:gd name="connsiteY5" fmla="*/ 434069 h 2370077"/>
              <a:gd name="connsiteX6" fmla="*/ 864221 w 2175781"/>
              <a:gd name="connsiteY6" fmla="*/ 218735 h 2370077"/>
              <a:gd name="connsiteX7" fmla="*/ 753273 w 2175781"/>
              <a:gd name="connsiteY7" fmla="*/ 345543 h 2370077"/>
              <a:gd name="connsiteX8" fmla="*/ 0 w 2175781"/>
              <a:gd name="connsiteY8" fmla="*/ 783075 h 2370077"/>
              <a:gd name="connsiteX0" fmla="*/ 2067473 w 2175781"/>
              <a:gd name="connsiteY0" fmla="*/ 0 h 2370077"/>
              <a:gd name="connsiteX1" fmla="*/ 1902075 w 2175781"/>
              <a:gd name="connsiteY1" fmla="*/ 2273988 h 2370077"/>
              <a:gd name="connsiteX2" fmla="*/ 1461564 w 2175781"/>
              <a:gd name="connsiteY2" fmla="*/ 1583915 h 2370077"/>
              <a:gd name="connsiteX3" fmla="*/ 1320993 w 2175781"/>
              <a:gd name="connsiteY3" fmla="*/ 1804034 h 2370077"/>
              <a:gd name="connsiteX4" fmla="*/ 1127051 w 2175781"/>
              <a:gd name="connsiteY4" fmla="*/ 434069 h 2370077"/>
              <a:gd name="connsiteX5" fmla="*/ 1017180 w 2175781"/>
              <a:gd name="connsiteY5" fmla="*/ 434069 h 2370077"/>
              <a:gd name="connsiteX6" fmla="*/ 890663 w 2175781"/>
              <a:gd name="connsiteY6" fmla="*/ 81349 h 2370077"/>
              <a:gd name="connsiteX7" fmla="*/ 753273 w 2175781"/>
              <a:gd name="connsiteY7" fmla="*/ 345543 h 2370077"/>
              <a:gd name="connsiteX8" fmla="*/ 0 w 2175781"/>
              <a:gd name="connsiteY8" fmla="*/ 783075 h 2370077"/>
              <a:gd name="connsiteX0" fmla="*/ 1902075 w 1902075"/>
              <a:gd name="connsiteY0" fmla="*/ 2192639 h 2288728"/>
              <a:gd name="connsiteX1" fmla="*/ 1461564 w 1902075"/>
              <a:gd name="connsiteY1" fmla="*/ 1502566 h 2288728"/>
              <a:gd name="connsiteX2" fmla="*/ 1320993 w 1902075"/>
              <a:gd name="connsiteY2" fmla="*/ 1722685 h 2288728"/>
              <a:gd name="connsiteX3" fmla="*/ 1127051 w 1902075"/>
              <a:gd name="connsiteY3" fmla="*/ 352720 h 2288728"/>
              <a:gd name="connsiteX4" fmla="*/ 1017180 w 1902075"/>
              <a:gd name="connsiteY4" fmla="*/ 352720 h 2288728"/>
              <a:gd name="connsiteX5" fmla="*/ 890663 w 1902075"/>
              <a:gd name="connsiteY5" fmla="*/ 0 h 2288728"/>
              <a:gd name="connsiteX6" fmla="*/ 753273 w 1902075"/>
              <a:gd name="connsiteY6" fmla="*/ 264194 h 2288728"/>
              <a:gd name="connsiteX7" fmla="*/ 0 w 1902075"/>
              <a:gd name="connsiteY7" fmla="*/ 701726 h 2288728"/>
              <a:gd name="connsiteX0" fmla="*/ 1902075 w 1902075"/>
              <a:gd name="connsiteY0" fmla="*/ 2192639 h 2195599"/>
              <a:gd name="connsiteX1" fmla="*/ 1688874 w 1902075"/>
              <a:gd name="connsiteY1" fmla="*/ 1829086 h 2195599"/>
              <a:gd name="connsiteX2" fmla="*/ 1461564 w 1902075"/>
              <a:gd name="connsiteY2" fmla="*/ 1502566 h 2195599"/>
              <a:gd name="connsiteX3" fmla="*/ 1320993 w 1902075"/>
              <a:gd name="connsiteY3" fmla="*/ 1722685 h 2195599"/>
              <a:gd name="connsiteX4" fmla="*/ 1127051 w 1902075"/>
              <a:gd name="connsiteY4" fmla="*/ 352720 h 2195599"/>
              <a:gd name="connsiteX5" fmla="*/ 1017180 w 1902075"/>
              <a:gd name="connsiteY5" fmla="*/ 352720 h 2195599"/>
              <a:gd name="connsiteX6" fmla="*/ 890663 w 1902075"/>
              <a:gd name="connsiteY6" fmla="*/ 0 h 2195599"/>
              <a:gd name="connsiteX7" fmla="*/ 753273 w 1902075"/>
              <a:gd name="connsiteY7" fmla="*/ 264194 h 2195599"/>
              <a:gd name="connsiteX8" fmla="*/ 0 w 1902075"/>
              <a:gd name="connsiteY8" fmla="*/ 701726 h 2195599"/>
              <a:gd name="connsiteX0" fmla="*/ 1902075 w 1902075"/>
              <a:gd name="connsiteY0" fmla="*/ 2192639 h 2195601"/>
              <a:gd name="connsiteX1" fmla="*/ 1593266 w 1902075"/>
              <a:gd name="connsiteY1" fmla="*/ 1829085 h 2195601"/>
              <a:gd name="connsiteX2" fmla="*/ 1461564 w 1902075"/>
              <a:gd name="connsiteY2" fmla="*/ 1502566 h 2195601"/>
              <a:gd name="connsiteX3" fmla="*/ 1320993 w 1902075"/>
              <a:gd name="connsiteY3" fmla="*/ 1722685 h 2195601"/>
              <a:gd name="connsiteX4" fmla="*/ 1127051 w 1902075"/>
              <a:gd name="connsiteY4" fmla="*/ 352720 h 2195601"/>
              <a:gd name="connsiteX5" fmla="*/ 1017180 w 1902075"/>
              <a:gd name="connsiteY5" fmla="*/ 352720 h 2195601"/>
              <a:gd name="connsiteX6" fmla="*/ 890663 w 1902075"/>
              <a:gd name="connsiteY6" fmla="*/ 0 h 2195601"/>
              <a:gd name="connsiteX7" fmla="*/ 753273 w 1902075"/>
              <a:gd name="connsiteY7" fmla="*/ 264194 h 2195601"/>
              <a:gd name="connsiteX8" fmla="*/ 0 w 1902075"/>
              <a:gd name="connsiteY8" fmla="*/ 701726 h 2195601"/>
              <a:gd name="connsiteX0" fmla="*/ 1902075 w 1902075"/>
              <a:gd name="connsiteY0" fmla="*/ 2192639 h 2256193"/>
              <a:gd name="connsiteX1" fmla="*/ 1688874 w 1902075"/>
              <a:gd name="connsiteY1" fmla="*/ 2195601 h 2256193"/>
              <a:gd name="connsiteX2" fmla="*/ 1593266 w 1902075"/>
              <a:gd name="connsiteY2" fmla="*/ 1829085 h 2256193"/>
              <a:gd name="connsiteX3" fmla="*/ 1461564 w 1902075"/>
              <a:gd name="connsiteY3" fmla="*/ 1502566 h 2256193"/>
              <a:gd name="connsiteX4" fmla="*/ 1320993 w 1902075"/>
              <a:gd name="connsiteY4" fmla="*/ 1722685 h 2256193"/>
              <a:gd name="connsiteX5" fmla="*/ 1127051 w 1902075"/>
              <a:gd name="connsiteY5" fmla="*/ 352720 h 2256193"/>
              <a:gd name="connsiteX6" fmla="*/ 1017180 w 1902075"/>
              <a:gd name="connsiteY6" fmla="*/ 352720 h 2256193"/>
              <a:gd name="connsiteX7" fmla="*/ 890663 w 1902075"/>
              <a:gd name="connsiteY7" fmla="*/ 0 h 2256193"/>
              <a:gd name="connsiteX8" fmla="*/ 753273 w 1902075"/>
              <a:gd name="connsiteY8" fmla="*/ 264194 h 2256193"/>
              <a:gd name="connsiteX9" fmla="*/ 0 w 1902075"/>
              <a:gd name="connsiteY9" fmla="*/ 701726 h 2256193"/>
              <a:gd name="connsiteX0" fmla="*/ 1688874 w 1688874"/>
              <a:gd name="connsiteY0" fmla="*/ 2195601 h 2195601"/>
              <a:gd name="connsiteX1" fmla="*/ 1593266 w 1688874"/>
              <a:gd name="connsiteY1" fmla="*/ 1829085 h 2195601"/>
              <a:gd name="connsiteX2" fmla="*/ 1461564 w 1688874"/>
              <a:gd name="connsiteY2" fmla="*/ 1502566 h 2195601"/>
              <a:gd name="connsiteX3" fmla="*/ 1320993 w 1688874"/>
              <a:gd name="connsiteY3" fmla="*/ 1722685 h 2195601"/>
              <a:gd name="connsiteX4" fmla="*/ 1127051 w 1688874"/>
              <a:gd name="connsiteY4" fmla="*/ 352720 h 2195601"/>
              <a:gd name="connsiteX5" fmla="*/ 1017180 w 1688874"/>
              <a:gd name="connsiteY5" fmla="*/ 352720 h 2195601"/>
              <a:gd name="connsiteX6" fmla="*/ 890663 w 1688874"/>
              <a:gd name="connsiteY6" fmla="*/ 0 h 2195601"/>
              <a:gd name="connsiteX7" fmla="*/ 753273 w 1688874"/>
              <a:gd name="connsiteY7" fmla="*/ 264194 h 2195601"/>
              <a:gd name="connsiteX8" fmla="*/ 0 w 1688874"/>
              <a:gd name="connsiteY8" fmla="*/ 701726 h 2195601"/>
              <a:gd name="connsiteX0" fmla="*/ 1688874 w 1688874"/>
              <a:gd name="connsiteY0" fmla="*/ 2195601 h 2195601"/>
              <a:gd name="connsiteX1" fmla="*/ 1688874 w 1688874"/>
              <a:gd name="connsiteY1" fmla="*/ 2195601 h 2195601"/>
              <a:gd name="connsiteX2" fmla="*/ 1593266 w 1688874"/>
              <a:gd name="connsiteY2" fmla="*/ 1829085 h 2195601"/>
              <a:gd name="connsiteX3" fmla="*/ 1461564 w 1688874"/>
              <a:gd name="connsiteY3" fmla="*/ 1502566 h 2195601"/>
              <a:gd name="connsiteX4" fmla="*/ 1320993 w 1688874"/>
              <a:gd name="connsiteY4" fmla="*/ 1722685 h 2195601"/>
              <a:gd name="connsiteX5" fmla="*/ 1127051 w 1688874"/>
              <a:gd name="connsiteY5" fmla="*/ 352720 h 2195601"/>
              <a:gd name="connsiteX6" fmla="*/ 1017180 w 1688874"/>
              <a:gd name="connsiteY6" fmla="*/ 352720 h 2195601"/>
              <a:gd name="connsiteX7" fmla="*/ 890663 w 1688874"/>
              <a:gd name="connsiteY7" fmla="*/ 0 h 2195601"/>
              <a:gd name="connsiteX8" fmla="*/ 753273 w 1688874"/>
              <a:gd name="connsiteY8" fmla="*/ 264194 h 2195601"/>
              <a:gd name="connsiteX9" fmla="*/ 0 w 1688874"/>
              <a:gd name="connsiteY9" fmla="*/ 701726 h 2195601"/>
              <a:gd name="connsiteX0" fmla="*/ 1688874 w 1688874"/>
              <a:gd name="connsiteY0" fmla="*/ 2195601 h 2195601"/>
              <a:gd name="connsiteX1" fmla="*/ 1635590 w 1688874"/>
              <a:gd name="connsiteY1" fmla="*/ 2195601 h 2195601"/>
              <a:gd name="connsiteX2" fmla="*/ 1593266 w 1688874"/>
              <a:gd name="connsiteY2" fmla="*/ 1829085 h 2195601"/>
              <a:gd name="connsiteX3" fmla="*/ 1461564 w 1688874"/>
              <a:gd name="connsiteY3" fmla="*/ 1502566 h 2195601"/>
              <a:gd name="connsiteX4" fmla="*/ 1320993 w 1688874"/>
              <a:gd name="connsiteY4" fmla="*/ 1722685 h 2195601"/>
              <a:gd name="connsiteX5" fmla="*/ 1127051 w 1688874"/>
              <a:gd name="connsiteY5" fmla="*/ 352720 h 2195601"/>
              <a:gd name="connsiteX6" fmla="*/ 1017180 w 1688874"/>
              <a:gd name="connsiteY6" fmla="*/ 352720 h 2195601"/>
              <a:gd name="connsiteX7" fmla="*/ 890663 w 1688874"/>
              <a:gd name="connsiteY7" fmla="*/ 0 h 2195601"/>
              <a:gd name="connsiteX8" fmla="*/ 753273 w 1688874"/>
              <a:gd name="connsiteY8" fmla="*/ 264194 h 2195601"/>
              <a:gd name="connsiteX9" fmla="*/ 0 w 1688874"/>
              <a:gd name="connsiteY9" fmla="*/ 701726 h 21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8874" h="2195601">
                <a:moveTo>
                  <a:pt x="1688874" y="2195601"/>
                </a:moveTo>
                <a:lnTo>
                  <a:pt x="1635590" y="2195601"/>
                </a:lnTo>
                <a:cubicBezTo>
                  <a:pt x="1619655" y="2134515"/>
                  <a:pt x="1622270" y="1944591"/>
                  <a:pt x="1593266" y="1829085"/>
                </a:cubicBezTo>
                <a:cubicBezTo>
                  <a:pt x="1564262" y="1713579"/>
                  <a:pt x="1558244" y="1583853"/>
                  <a:pt x="1461564" y="1502566"/>
                </a:cubicBezTo>
                <a:cubicBezTo>
                  <a:pt x="1343327" y="1609782"/>
                  <a:pt x="1430352" y="1691571"/>
                  <a:pt x="1320993" y="1722685"/>
                </a:cubicBezTo>
                <a:cubicBezTo>
                  <a:pt x="1262009" y="1625276"/>
                  <a:pt x="1215091" y="504280"/>
                  <a:pt x="1127051" y="352720"/>
                </a:cubicBezTo>
                <a:cubicBezTo>
                  <a:pt x="1083420" y="330835"/>
                  <a:pt x="1069129" y="336564"/>
                  <a:pt x="1017180" y="352720"/>
                </a:cubicBezTo>
                <a:cubicBezTo>
                  <a:pt x="958820" y="370847"/>
                  <a:pt x="1019921" y="30169"/>
                  <a:pt x="890663" y="0"/>
                </a:cubicBezTo>
                <a:cubicBezTo>
                  <a:pt x="805580" y="131033"/>
                  <a:pt x="837753" y="243220"/>
                  <a:pt x="753273" y="264194"/>
                </a:cubicBezTo>
                <a:cubicBezTo>
                  <a:pt x="590100" y="297353"/>
                  <a:pt x="130966" y="607071"/>
                  <a:pt x="0" y="701726"/>
                </a:cubicBezTo>
              </a:path>
            </a:pathLst>
          </a:custGeom>
          <a:ln w="38100">
            <a:solidFill>
              <a:schemeClr val="bg2">
                <a:lumMod val="50000"/>
              </a:schemeClr>
            </a:solidFill>
            <a:headEnd type="triangle" w="sm" len="sm"/>
            <a:tailEnd type="triangle" w="sm" len="sm"/>
          </a:ln>
          <a:scene3d>
            <a:camera prst="perspectiveRelaxedModerately"/>
            <a:lightRig rig="threePt" dir="t"/>
          </a:scene3d>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sp>
        <p:nvSpPr>
          <p:cNvPr id="18" name="Freeform 17"/>
          <p:cNvSpPr/>
          <p:nvPr/>
        </p:nvSpPr>
        <p:spPr>
          <a:xfrm>
            <a:off x="4388043" y="3002360"/>
            <a:ext cx="2025748" cy="1619264"/>
          </a:xfrm>
          <a:custGeom>
            <a:avLst/>
            <a:gdLst>
              <a:gd name="connsiteX0" fmla="*/ 76200 w 76200"/>
              <a:gd name="connsiteY0" fmla="*/ 0 h 576263"/>
              <a:gd name="connsiteX1" fmla="*/ 0 w 76200"/>
              <a:gd name="connsiteY1" fmla="*/ 576263 h 576263"/>
              <a:gd name="connsiteX2" fmla="*/ 0 w 76200"/>
              <a:gd name="connsiteY2" fmla="*/ 576263 h 576263"/>
              <a:gd name="connsiteX0" fmla="*/ 166097 w 166097"/>
              <a:gd name="connsiteY0" fmla="*/ 0 h 576263"/>
              <a:gd name="connsiteX1" fmla="*/ 89897 w 166097"/>
              <a:gd name="connsiteY1" fmla="*/ 576263 h 576263"/>
              <a:gd name="connsiteX2" fmla="*/ 89897 w 166097"/>
              <a:gd name="connsiteY2" fmla="*/ 576263 h 576263"/>
              <a:gd name="connsiteX0" fmla="*/ 166097 w 221923"/>
              <a:gd name="connsiteY0" fmla="*/ 0 h 576263"/>
              <a:gd name="connsiteX1" fmla="*/ 89897 w 221923"/>
              <a:gd name="connsiteY1" fmla="*/ 576263 h 576263"/>
              <a:gd name="connsiteX2" fmla="*/ 89897 w 221923"/>
              <a:gd name="connsiteY2" fmla="*/ 576263 h 576263"/>
              <a:gd name="connsiteX0" fmla="*/ 635242 w 691068"/>
              <a:gd name="connsiteY0" fmla="*/ 0 h 576263"/>
              <a:gd name="connsiteX1" fmla="*/ 559042 w 691068"/>
              <a:gd name="connsiteY1" fmla="*/ 576263 h 576263"/>
              <a:gd name="connsiteX2" fmla="*/ 0 w 691068"/>
              <a:gd name="connsiteY2" fmla="*/ 102311 h 576263"/>
              <a:gd name="connsiteX0" fmla="*/ 635242 w 635242"/>
              <a:gd name="connsiteY0" fmla="*/ 0 h 102311"/>
              <a:gd name="connsiteX1" fmla="*/ 0 w 635242"/>
              <a:gd name="connsiteY1" fmla="*/ 102311 h 102311"/>
              <a:gd name="connsiteX0" fmla="*/ 2075499 w 2075499"/>
              <a:gd name="connsiteY0" fmla="*/ 0 h 664830"/>
              <a:gd name="connsiteX1" fmla="*/ 0 w 2075499"/>
              <a:gd name="connsiteY1" fmla="*/ 664830 h 664830"/>
              <a:gd name="connsiteX0" fmla="*/ 2075499 w 2075499"/>
              <a:gd name="connsiteY0" fmla="*/ 0 h 664830"/>
              <a:gd name="connsiteX1" fmla="*/ 0 w 2075499"/>
              <a:gd name="connsiteY1" fmla="*/ 664830 h 664830"/>
              <a:gd name="connsiteX0" fmla="*/ 2075499 w 2075499"/>
              <a:gd name="connsiteY0" fmla="*/ 0 h 698643"/>
              <a:gd name="connsiteX1" fmla="*/ 0 w 2075499"/>
              <a:gd name="connsiteY1" fmla="*/ 664830 h 698643"/>
              <a:gd name="connsiteX0" fmla="*/ 983933 w 983933"/>
              <a:gd name="connsiteY0" fmla="*/ 1178400 h 1450300"/>
              <a:gd name="connsiteX1" fmla="*/ 55968 w 983933"/>
              <a:gd name="connsiteY1" fmla="*/ 0 h 1450300"/>
              <a:gd name="connsiteX0" fmla="*/ 927965 w 1314627"/>
              <a:gd name="connsiteY0" fmla="*/ 1178400 h 1178400"/>
              <a:gd name="connsiteX1" fmla="*/ 0 w 1314627"/>
              <a:gd name="connsiteY1" fmla="*/ 0 h 1178400"/>
              <a:gd name="connsiteX0" fmla="*/ 1035874 w 1422537"/>
              <a:gd name="connsiteY0" fmla="*/ 1250454 h 1250454"/>
              <a:gd name="connsiteX1" fmla="*/ 0 w 1422537"/>
              <a:gd name="connsiteY1" fmla="*/ 0 h 1250454"/>
              <a:gd name="connsiteX0" fmla="*/ 1035875 w 1422538"/>
              <a:gd name="connsiteY0" fmla="*/ 1340051 h 1340051"/>
              <a:gd name="connsiteX1" fmla="*/ 0 w 1422538"/>
              <a:gd name="connsiteY1" fmla="*/ 0 h 1340051"/>
              <a:gd name="connsiteX0" fmla="*/ 1035875 w 1322354"/>
              <a:gd name="connsiteY0" fmla="*/ 1340051 h 1408230"/>
              <a:gd name="connsiteX1" fmla="*/ 937685 w 1322354"/>
              <a:gd name="connsiteY1" fmla="*/ 1408230 h 1408230"/>
              <a:gd name="connsiteX2" fmla="*/ 0 w 1322354"/>
              <a:gd name="connsiteY2" fmla="*/ 0 h 1408230"/>
              <a:gd name="connsiteX0" fmla="*/ 1035875 w 1035875"/>
              <a:gd name="connsiteY0" fmla="*/ 1340051 h 1340051"/>
              <a:gd name="connsiteX1" fmla="*/ 0 w 1035875"/>
              <a:gd name="connsiteY1" fmla="*/ 0 h 1340051"/>
              <a:gd name="connsiteX0" fmla="*/ 1035875 w 1035875"/>
              <a:gd name="connsiteY0" fmla="*/ 1340051 h 1408230"/>
              <a:gd name="connsiteX1" fmla="*/ 1035875 w 1035875"/>
              <a:gd name="connsiteY1" fmla="*/ 1408230 h 1408230"/>
              <a:gd name="connsiteX2" fmla="*/ 0 w 1035875"/>
              <a:gd name="connsiteY2" fmla="*/ 0 h 1408230"/>
              <a:gd name="connsiteX0" fmla="*/ 1035875 w 1546106"/>
              <a:gd name="connsiteY0" fmla="*/ 1340051 h 1408230"/>
              <a:gd name="connsiteX1" fmla="*/ 1035875 w 1546106"/>
              <a:gd name="connsiteY1" fmla="*/ 1408230 h 1408230"/>
              <a:gd name="connsiteX2" fmla="*/ 0 w 1546106"/>
              <a:gd name="connsiteY2" fmla="*/ 0 h 1408230"/>
              <a:gd name="connsiteX0" fmla="*/ 1035875 w 1546106"/>
              <a:gd name="connsiteY0" fmla="*/ 1340051 h 1408230"/>
              <a:gd name="connsiteX1" fmla="*/ 1035875 w 1546106"/>
              <a:gd name="connsiteY1" fmla="*/ 1408230 h 1408230"/>
              <a:gd name="connsiteX2" fmla="*/ 0 w 1546106"/>
              <a:gd name="connsiteY2" fmla="*/ 0 h 1408230"/>
              <a:gd name="connsiteX0" fmla="*/ 926389 w 1546106"/>
              <a:gd name="connsiteY0" fmla="*/ 1408230 h 1408230"/>
              <a:gd name="connsiteX1" fmla="*/ 1035875 w 1546106"/>
              <a:gd name="connsiteY1" fmla="*/ 1408230 h 1408230"/>
              <a:gd name="connsiteX2" fmla="*/ 0 w 1546106"/>
              <a:gd name="connsiteY2" fmla="*/ 0 h 1408230"/>
              <a:gd name="connsiteX0" fmla="*/ 926389 w 926389"/>
              <a:gd name="connsiteY0" fmla="*/ 1408230 h 1408230"/>
              <a:gd name="connsiteX1" fmla="*/ 0 w 926389"/>
              <a:gd name="connsiteY1" fmla="*/ 0 h 1408230"/>
              <a:gd name="connsiteX0" fmla="*/ 926389 w 1801764"/>
              <a:gd name="connsiteY0" fmla="*/ 1408230 h 1408230"/>
              <a:gd name="connsiteX1" fmla="*/ 0 w 1801764"/>
              <a:gd name="connsiteY1" fmla="*/ 0 h 1408230"/>
              <a:gd name="connsiteX0" fmla="*/ 926389 w 1801764"/>
              <a:gd name="connsiteY0" fmla="*/ 1408230 h 1408230"/>
              <a:gd name="connsiteX1" fmla="*/ 0 w 1801764"/>
              <a:gd name="connsiteY1" fmla="*/ 0 h 1408230"/>
            </a:gdLst>
            <a:ahLst/>
            <a:cxnLst>
              <a:cxn ang="0">
                <a:pos x="connsiteX0" y="connsiteY0"/>
              </a:cxn>
              <a:cxn ang="0">
                <a:pos x="connsiteX1" y="connsiteY1"/>
              </a:cxn>
            </a:cxnLst>
            <a:rect l="l" t="t" r="r" b="b"/>
            <a:pathLst>
              <a:path w="1801764" h="1408230">
                <a:moveTo>
                  <a:pt x="926389" y="1408230"/>
                </a:moveTo>
                <a:cubicBezTo>
                  <a:pt x="1801764" y="1148309"/>
                  <a:pt x="508683" y="212755"/>
                  <a:pt x="0" y="0"/>
                </a:cubicBezTo>
              </a:path>
            </a:pathLst>
          </a:custGeom>
          <a:ln w="38100">
            <a:solidFill>
              <a:schemeClr val="bg2">
                <a:lumMod val="50000"/>
              </a:schemeClr>
            </a:solidFill>
            <a:headEnd type="triangle" w="sm" len="sm"/>
            <a:tailEnd type="triangle" w="sm" len="sm"/>
          </a:ln>
          <a:scene3d>
            <a:camera prst="perspectiveRelaxedModerately"/>
            <a:lightRig rig="threePt" dir="t"/>
          </a:scene3d>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sp>
        <p:nvSpPr>
          <p:cNvPr id="19" name="Freeform 18"/>
          <p:cNvSpPr/>
          <p:nvPr/>
        </p:nvSpPr>
        <p:spPr>
          <a:xfrm>
            <a:off x="4397848" y="3053898"/>
            <a:ext cx="2175855" cy="1715992"/>
          </a:xfrm>
          <a:custGeom>
            <a:avLst/>
            <a:gdLst>
              <a:gd name="connsiteX0" fmla="*/ 76200 w 76200"/>
              <a:gd name="connsiteY0" fmla="*/ 0 h 576263"/>
              <a:gd name="connsiteX1" fmla="*/ 0 w 76200"/>
              <a:gd name="connsiteY1" fmla="*/ 576263 h 576263"/>
              <a:gd name="connsiteX2" fmla="*/ 0 w 76200"/>
              <a:gd name="connsiteY2" fmla="*/ 576263 h 576263"/>
              <a:gd name="connsiteX0" fmla="*/ 166097 w 166097"/>
              <a:gd name="connsiteY0" fmla="*/ 0 h 576263"/>
              <a:gd name="connsiteX1" fmla="*/ 89897 w 166097"/>
              <a:gd name="connsiteY1" fmla="*/ 576263 h 576263"/>
              <a:gd name="connsiteX2" fmla="*/ 89897 w 166097"/>
              <a:gd name="connsiteY2" fmla="*/ 576263 h 576263"/>
              <a:gd name="connsiteX0" fmla="*/ 166097 w 221923"/>
              <a:gd name="connsiteY0" fmla="*/ 0 h 576263"/>
              <a:gd name="connsiteX1" fmla="*/ 89897 w 221923"/>
              <a:gd name="connsiteY1" fmla="*/ 576263 h 576263"/>
              <a:gd name="connsiteX2" fmla="*/ 89897 w 221923"/>
              <a:gd name="connsiteY2" fmla="*/ 576263 h 576263"/>
              <a:gd name="connsiteX0" fmla="*/ 635242 w 691068"/>
              <a:gd name="connsiteY0" fmla="*/ 0 h 576263"/>
              <a:gd name="connsiteX1" fmla="*/ 559042 w 691068"/>
              <a:gd name="connsiteY1" fmla="*/ 576263 h 576263"/>
              <a:gd name="connsiteX2" fmla="*/ 0 w 691068"/>
              <a:gd name="connsiteY2" fmla="*/ 102311 h 576263"/>
              <a:gd name="connsiteX0" fmla="*/ 635242 w 635242"/>
              <a:gd name="connsiteY0" fmla="*/ 0 h 102311"/>
              <a:gd name="connsiteX1" fmla="*/ 0 w 635242"/>
              <a:gd name="connsiteY1" fmla="*/ 102311 h 102311"/>
              <a:gd name="connsiteX0" fmla="*/ 2075499 w 2075499"/>
              <a:gd name="connsiteY0" fmla="*/ 0 h 664830"/>
              <a:gd name="connsiteX1" fmla="*/ 0 w 2075499"/>
              <a:gd name="connsiteY1" fmla="*/ 664830 h 664830"/>
              <a:gd name="connsiteX0" fmla="*/ 2075499 w 2075499"/>
              <a:gd name="connsiteY0" fmla="*/ 0 h 664830"/>
              <a:gd name="connsiteX1" fmla="*/ 0 w 2075499"/>
              <a:gd name="connsiteY1" fmla="*/ 664830 h 664830"/>
              <a:gd name="connsiteX0" fmla="*/ 2075499 w 2075499"/>
              <a:gd name="connsiteY0" fmla="*/ 0 h 698643"/>
              <a:gd name="connsiteX1" fmla="*/ 0 w 2075499"/>
              <a:gd name="connsiteY1" fmla="*/ 664830 h 698643"/>
              <a:gd name="connsiteX0" fmla="*/ 983933 w 983933"/>
              <a:gd name="connsiteY0" fmla="*/ 1178400 h 1450300"/>
              <a:gd name="connsiteX1" fmla="*/ 55968 w 983933"/>
              <a:gd name="connsiteY1" fmla="*/ 0 h 1450300"/>
              <a:gd name="connsiteX0" fmla="*/ 927965 w 1314627"/>
              <a:gd name="connsiteY0" fmla="*/ 1178400 h 1178400"/>
              <a:gd name="connsiteX1" fmla="*/ 0 w 1314627"/>
              <a:gd name="connsiteY1" fmla="*/ 0 h 1178400"/>
              <a:gd name="connsiteX0" fmla="*/ 1035874 w 1422537"/>
              <a:gd name="connsiteY0" fmla="*/ 1250454 h 1250454"/>
              <a:gd name="connsiteX1" fmla="*/ 0 w 1422537"/>
              <a:gd name="connsiteY1" fmla="*/ 0 h 1250454"/>
              <a:gd name="connsiteX0" fmla="*/ 1035875 w 1422538"/>
              <a:gd name="connsiteY0" fmla="*/ 1340051 h 1340051"/>
              <a:gd name="connsiteX1" fmla="*/ 0 w 1422538"/>
              <a:gd name="connsiteY1" fmla="*/ 0 h 1340051"/>
              <a:gd name="connsiteX0" fmla="*/ 1035875 w 1322354"/>
              <a:gd name="connsiteY0" fmla="*/ 1340051 h 1408230"/>
              <a:gd name="connsiteX1" fmla="*/ 937685 w 1322354"/>
              <a:gd name="connsiteY1" fmla="*/ 1408230 h 1408230"/>
              <a:gd name="connsiteX2" fmla="*/ 0 w 1322354"/>
              <a:gd name="connsiteY2" fmla="*/ 0 h 1408230"/>
              <a:gd name="connsiteX0" fmla="*/ 1035875 w 1035875"/>
              <a:gd name="connsiteY0" fmla="*/ 1340051 h 1340051"/>
              <a:gd name="connsiteX1" fmla="*/ 0 w 1035875"/>
              <a:gd name="connsiteY1" fmla="*/ 0 h 1340051"/>
              <a:gd name="connsiteX0" fmla="*/ 1035875 w 1035875"/>
              <a:gd name="connsiteY0" fmla="*/ 1340051 h 1408230"/>
              <a:gd name="connsiteX1" fmla="*/ 1035875 w 1035875"/>
              <a:gd name="connsiteY1" fmla="*/ 1408230 h 1408230"/>
              <a:gd name="connsiteX2" fmla="*/ 0 w 1035875"/>
              <a:gd name="connsiteY2" fmla="*/ 0 h 1408230"/>
              <a:gd name="connsiteX0" fmla="*/ 1035875 w 1546106"/>
              <a:gd name="connsiteY0" fmla="*/ 1340051 h 1408230"/>
              <a:gd name="connsiteX1" fmla="*/ 1035875 w 1546106"/>
              <a:gd name="connsiteY1" fmla="*/ 1408230 h 1408230"/>
              <a:gd name="connsiteX2" fmla="*/ 0 w 1546106"/>
              <a:gd name="connsiteY2" fmla="*/ 0 h 1408230"/>
              <a:gd name="connsiteX0" fmla="*/ 1035875 w 1546106"/>
              <a:gd name="connsiteY0" fmla="*/ 1340051 h 1408230"/>
              <a:gd name="connsiteX1" fmla="*/ 1035875 w 1546106"/>
              <a:gd name="connsiteY1" fmla="*/ 1408230 h 1408230"/>
              <a:gd name="connsiteX2" fmla="*/ 0 w 1546106"/>
              <a:gd name="connsiteY2" fmla="*/ 0 h 1408230"/>
              <a:gd name="connsiteX0" fmla="*/ 926389 w 1546106"/>
              <a:gd name="connsiteY0" fmla="*/ 1408230 h 1408230"/>
              <a:gd name="connsiteX1" fmla="*/ 1035875 w 1546106"/>
              <a:gd name="connsiteY1" fmla="*/ 1408230 h 1408230"/>
              <a:gd name="connsiteX2" fmla="*/ 0 w 1546106"/>
              <a:gd name="connsiteY2" fmla="*/ 0 h 1408230"/>
              <a:gd name="connsiteX0" fmla="*/ 926389 w 926389"/>
              <a:gd name="connsiteY0" fmla="*/ 1408230 h 1408230"/>
              <a:gd name="connsiteX1" fmla="*/ 0 w 926389"/>
              <a:gd name="connsiteY1" fmla="*/ 0 h 1408230"/>
              <a:gd name="connsiteX0" fmla="*/ 926389 w 1801764"/>
              <a:gd name="connsiteY0" fmla="*/ 1408230 h 1408230"/>
              <a:gd name="connsiteX1" fmla="*/ 0 w 1801764"/>
              <a:gd name="connsiteY1" fmla="*/ 0 h 1408230"/>
              <a:gd name="connsiteX0" fmla="*/ 926389 w 1801764"/>
              <a:gd name="connsiteY0" fmla="*/ 1408230 h 1408230"/>
              <a:gd name="connsiteX1" fmla="*/ 0 w 1801764"/>
              <a:gd name="connsiteY1" fmla="*/ 0 h 1408230"/>
              <a:gd name="connsiteX0" fmla="*/ 926389 w 2814629"/>
              <a:gd name="connsiteY0" fmla="*/ 1408230 h 1408230"/>
              <a:gd name="connsiteX1" fmla="*/ 1951646 w 2814629"/>
              <a:gd name="connsiteY1" fmla="*/ 992053 h 1408230"/>
              <a:gd name="connsiteX2" fmla="*/ 0 w 2814629"/>
              <a:gd name="connsiteY2" fmla="*/ 0 h 1408230"/>
              <a:gd name="connsiteX0" fmla="*/ 926389 w 926389"/>
              <a:gd name="connsiteY0" fmla="*/ 1408230 h 1408230"/>
              <a:gd name="connsiteX1" fmla="*/ 0 w 926389"/>
              <a:gd name="connsiteY1" fmla="*/ 0 h 1408230"/>
              <a:gd name="connsiteX0" fmla="*/ 2011696 w 2011696"/>
              <a:gd name="connsiteY0" fmla="*/ 763517 h 763517"/>
              <a:gd name="connsiteX1" fmla="*/ 0 w 2011696"/>
              <a:gd name="connsiteY1" fmla="*/ 0 h 763517"/>
              <a:gd name="connsiteX0" fmla="*/ 2011696 w 2011696"/>
              <a:gd name="connsiteY0" fmla="*/ 763517 h 763517"/>
              <a:gd name="connsiteX1" fmla="*/ 0 w 2011696"/>
              <a:gd name="connsiteY1" fmla="*/ 0 h 763517"/>
              <a:gd name="connsiteX0" fmla="*/ 2011696 w 2011879"/>
              <a:gd name="connsiteY0" fmla="*/ 763517 h 877888"/>
              <a:gd name="connsiteX1" fmla="*/ 2011879 w 2011879"/>
              <a:gd name="connsiteY1" fmla="*/ 877467 h 877888"/>
              <a:gd name="connsiteX2" fmla="*/ 0 w 2011879"/>
              <a:gd name="connsiteY2" fmla="*/ 0 h 877888"/>
              <a:gd name="connsiteX0" fmla="*/ 2011696 w 2011879"/>
              <a:gd name="connsiteY0" fmla="*/ 763517 h 1007454"/>
              <a:gd name="connsiteX1" fmla="*/ 2011879 w 2011879"/>
              <a:gd name="connsiteY1" fmla="*/ 877467 h 1007454"/>
              <a:gd name="connsiteX2" fmla="*/ 0 w 2011879"/>
              <a:gd name="connsiteY2" fmla="*/ 0 h 1007454"/>
              <a:gd name="connsiteX0" fmla="*/ 2011696 w 2011696"/>
              <a:gd name="connsiteY0" fmla="*/ 763517 h 763517"/>
              <a:gd name="connsiteX1" fmla="*/ 0 w 2011696"/>
              <a:gd name="connsiteY1" fmla="*/ 0 h 763517"/>
              <a:gd name="connsiteX0" fmla="*/ 2011696 w 2011696"/>
              <a:gd name="connsiteY0" fmla="*/ 763517 h 946654"/>
              <a:gd name="connsiteX1" fmla="*/ 2011696 w 2011696"/>
              <a:gd name="connsiteY1" fmla="*/ 946654 h 946654"/>
              <a:gd name="connsiteX2" fmla="*/ 0 w 2011696"/>
              <a:gd name="connsiteY2" fmla="*/ 0 h 946654"/>
              <a:gd name="connsiteX0" fmla="*/ 2011696 w 2011696"/>
              <a:gd name="connsiteY0" fmla="*/ 763517 h 763517"/>
              <a:gd name="connsiteX1" fmla="*/ 0 w 2011696"/>
              <a:gd name="connsiteY1" fmla="*/ 0 h 763517"/>
              <a:gd name="connsiteX0" fmla="*/ 1935273 w 1935273"/>
              <a:gd name="connsiteY0" fmla="*/ 934967 h 934967"/>
              <a:gd name="connsiteX1" fmla="*/ 0 w 1935273"/>
              <a:gd name="connsiteY1" fmla="*/ 0 h 934967"/>
              <a:gd name="connsiteX0" fmla="*/ 1935273 w 1935273"/>
              <a:gd name="connsiteY0" fmla="*/ 934967 h 1569070"/>
              <a:gd name="connsiteX1" fmla="*/ 0 w 1935273"/>
              <a:gd name="connsiteY1" fmla="*/ 0 h 1569070"/>
              <a:gd name="connsiteX0" fmla="*/ 1935273 w 1935273"/>
              <a:gd name="connsiteY0" fmla="*/ 858250 h 1492353"/>
              <a:gd name="connsiteX1" fmla="*/ 0 w 1935273"/>
              <a:gd name="connsiteY1" fmla="*/ 0 h 1492353"/>
              <a:gd name="connsiteX0" fmla="*/ 1935273 w 1935273"/>
              <a:gd name="connsiteY0" fmla="*/ 858250 h 1492353"/>
              <a:gd name="connsiteX1" fmla="*/ 0 w 1935273"/>
              <a:gd name="connsiteY1" fmla="*/ 0 h 1492353"/>
            </a:gdLst>
            <a:ahLst/>
            <a:cxnLst>
              <a:cxn ang="0">
                <a:pos x="connsiteX0" y="connsiteY0"/>
              </a:cxn>
              <a:cxn ang="0">
                <a:pos x="connsiteX1" y="connsiteY1"/>
              </a:cxn>
            </a:cxnLst>
            <a:rect l="l" t="t" r="r" b="b"/>
            <a:pathLst>
              <a:path w="1935273" h="1492353">
                <a:moveTo>
                  <a:pt x="1935273" y="858250"/>
                </a:moveTo>
                <a:cubicBezTo>
                  <a:pt x="1572576" y="1492353"/>
                  <a:pt x="800276" y="288807"/>
                  <a:pt x="0" y="0"/>
                </a:cubicBezTo>
              </a:path>
            </a:pathLst>
          </a:custGeom>
          <a:ln w="38100">
            <a:solidFill>
              <a:schemeClr val="bg2">
                <a:lumMod val="50000"/>
              </a:schemeClr>
            </a:solidFill>
            <a:headEnd type="triangle" w="sm" len="sm"/>
            <a:tailEnd type="triangle" w="sm" len="sm"/>
          </a:ln>
          <a:scene3d>
            <a:camera prst="perspectiveRelaxedModerately"/>
            <a:lightRig rig="threePt" dir="t"/>
          </a:scene3d>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grpSp>
        <p:nvGrpSpPr>
          <p:cNvPr id="9" name="Group 19"/>
          <p:cNvGrpSpPr/>
          <p:nvPr/>
        </p:nvGrpSpPr>
        <p:grpSpPr>
          <a:xfrm>
            <a:off x="499730" y="5079265"/>
            <a:ext cx="1183337" cy="1100238"/>
            <a:chOff x="3872403" y="3502168"/>
            <a:chExt cx="1183337" cy="1100238"/>
          </a:xfrm>
        </p:grpSpPr>
        <p:sp>
          <p:nvSpPr>
            <p:cNvPr id="21" name="Rectangle 20"/>
            <p:cNvSpPr/>
            <p:nvPr/>
          </p:nvSpPr>
          <p:spPr>
            <a:xfrm>
              <a:off x="3872403" y="3502168"/>
              <a:ext cx="1183337" cy="923330"/>
            </a:xfrm>
            <a:prstGeom prst="rect">
              <a:avLst/>
            </a:prstGeom>
          </p:spPr>
          <p:txBody>
            <a:bodyPr wrap="none">
              <a:spAutoFit/>
            </a:bodyPr>
            <a:lstStyle/>
            <a:p>
              <a:pPr>
                <a:lnSpc>
                  <a:spcPct val="150000"/>
                </a:lnSpc>
              </a:pPr>
              <a:r>
                <a:rPr lang="en-US" sz="1200" dirty="0" smtClean="0">
                  <a:solidFill>
                    <a:prstClr val="black"/>
                  </a:solidFill>
                  <a:latin typeface="Arial Unicode MS" pitchFamily="34" charset="-128"/>
                  <a:ea typeface="Arial Unicode MS" pitchFamily="34" charset="-128"/>
                  <a:cs typeface="Arial Unicode MS" pitchFamily="34" charset="-128"/>
                </a:rPr>
                <a:t>Air routes</a:t>
              </a:r>
            </a:p>
            <a:p>
              <a:pPr>
                <a:lnSpc>
                  <a:spcPct val="150000"/>
                </a:lnSpc>
              </a:pPr>
              <a:r>
                <a:rPr lang="en-US" sz="1200" dirty="0" smtClean="0">
                  <a:solidFill>
                    <a:prstClr val="black"/>
                  </a:solidFill>
                  <a:latin typeface="Arial Unicode MS" pitchFamily="34" charset="-128"/>
                  <a:ea typeface="Arial Unicode MS" pitchFamily="34" charset="-128"/>
                  <a:cs typeface="Arial Unicode MS" pitchFamily="34" charset="-128"/>
                </a:rPr>
                <a:t>Surface routes</a:t>
              </a:r>
            </a:p>
            <a:p>
              <a:pPr>
                <a:lnSpc>
                  <a:spcPct val="150000"/>
                </a:lnSpc>
              </a:pPr>
              <a:r>
                <a:rPr lang="en-US" sz="1200" dirty="0" smtClean="0">
                  <a:solidFill>
                    <a:prstClr val="black"/>
                  </a:solidFill>
                  <a:latin typeface="Arial Unicode MS" pitchFamily="34" charset="-128"/>
                  <a:ea typeface="Arial Unicode MS" pitchFamily="34" charset="-128"/>
                  <a:cs typeface="Arial Unicode MS" pitchFamily="34" charset="-128"/>
                </a:rPr>
                <a:t>Sea routes</a:t>
              </a:r>
              <a:endParaRPr lang="en-US" sz="1200" dirty="0">
                <a:solidFill>
                  <a:prstClr val="black"/>
                </a:solidFill>
                <a:latin typeface="Arial Unicode MS" pitchFamily="34" charset="-128"/>
                <a:ea typeface="Arial Unicode MS" pitchFamily="34" charset="-128"/>
                <a:cs typeface="Arial Unicode MS" pitchFamily="34" charset="-128"/>
              </a:endParaRPr>
            </a:p>
          </p:txBody>
        </p:sp>
        <p:grpSp>
          <p:nvGrpSpPr>
            <p:cNvPr id="11" name="Group 152"/>
            <p:cNvGrpSpPr/>
            <p:nvPr/>
          </p:nvGrpSpPr>
          <p:grpSpPr>
            <a:xfrm>
              <a:off x="3895469" y="3812950"/>
              <a:ext cx="973022" cy="789456"/>
              <a:chOff x="3895469" y="3812950"/>
              <a:chExt cx="973022" cy="789456"/>
            </a:xfrm>
          </p:grpSpPr>
          <p:sp>
            <p:nvSpPr>
              <p:cNvPr id="23" name="Freeform 22"/>
              <p:cNvSpPr/>
              <p:nvPr/>
            </p:nvSpPr>
            <p:spPr>
              <a:xfrm>
                <a:off x="3943603" y="3812950"/>
                <a:ext cx="924888" cy="45719"/>
              </a:xfrm>
              <a:custGeom>
                <a:avLst/>
                <a:gdLst>
                  <a:gd name="connsiteX0" fmla="*/ 0 w 2244437"/>
                  <a:gd name="connsiteY0" fmla="*/ 688768 h 688768"/>
                  <a:gd name="connsiteX1" fmla="*/ 2244437 w 2244437"/>
                  <a:gd name="connsiteY1" fmla="*/ 0 h 688768"/>
                  <a:gd name="connsiteX0" fmla="*/ 0 w 2244437"/>
                  <a:gd name="connsiteY0" fmla="*/ 1479228 h 1479228"/>
                  <a:gd name="connsiteX1" fmla="*/ 2244437 w 2244437"/>
                  <a:gd name="connsiteY1" fmla="*/ 790460 h 1479228"/>
                  <a:gd name="connsiteX0" fmla="*/ 573195 w 1686296"/>
                  <a:gd name="connsiteY0" fmla="*/ 229589 h 1730145"/>
                  <a:gd name="connsiteX1" fmla="*/ 1686296 w 1686296"/>
                  <a:gd name="connsiteY1" fmla="*/ 1730145 h 1730145"/>
                  <a:gd name="connsiteX0" fmla="*/ 0 w 1436915"/>
                  <a:gd name="connsiteY0" fmla="*/ 229589 h 1730145"/>
                  <a:gd name="connsiteX1" fmla="*/ 1113101 w 1436915"/>
                  <a:gd name="connsiteY1" fmla="*/ 1730145 h 1730145"/>
                  <a:gd name="connsiteX0" fmla="*/ 941319 w 2378234"/>
                  <a:gd name="connsiteY0" fmla="*/ 0 h 1500556"/>
                  <a:gd name="connsiteX1" fmla="*/ 0 w 2378234"/>
                  <a:gd name="connsiteY1" fmla="*/ 685329 h 1500556"/>
                  <a:gd name="connsiteX2" fmla="*/ 2054420 w 2378234"/>
                  <a:gd name="connsiteY2" fmla="*/ 1500556 h 1500556"/>
                  <a:gd name="connsiteX0" fmla="*/ 0 w 2378234"/>
                  <a:gd name="connsiteY0" fmla="*/ 207203 h 1022430"/>
                  <a:gd name="connsiteX1" fmla="*/ 2054420 w 2378234"/>
                  <a:gd name="connsiteY1" fmla="*/ 1022430 h 1022430"/>
                  <a:gd name="connsiteX0" fmla="*/ 0 w 2378234"/>
                  <a:gd name="connsiteY0" fmla="*/ 166261 h 981488"/>
                  <a:gd name="connsiteX1" fmla="*/ 661644 w 2378234"/>
                  <a:gd name="connsiteY1" fmla="*/ 488271 h 981488"/>
                  <a:gd name="connsiteX2" fmla="*/ 2054420 w 2378234"/>
                  <a:gd name="connsiteY2" fmla="*/ 981488 h 981488"/>
                  <a:gd name="connsiteX0" fmla="*/ 0 w 1716590"/>
                  <a:gd name="connsiteY0" fmla="*/ 488271 h 981488"/>
                  <a:gd name="connsiteX1" fmla="*/ 1392776 w 1716590"/>
                  <a:gd name="connsiteY1" fmla="*/ 981488 h 981488"/>
                  <a:gd name="connsiteX0" fmla="*/ 0 w 1716590"/>
                  <a:gd name="connsiteY0" fmla="*/ 488271 h 981488"/>
                  <a:gd name="connsiteX1" fmla="*/ 1392776 w 1716590"/>
                  <a:gd name="connsiteY1" fmla="*/ 981488 h 981488"/>
                  <a:gd name="connsiteX0" fmla="*/ 0 w 1392776"/>
                  <a:gd name="connsiteY0" fmla="*/ 0 h 493217"/>
                  <a:gd name="connsiteX1" fmla="*/ 1392776 w 1392776"/>
                  <a:gd name="connsiteY1" fmla="*/ 493217 h 493217"/>
                  <a:gd name="connsiteX0" fmla="*/ 0 w 1032501"/>
                  <a:gd name="connsiteY0" fmla="*/ 44570 h 44570"/>
                  <a:gd name="connsiteX1" fmla="*/ 1032501 w 1032501"/>
                  <a:gd name="connsiteY1" fmla="*/ 0 h 44570"/>
                  <a:gd name="connsiteX0" fmla="*/ 0 w 1015000"/>
                  <a:gd name="connsiteY0" fmla="*/ 0 h 0"/>
                  <a:gd name="connsiteX1" fmla="*/ 1015000 w 1015000"/>
                  <a:gd name="connsiteY1" fmla="*/ 0 h 0"/>
                </a:gdLst>
                <a:ahLst/>
                <a:cxnLst>
                  <a:cxn ang="0">
                    <a:pos x="connsiteX0" y="connsiteY0"/>
                  </a:cxn>
                  <a:cxn ang="0">
                    <a:pos x="connsiteX1" y="connsiteY1"/>
                  </a:cxn>
                </a:cxnLst>
                <a:rect l="l" t="t" r="r" b="b"/>
                <a:pathLst>
                  <a:path w="1015000">
                    <a:moveTo>
                      <a:pt x="0" y="0"/>
                    </a:moveTo>
                    <a:lnTo>
                      <a:pt x="1015000" y="0"/>
                    </a:lnTo>
                  </a:path>
                </a:pathLst>
              </a:custGeom>
              <a:ln>
                <a:solidFill>
                  <a:schemeClr val="accent2">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en-US" sz="1600" dirty="0">
                  <a:solidFill>
                    <a:prstClr val="black"/>
                  </a:solidFill>
                  <a:latin typeface="Arial Unicode MS" pitchFamily="34" charset="-128"/>
                  <a:ea typeface="Arial Unicode MS" pitchFamily="34" charset="-128"/>
                  <a:cs typeface="Arial Unicode MS" pitchFamily="34" charset="-128"/>
                </a:endParaRPr>
              </a:p>
            </p:txBody>
          </p:sp>
          <p:sp>
            <p:nvSpPr>
              <p:cNvPr id="24" name="Freeform 23"/>
              <p:cNvSpPr/>
              <p:nvPr/>
            </p:nvSpPr>
            <p:spPr>
              <a:xfrm>
                <a:off x="3957589" y="4127674"/>
                <a:ext cx="769475" cy="0"/>
              </a:xfrm>
              <a:custGeom>
                <a:avLst/>
                <a:gdLst>
                  <a:gd name="connsiteX0" fmla="*/ 0 w 2021306"/>
                  <a:gd name="connsiteY0" fmla="*/ 0 h 587141"/>
                  <a:gd name="connsiteX1" fmla="*/ 2021306 w 2021306"/>
                  <a:gd name="connsiteY1" fmla="*/ 587141 h 587141"/>
                  <a:gd name="connsiteX2" fmla="*/ 2021306 w 2021306"/>
                  <a:gd name="connsiteY2" fmla="*/ 587141 h 587141"/>
                  <a:gd name="connsiteX3" fmla="*/ 2021306 w 2021306"/>
                  <a:gd name="connsiteY3" fmla="*/ 587141 h 587141"/>
                  <a:gd name="connsiteX0" fmla="*/ 0 w 2021306"/>
                  <a:gd name="connsiteY0" fmla="*/ 315826 h 902967"/>
                  <a:gd name="connsiteX1" fmla="*/ 2021306 w 2021306"/>
                  <a:gd name="connsiteY1" fmla="*/ 902967 h 902967"/>
                  <a:gd name="connsiteX2" fmla="*/ 2021306 w 2021306"/>
                  <a:gd name="connsiteY2" fmla="*/ 902967 h 902967"/>
                  <a:gd name="connsiteX3" fmla="*/ 2021306 w 2021306"/>
                  <a:gd name="connsiteY3" fmla="*/ 902967 h 902967"/>
                  <a:gd name="connsiteX0" fmla="*/ 0 w 2264544"/>
                  <a:gd name="connsiteY0" fmla="*/ 566409 h 902967"/>
                  <a:gd name="connsiteX1" fmla="*/ 2264544 w 2264544"/>
                  <a:gd name="connsiteY1" fmla="*/ 902967 h 902967"/>
                  <a:gd name="connsiteX2" fmla="*/ 2264544 w 2264544"/>
                  <a:gd name="connsiteY2" fmla="*/ 902967 h 902967"/>
                  <a:gd name="connsiteX3" fmla="*/ 2264544 w 2264544"/>
                  <a:gd name="connsiteY3" fmla="*/ 902967 h 902967"/>
                  <a:gd name="connsiteX0" fmla="*/ 2278848 w 2952617"/>
                  <a:gd name="connsiteY0" fmla="*/ 127558 h 902967"/>
                  <a:gd name="connsiteX1" fmla="*/ 606392 w 2952617"/>
                  <a:gd name="connsiteY1" fmla="*/ 902967 h 902967"/>
                  <a:gd name="connsiteX2" fmla="*/ 606392 w 2952617"/>
                  <a:gd name="connsiteY2" fmla="*/ 902967 h 902967"/>
                  <a:gd name="connsiteX3" fmla="*/ 606392 w 2952617"/>
                  <a:gd name="connsiteY3" fmla="*/ 902967 h 902967"/>
                  <a:gd name="connsiteX0" fmla="*/ 2278848 w 2278848"/>
                  <a:gd name="connsiteY0" fmla="*/ 287964 h 1063373"/>
                  <a:gd name="connsiteX1" fmla="*/ 606392 w 2278848"/>
                  <a:gd name="connsiteY1" fmla="*/ 1063373 h 1063373"/>
                  <a:gd name="connsiteX2" fmla="*/ 606392 w 2278848"/>
                  <a:gd name="connsiteY2" fmla="*/ 1063373 h 1063373"/>
                  <a:gd name="connsiteX3" fmla="*/ 606392 w 2278848"/>
                  <a:gd name="connsiteY3" fmla="*/ 1063373 h 1063373"/>
                  <a:gd name="connsiteX0" fmla="*/ 1672456 w 1672456"/>
                  <a:gd name="connsiteY0" fmla="*/ 287964 h 1063373"/>
                  <a:gd name="connsiteX1" fmla="*/ 0 w 1672456"/>
                  <a:gd name="connsiteY1" fmla="*/ 1063373 h 1063373"/>
                  <a:gd name="connsiteX2" fmla="*/ 0 w 1672456"/>
                  <a:gd name="connsiteY2" fmla="*/ 1063373 h 1063373"/>
                  <a:gd name="connsiteX3" fmla="*/ 0 w 1672456"/>
                  <a:gd name="connsiteY3" fmla="*/ 1063373 h 1063373"/>
                  <a:gd name="connsiteX0" fmla="*/ 1734671 w 1734671"/>
                  <a:gd name="connsiteY0" fmla="*/ 536382 h 826846"/>
                  <a:gd name="connsiteX1" fmla="*/ 0 w 1734671"/>
                  <a:gd name="connsiteY1" fmla="*/ 826846 h 826846"/>
                  <a:gd name="connsiteX2" fmla="*/ 0 w 1734671"/>
                  <a:gd name="connsiteY2" fmla="*/ 826846 h 826846"/>
                  <a:gd name="connsiteX3" fmla="*/ 0 w 1734671"/>
                  <a:gd name="connsiteY3" fmla="*/ 826846 h 826846"/>
                  <a:gd name="connsiteX0" fmla="*/ 1734671 w 1734671"/>
                  <a:gd name="connsiteY0" fmla="*/ 536382 h 826846"/>
                  <a:gd name="connsiteX1" fmla="*/ 0 w 1734671"/>
                  <a:gd name="connsiteY1" fmla="*/ 826846 h 826846"/>
                  <a:gd name="connsiteX2" fmla="*/ 0 w 1734671"/>
                  <a:gd name="connsiteY2" fmla="*/ 826846 h 826846"/>
                  <a:gd name="connsiteX3" fmla="*/ 0 w 1734671"/>
                  <a:gd name="connsiteY3" fmla="*/ 826846 h 826846"/>
                  <a:gd name="connsiteX0" fmla="*/ 1734671 w 1734671"/>
                  <a:gd name="connsiteY0" fmla="*/ 692041 h 982505"/>
                  <a:gd name="connsiteX1" fmla="*/ 0 w 1734671"/>
                  <a:gd name="connsiteY1" fmla="*/ 982505 h 982505"/>
                  <a:gd name="connsiteX2" fmla="*/ 0 w 1734671"/>
                  <a:gd name="connsiteY2" fmla="*/ 982505 h 982505"/>
                  <a:gd name="connsiteX3" fmla="*/ 0 w 1734671"/>
                  <a:gd name="connsiteY3" fmla="*/ 982505 h 982505"/>
                  <a:gd name="connsiteX0" fmla="*/ 1880746 w 1880746"/>
                  <a:gd name="connsiteY0" fmla="*/ 399940 h 690404"/>
                  <a:gd name="connsiteX1" fmla="*/ 146075 w 1880746"/>
                  <a:gd name="connsiteY1" fmla="*/ 690404 h 690404"/>
                  <a:gd name="connsiteX2" fmla="*/ 146075 w 1880746"/>
                  <a:gd name="connsiteY2" fmla="*/ 690404 h 690404"/>
                  <a:gd name="connsiteX3" fmla="*/ 146075 w 1880746"/>
                  <a:gd name="connsiteY3" fmla="*/ 690404 h 690404"/>
                  <a:gd name="connsiteX0" fmla="*/ 1734671 w 1734671"/>
                  <a:gd name="connsiteY0" fmla="*/ 368191 h 658655"/>
                  <a:gd name="connsiteX1" fmla="*/ 0 w 1734671"/>
                  <a:gd name="connsiteY1" fmla="*/ 658655 h 658655"/>
                  <a:gd name="connsiteX2" fmla="*/ 0 w 1734671"/>
                  <a:gd name="connsiteY2" fmla="*/ 658655 h 658655"/>
                  <a:gd name="connsiteX3" fmla="*/ 0 w 1734671"/>
                  <a:gd name="connsiteY3" fmla="*/ 658655 h 658655"/>
                  <a:gd name="connsiteX0" fmla="*/ 1734671 w 1734671"/>
                  <a:gd name="connsiteY0" fmla="*/ 196255 h 486719"/>
                  <a:gd name="connsiteX1" fmla="*/ 628282 w 1734671"/>
                  <a:gd name="connsiteY1" fmla="*/ 48411 h 486719"/>
                  <a:gd name="connsiteX2" fmla="*/ 0 w 1734671"/>
                  <a:gd name="connsiteY2" fmla="*/ 486719 h 486719"/>
                  <a:gd name="connsiteX3" fmla="*/ 0 w 1734671"/>
                  <a:gd name="connsiteY3" fmla="*/ 486719 h 486719"/>
                  <a:gd name="connsiteX4" fmla="*/ 0 w 1734671"/>
                  <a:gd name="connsiteY4" fmla="*/ 486719 h 486719"/>
                  <a:gd name="connsiteX0" fmla="*/ 1734671 w 1734671"/>
                  <a:gd name="connsiteY0" fmla="*/ 173154 h 463618"/>
                  <a:gd name="connsiteX1" fmla="*/ 1360021 w 1734671"/>
                  <a:gd name="connsiteY1" fmla="*/ 311760 h 463618"/>
                  <a:gd name="connsiteX2" fmla="*/ 628282 w 1734671"/>
                  <a:gd name="connsiteY2" fmla="*/ 25310 h 463618"/>
                  <a:gd name="connsiteX3" fmla="*/ 0 w 1734671"/>
                  <a:gd name="connsiteY3" fmla="*/ 463618 h 463618"/>
                  <a:gd name="connsiteX4" fmla="*/ 0 w 1734671"/>
                  <a:gd name="connsiteY4" fmla="*/ 463618 h 463618"/>
                  <a:gd name="connsiteX5" fmla="*/ 0 w 1734671"/>
                  <a:gd name="connsiteY5" fmla="*/ 463618 h 463618"/>
                  <a:gd name="connsiteX0" fmla="*/ 1360021 w 1360021"/>
                  <a:gd name="connsiteY0" fmla="*/ 311760 h 463618"/>
                  <a:gd name="connsiteX1" fmla="*/ 628282 w 1360021"/>
                  <a:gd name="connsiteY1" fmla="*/ 25310 h 463618"/>
                  <a:gd name="connsiteX2" fmla="*/ 0 w 1360021"/>
                  <a:gd name="connsiteY2" fmla="*/ 463618 h 463618"/>
                  <a:gd name="connsiteX3" fmla="*/ 0 w 1360021"/>
                  <a:gd name="connsiteY3" fmla="*/ 463618 h 463618"/>
                  <a:gd name="connsiteX4" fmla="*/ 0 w 1360021"/>
                  <a:gd name="connsiteY4" fmla="*/ 463618 h 463618"/>
                  <a:gd name="connsiteX0" fmla="*/ 1360021 w 1360021"/>
                  <a:gd name="connsiteY0" fmla="*/ 311760 h 463618"/>
                  <a:gd name="connsiteX1" fmla="*/ 628282 w 1360021"/>
                  <a:gd name="connsiteY1" fmla="*/ 25310 h 463618"/>
                  <a:gd name="connsiteX2" fmla="*/ 0 w 1360021"/>
                  <a:gd name="connsiteY2" fmla="*/ 463618 h 463618"/>
                  <a:gd name="connsiteX3" fmla="*/ 0 w 1360021"/>
                  <a:gd name="connsiteY3" fmla="*/ 463618 h 463618"/>
                  <a:gd name="connsiteX4" fmla="*/ 0 w 1360021"/>
                  <a:gd name="connsiteY4" fmla="*/ 463618 h 463618"/>
                  <a:gd name="connsiteX0" fmla="*/ 1360021 w 1360021"/>
                  <a:gd name="connsiteY0" fmla="*/ 462348 h 614206"/>
                  <a:gd name="connsiteX1" fmla="*/ 628282 w 1360021"/>
                  <a:gd name="connsiteY1" fmla="*/ 175898 h 614206"/>
                  <a:gd name="connsiteX2" fmla="*/ 0 w 1360021"/>
                  <a:gd name="connsiteY2" fmla="*/ 614206 h 614206"/>
                  <a:gd name="connsiteX3" fmla="*/ 0 w 1360021"/>
                  <a:gd name="connsiteY3" fmla="*/ 614206 h 614206"/>
                  <a:gd name="connsiteX4" fmla="*/ 0 w 1360021"/>
                  <a:gd name="connsiteY4" fmla="*/ 614206 h 614206"/>
                  <a:gd name="connsiteX0" fmla="*/ 1360021 w 1360021"/>
                  <a:gd name="connsiteY0" fmla="*/ 462348 h 614206"/>
                  <a:gd name="connsiteX1" fmla="*/ 628282 w 1360021"/>
                  <a:gd name="connsiteY1" fmla="*/ 175898 h 614206"/>
                  <a:gd name="connsiteX2" fmla="*/ 0 w 1360021"/>
                  <a:gd name="connsiteY2" fmla="*/ 614206 h 614206"/>
                  <a:gd name="connsiteX3" fmla="*/ 0 w 1360021"/>
                  <a:gd name="connsiteY3" fmla="*/ 614206 h 614206"/>
                  <a:gd name="connsiteX4" fmla="*/ 67721 w 1360021"/>
                  <a:gd name="connsiteY4" fmla="*/ 542755 h 614206"/>
                  <a:gd name="connsiteX0" fmla="*/ 1360021 w 1360021"/>
                  <a:gd name="connsiteY0" fmla="*/ 462348 h 614206"/>
                  <a:gd name="connsiteX1" fmla="*/ 628282 w 1360021"/>
                  <a:gd name="connsiteY1" fmla="*/ 175898 h 614206"/>
                  <a:gd name="connsiteX2" fmla="*/ 0 w 1360021"/>
                  <a:gd name="connsiteY2" fmla="*/ 614206 h 614206"/>
                  <a:gd name="connsiteX3" fmla="*/ 0 w 1360021"/>
                  <a:gd name="connsiteY3" fmla="*/ 614206 h 614206"/>
                  <a:gd name="connsiteX4" fmla="*/ 67721 w 1360021"/>
                  <a:gd name="connsiteY4" fmla="*/ 515834 h 614206"/>
                  <a:gd name="connsiteX0" fmla="*/ 1360021 w 1360021"/>
                  <a:gd name="connsiteY0" fmla="*/ 462348 h 614206"/>
                  <a:gd name="connsiteX1" fmla="*/ 628282 w 1360021"/>
                  <a:gd name="connsiteY1" fmla="*/ 175898 h 614206"/>
                  <a:gd name="connsiteX2" fmla="*/ 0 w 1360021"/>
                  <a:gd name="connsiteY2" fmla="*/ 614206 h 614206"/>
                  <a:gd name="connsiteX3" fmla="*/ 67721 w 1360021"/>
                  <a:gd name="connsiteY3" fmla="*/ 515834 h 614206"/>
                  <a:gd name="connsiteX0" fmla="*/ 1292300 w 1292300"/>
                  <a:gd name="connsiteY0" fmla="*/ 462348 h 515834"/>
                  <a:gd name="connsiteX1" fmla="*/ 560561 w 1292300"/>
                  <a:gd name="connsiteY1" fmla="*/ 175898 h 515834"/>
                  <a:gd name="connsiteX2" fmla="*/ 0 w 1292300"/>
                  <a:gd name="connsiteY2" fmla="*/ 515834 h 515834"/>
                  <a:gd name="connsiteX0" fmla="*/ 1310419 w 1310419"/>
                  <a:gd name="connsiteY0" fmla="*/ 462348 h 515834"/>
                  <a:gd name="connsiteX1" fmla="*/ 578680 w 1310419"/>
                  <a:gd name="connsiteY1" fmla="*/ 175898 h 515834"/>
                  <a:gd name="connsiteX2" fmla="*/ 18119 w 1310419"/>
                  <a:gd name="connsiteY2" fmla="*/ 515834 h 515834"/>
                  <a:gd name="connsiteX0" fmla="*/ 1328538 w 1328538"/>
                  <a:gd name="connsiteY0" fmla="*/ 462348 h 547779"/>
                  <a:gd name="connsiteX1" fmla="*/ 596799 w 1328538"/>
                  <a:gd name="connsiteY1" fmla="*/ 175898 h 547779"/>
                  <a:gd name="connsiteX2" fmla="*/ 18119 w 1328538"/>
                  <a:gd name="connsiteY2" fmla="*/ 547779 h 547779"/>
                  <a:gd name="connsiteX0" fmla="*/ 1328538 w 1328538"/>
                  <a:gd name="connsiteY0" fmla="*/ 286450 h 371881"/>
                  <a:gd name="connsiteX1" fmla="*/ 596799 w 1328538"/>
                  <a:gd name="connsiteY1" fmla="*/ 0 h 371881"/>
                  <a:gd name="connsiteX2" fmla="*/ 18119 w 1328538"/>
                  <a:gd name="connsiteY2" fmla="*/ 371881 h 371881"/>
                  <a:gd name="connsiteX0" fmla="*/ 1328538 w 1328538"/>
                  <a:gd name="connsiteY0" fmla="*/ 341861 h 427292"/>
                  <a:gd name="connsiteX1" fmla="*/ 596799 w 1328538"/>
                  <a:gd name="connsiteY1" fmla="*/ 55411 h 427292"/>
                  <a:gd name="connsiteX2" fmla="*/ 18119 w 1328538"/>
                  <a:gd name="connsiteY2" fmla="*/ 427292 h 427292"/>
                  <a:gd name="connsiteX0" fmla="*/ 1346657 w 1346657"/>
                  <a:gd name="connsiteY0" fmla="*/ 341861 h 462470"/>
                  <a:gd name="connsiteX1" fmla="*/ 614918 w 1346657"/>
                  <a:gd name="connsiteY1" fmla="*/ 55411 h 462470"/>
                  <a:gd name="connsiteX2" fmla="*/ 18119 w 1346657"/>
                  <a:gd name="connsiteY2" fmla="*/ 462470 h 462470"/>
                  <a:gd name="connsiteX0" fmla="*/ 1346657 w 1346657"/>
                  <a:gd name="connsiteY0" fmla="*/ 76008 h 394480"/>
                  <a:gd name="connsiteX1" fmla="*/ 642081 w 1346657"/>
                  <a:gd name="connsiteY1" fmla="*/ 392578 h 394480"/>
                  <a:gd name="connsiteX2" fmla="*/ 18119 w 1346657"/>
                  <a:gd name="connsiteY2" fmla="*/ 196617 h 394480"/>
                  <a:gd name="connsiteX0" fmla="*/ 1364776 w 1364776"/>
                  <a:gd name="connsiteY0" fmla="*/ 84596 h 403068"/>
                  <a:gd name="connsiteX1" fmla="*/ 660200 w 1364776"/>
                  <a:gd name="connsiteY1" fmla="*/ 401166 h 403068"/>
                  <a:gd name="connsiteX2" fmla="*/ 18119 w 1364776"/>
                  <a:gd name="connsiteY2" fmla="*/ 196617 h 403068"/>
                  <a:gd name="connsiteX0" fmla="*/ 1346657 w 1346657"/>
                  <a:gd name="connsiteY0" fmla="*/ 187485 h 505957"/>
                  <a:gd name="connsiteX1" fmla="*/ 642081 w 1346657"/>
                  <a:gd name="connsiteY1" fmla="*/ 504055 h 505957"/>
                  <a:gd name="connsiteX2" fmla="*/ 0 w 1346657"/>
                  <a:gd name="connsiteY2" fmla="*/ 299506 h 505957"/>
                  <a:gd name="connsiteX0" fmla="*/ 1346657 w 1346657"/>
                  <a:gd name="connsiteY0" fmla="*/ 187485 h 545827"/>
                  <a:gd name="connsiteX1" fmla="*/ 562734 w 1346657"/>
                  <a:gd name="connsiteY1" fmla="*/ 543925 h 545827"/>
                  <a:gd name="connsiteX2" fmla="*/ 0 w 1346657"/>
                  <a:gd name="connsiteY2" fmla="*/ 299506 h 545827"/>
                  <a:gd name="connsiteX0" fmla="*/ 1346657 w 1346657"/>
                  <a:gd name="connsiteY0" fmla="*/ 257334 h 615676"/>
                  <a:gd name="connsiteX1" fmla="*/ 562734 w 1346657"/>
                  <a:gd name="connsiteY1" fmla="*/ 613774 h 615676"/>
                  <a:gd name="connsiteX2" fmla="*/ 0 w 1346657"/>
                  <a:gd name="connsiteY2" fmla="*/ 369355 h 615676"/>
                  <a:gd name="connsiteX0" fmla="*/ 1346657 w 1346657"/>
                  <a:gd name="connsiteY0" fmla="*/ 0 h 112021"/>
                  <a:gd name="connsiteX1" fmla="*/ 0 w 1346657"/>
                  <a:gd name="connsiteY1" fmla="*/ 112021 h 112021"/>
                  <a:gd name="connsiteX0" fmla="*/ 0 w 769475"/>
                  <a:gd name="connsiteY0" fmla="*/ 0 h 0"/>
                  <a:gd name="connsiteX1" fmla="*/ 769475 w 769475"/>
                  <a:gd name="connsiteY1" fmla="*/ 0 h 0"/>
                </a:gdLst>
                <a:ahLst/>
                <a:cxnLst>
                  <a:cxn ang="0">
                    <a:pos x="connsiteX0" y="connsiteY0"/>
                  </a:cxn>
                  <a:cxn ang="0">
                    <a:pos x="connsiteX1" y="connsiteY1"/>
                  </a:cxn>
                </a:cxnLst>
                <a:rect l="l" t="t" r="r" b="b"/>
                <a:pathLst>
                  <a:path w="769475">
                    <a:moveTo>
                      <a:pt x="0" y="0"/>
                    </a:moveTo>
                    <a:lnTo>
                      <a:pt x="769475" y="0"/>
                    </a:lnTo>
                  </a:path>
                </a:pathLst>
              </a:custGeom>
              <a:ln>
                <a:tailEnd type="triangle" w="sm" len="s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schemeClr val="accent2">
                      <a:lumMod val="50000"/>
                    </a:schemeClr>
                  </a:solidFill>
                  <a:latin typeface="Arial Unicode MS" pitchFamily="34" charset="-128"/>
                  <a:ea typeface="Arial Unicode MS" pitchFamily="34" charset="-128"/>
                  <a:cs typeface="Arial Unicode MS" pitchFamily="34" charset="-128"/>
                </a:endParaRPr>
              </a:p>
            </p:txBody>
          </p:sp>
          <p:sp>
            <p:nvSpPr>
              <p:cNvPr id="25" name="Freeform 24"/>
              <p:cNvSpPr/>
              <p:nvPr/>
            </p:nvSpPr>
            <p:spPr>
              <a:xfrm rot="20394829">
                <a:off x="3895469" y="4284915"/>
                <a:ext cx="879483" cy="317491"/>
              </a:xfrm>
              <a:custGeom>
                <a:avLst/>
                <a:gdLst>
                  <a:gd name="connsiteX0" fmla="*/ 76200 w 76200"/>
                  <a:gd name="connsiteY0" fmla="*/ 0 h 576263"/>
                  <a:gd name="connsiteX1" fmla="*/ 0 w 76200"/>
                  <a:gd name="connsiteY1" fmla="*/ 576263 h 576263"/>
                  <a:gd name="connsiteX2" fmla="*/ 0 w 76200"/>
                  <a:gd name="connsiteY2" fmla="*/ 576263 h 576263"/>
                  <a:gd name="connsiteX0" fmla="*/ 166097 w 166097"/>
                  <a:gd name="connsiteY0" fmla="*/ 0 h 576263"/>
                  <a:gd name="connsiteX1" fmla="*/ 89897 w 166097"/>
                  <a:gd name="connsiteY1" fmla="*/ 576263 h 576263"/>
                  <a:gd name="connsiteX2" fmla="*/ 89897 w 166097"/>
                  <a:gd name="connsiteY2" fmla="*/ 576263 h 576263"/>
                  <a:gd name="connsiteX0" fmla="*/ 166097 w 221923"/>
                  <a:gd name="connsiteY0" fmla="*/ 0 h 576263"/>
                  <a:gd name="connsiteX1" fmla="*/ 89897 w 221923"/>
                  <a:gd name="connsiteY1" fmla="*/ 576263 h 576263"/>
                  <a:gd name="connsiteX2" fmla="*/ 89897 w 221923"/>
                  <a:gd name="connsiteY2" fmla="*/ 576263 h 576263"/>
                  <a:gd name="connsiteX0" fmla="*/ 166097 w 221923"/>
                  <a:gd name="connsiteY0" fmla="*/ 0 h 576263"/>
                  <a:gd name="connsiteX1" fmla="*/ 89897 w 221923"/>
                  <a:gd name="connsiteY1" fmla="*/ 576263 h 576263"/>
                  <a:gd name="connsiteX2" fmla="*/ 139630 w 221923"/>
                  <a:gd name="connsiteY2" fmla="*/ 548375 h 576263"/>
                  <a:gd name="connsiteX0" fmla="*/ 166097 w 408606"/>
                  <a:gd name="connsiteY0" fmla="*/ 0 h 576263"/>
                  <a:gd name="connsiteX1" fmla="*/ 89897 w 408606"/>
                  <a:gd name="connsiteY1" fmla="*/ 576263 h 576263"/>
                  <a:gd name="connsiteX2" fmla="*/ 408606 w 408606"/>
                  <a:gd name="connsiteY2" fmla="*/ 557464 h 576263"/>
                  <a:gd name="connsiteX0" fmla="*/ 166097 w 221923"/>
                  <a:gd name="connsiteY0" fmla="*/ 0 h 576263"/>
                  <a:gd name="connsiteX1" fmla="*/ 89897 w 221923"/>
                  <a:gd name="connsiteY1" fmla="*/ 576263 h 576263"/>
                  <a:gd name="connsiteX0" fmla="*/ 166097 w 256574"/>
                  <a:gd name="connsiteY0" fmla="*/ 0 h 576263"/>
                  <a:gd name="connsiteX1" fmla="*/ 89897 w 256574"/>
                  <a:gd name="connsiteY1" fmla="*/ 576263 h 576263"/>
                  <a:gd name="connsiteX0" fmla="*/ 316892 w 407369"/>
                  <a:gd name="connsiteY0" fmla="*/ 0 h 576263"/>
                  <a:gd name="connsiteX1" fmla="*/ 156560 w 407369"/>
                  <a:gd name="connsiteY1" fmla="*/ 58841 h 576263"/>
                  <a:gd name="connsiteX2" fmla="*/ 240692 w 407369"/>
                  <a:gd name="connsiteY2" fmla="*/ 576263 h 576263"/>
                  <a:gd name="connsiteX0" fmla="*/ 76200 w 76200"/>
                  <a:gd name="connsiteY0" fmla="*/ 0 h 576263"/>
                  <a:gd name="connsiteX1" fmla="*/ 0 w 76200"/>
                  <a:gd name="connsiteY1" fmla="*/ 576263 h 576263"/>
                  <a:gd name="connsiteX0" fmla="*/ 156178 w 156178"/>
                  <a:gd name="connsiteY0" fmla="*/ 0 h 576263"/>
                  <a:gd name="connsiteX1" fmla="*/ 15864 w 156178"/>
                  <a:gd name="connsiteY1" fmla="*/ 77020 h 576263"/>
                  <a:gd name="connsiteX2" fmla="*/ 79978 w 156178"/>
                  <a:gd name="connsiteY2" fmla="*/ 576263 h 576263"/>
                  <a:gd name="connsiteX0" fmla="*/ 0 w 175836"/>
                  <a:gd name="connsiteY0" fmla="*/ 0 h 508332"/>
                  <a:gd name="connsiteX1" fmla="*/ 86322 w 175836"/>
                  <a:gd name="connsiteY1" fmla="*/ 9089 h 508332"/>
                  <a:gd name="connsiteX2" fmla="*/ 150436 w 175836"/>
                  <a:gd name="connsiteY2" fmla="*/ 508332 h 508332"/>
                  <a:gd name="connsiteX0" fmla="*/ 0 w 176398"/>
                  <a:gd name="connsiteY0" fmla="*/ 0 h 508332"/>
                  <a:gd name="connsiteX1" fmla="*/ 176398 w 176398"/>
                  <a:gd name="connsiteY1" fmla="*/ 192176 h 508332"/>
                  <a:gd name="connsiteX2" fmla="*/ 150436 w 176398"/>
                  <a:gd name="connsiteY2" fmla="*/ 508332 h 508332"/>
                  <a:gd name="connsiteX0" fmla="*/ 0 w 176398"/>
                  <a:gd name="connsiteY0" fmla="*/ 0 h 508332"/>
                  <a:gd name="connsiteX1" fmla="*/ 176398 w 176398"/>
                  <a:gd name="connsiteY1" fmla="*/ 192176 h 508332"/>
                  <a:gd name="connsiteX2" fmla="*/ 150436 w 176398"/>
                  <a:gd name="connsiteY2" fmla="*/ 508332 h 508332"/>
                  <a:gd name="connsiteX0" fmla="*/ 0 w 176398"/>
                  <a:gd name="connsiteY0" fmla="*/ 0 h 508332"/>
                  <a:gd name="connsiteX1" fmla="*/ 176398 w 176398"/>
                  <a:gd name="connsiteY1" fmla="*/ 192176 h 508332"/>
                  <a:gd name="connsiteX2" fmla="*/ 150436 w 176398"/>
                  <a:gd name="connsiteY2" fmla="*/ 508332 h 508332"/>
                  <a:gd name="connsiteX0" fmla="*/ 0 w 176398"/>
                  <a:gd name="connsiteY0" fmla="*/ 0 h 508332"/>
                  <a:gd name="connsiteX1" fmla="*/ 176398 w 176398"/>
                  <a:gd name="connsiteY1" fmla="*/ 192176 h 508332"/>
                  <a:gd name="connsiteX2" fmla="*/ 150436 w 176398"/>
                  <a:gd name="connsiteY2" fmla="*/ 508332 h 508332"/>
                  <a:gd name="connsiteX0" fmla="*/ 0 w 150436"/>
                  <a:gd name="connsiteY0" fmla="*/ 0 h 508332"/>
                  <a:gd name="connsiteX1" fmla="*/ 150436 w 150436"/>
                  <a:gd name="connsiteY1" fmla="*/ 508332 h 508332"/>
                  <a:gd name="connsiteX0" fmla="*/ 0 w 564844"/>
                  <a:gd name="connsiteY0" fmla="*/ 0 h 11060"/>
                  <a:gd name="connsiteX1" fmla="*/ 564844 w 564844"/>
                  <a:gd name="connsiteY1" fmla="*/ 11060 h 11060"/>
                  <a:gd name="connsiteX0" fmla="*/ 0 w 606202"/>
                  <a:gd name="connsiteY0" fmla="*/ 0 h 13932"/>
                  <a:gd name="connsiteX1" fmla="*/ 606202 w 606202"/>
                  <a:gd name="connsiteY1" fmla="*/ 13932 h 13932"/>
                </a:gdLst>
                <a:ahLst/>
                <a:cxnLst>
                  <a:cxn ang="0">
                    <a:pos x="connsiteX0" y="connsiteY0"/>
                  </a:cxn>
                  <a:cxn ang="0">
                    <a:pos x="connsiteX1" y="connsiteY1"/>
                  </a:cxn>
                </a:cxnLst>
                <a:rect l="l" t="t" r="r" b="b"/>
                <a:pathLst>
                  <a:path w="606202" h="13932">
                    <a:moveTo>
                      <a:pt x="0" y="0"/>
                    </a:moveTo>
                    <a:lnTo>
                      <a:pt x="606202" y="13932"/>
                    </a:lnTo>
                  </a:path>
                </a:pathLst>
              </a:custGeom>
              <a:ln w="57150">
                <a:solidFill>
                  <a:schemeClr val="accent1">
                    <a:lumMod val="75000"/>
                  </a:schemeClr>
                </a:solidFill>
                <a:headEnd type="triangle" w="sm" len="sm"/>
                <a:tailEnd type="triangle" w="sm" len="s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grpSp>
      </p:grpSp>
      <p:sp>
        <p:nvSpPr>
          <p:cNvPr id="26" name="Freeform 24"/>
          <p:cNvSpPr>
            <a:spLocks/>
          </p:cNvSpPr>
          <p:nvPr/>
        </p:nvSpPr>
        <p:spPr bwMode="auto">
          <a:xfrm rot="1297245">
            <a:off x="4206604" y="2950170"/>
            <a:ext cx="176599" cy="227132"/>
          </a:xfrm>
          <a:custGeom>
            <a:avLst/>
            <a:gdLst>
              <a:gd name="T0" fmla="*/ 1189513840 w 946"/>
              <a:gd name="T1" fmla="*/ 395665289 h 716"/>
              <a:gd name="T2" fmla="*/ 1249997574 w 946"/>
              <a:gd name="T3" fmla="*/ 468749101 h 716"/>
              <a:gd name="T4" fmla="*/ 1320561931 w 946"/>
              <a:gd name="T5" fmla="*/ 516631260 h 716"/>
              <a:gd name="T6" fmla="*/ 1413808482 w 946"/>
              <a:gd name="T7" fmla="*/ 579635938 h 716"/>
              <a:gd name="T8" fmla="*/ 1469251905 w 946"/>
              <a:gd name="T9" fmla="*/ 630039046 h 716"/>
              <a:gd name="T10" fmla="*/ 1484372839 w 946"/>
              <a:gd name="T11" fmla="*/ 685482465 h 716"/>
              <a:gd name="T12" fmla="*/ 1504534084 w 946"/>
              <a:gd name="T13" fmla="*/ 761087126 h 716"/>
              <a:gd name="T14" fmla="*/ 1489413150 w 946"/>
              <a:gd name="T15" fmla="*/ 884575733 h 716"/>
              <a:gd name="T16" fmla="*/ 1496972823 w 946"/>
              <a:gd name="T17" fmla="*/ 1003022242 h 716"/>
              <a:gd name="T18" fmla="*/ 1547375935 w 946"/>
              <a:gd name="T19" fmla="*/ 1015622226 h 716"/>
              <a:gd name="T20" fmla="*/ 1517134068 w 946"/>
              <a:gd name="T21" fmla="*/ 952619135 h 716"/>
              <a:gd name="T22" fmla="*/ 1570058129 w 946"/>
              <a:gd name="T23" fmla="*/ 985380361 h 716"/>
              <a:gd name="T24" fmla="*/ 1607859669 w 946"/>
              <a:gd name="T25" fmla="*/ 972780378 h 716"/>
              <a:gd name="T26" fmla="*/ 1575098440 w 946"/>
              <a:gd name="T27" fmla="*/ 1060985023 h 716"/>
              <a:gd name="T28" fmla="*/ 1575098440 w 946"/>
              <a:gd name="T29" fmla="*/ 1129030012 h 716"/>
              <a:gd name="T30" fmla="*/ 1665824439 w 946"/>
              <a:gd name="T31" fmla="*/ 1275199025 h 716"/>
              <a:gd name="T32" fmla="*/ 1703625979 w 946"/>
              <a:gd name="T33" fmla="*/ 1270158714 h 716"/>
              <a:gd name="T34" fmla="*/ 1748988780 w 946"/>
              <a:gd name="T35" fmla="*/ 1270158714 h 716"/>
              <a:gd name="T36" fmla="*/ 1781751596 w 946"/>
              <a:gd name="T37" fmla="*/ 1388606811 h 716"/>
              <a:gd name="T38" fmla="*/ 1842235331 w 946"/>
              <a:gd name="T39" fmla="*/ 1433969608 h 716"/>
              <a:gd name="T40" fmla="*/ 1938001244 w 946"/>
              <a:gd name="T41" fmla="*/ 1577617671 h 716"/>
              <a:gd name="T42" fmla="*/ 2064009024 w 946"/>
              <a:gd name="T43" fmla="*/ 1668343662 h 716"/>
              <a:gd name="T44" fmla="*/ 2147173365 w 946"/>
              <a:gd name="T45" fmla="*/ 1728827392 h 716"/>
              <a:gd name="T46" fmla="*/ 2137092742 w 946"/>
              <a:gd name="T47" fmla="*/ 1764109567 h 716"/>
              <a:gd name="T48" fmla="*/ 2147483647 w 946"/>
              <a:gd name="T49" fmla="*/ 1796872381 h 716"/>
              <a:gd name="T50" fmla="*/ 2147483647 w 946"/>
              <a:gd name="T51" fmla="*/ 1746469273 h 716"/>
              <a:gd name="T52" fmla="*/ 2147483647 w 946"/>
              <a:gd name="T53" fmla="*/ 1673383973 h 716"/>
              <a:gd name="T54" fmla="*/ 2147483647 w 946"/>
              <a:gd name="T55" fmla="*/ 1549896756 h 716"/>
              <a:gd name="T56" fmla="*/ 2147483647 w 946"/>
              <a:gd name="T57" fmla="*/ 1491932388 h 716"/>
              <a:gd name="T58" fmla="*/ 2147483647 w 946"/>
              <a:gd name="T59" fmla="*/ 1184473430 h 716"/>
              <a:gd name="T60" fmla="*/ 2147483647 w 946"/>
              <a:gd name="T61" fmla="*/ 1018143175 h 716"/>
              <a:gd name="T62" fmla="*/ 2018646223 w 946"/>
              <a:gd name="T63" fmla="*/ 619958425 h 716"/>
              <a:gd name="T64" fmla="*/ 1970762473 w 946"/>
              <a:gd name="T65" fmla="*/ 514111898 h 716"/>
              <a:gd name="T66" fmla="*/ 1842235331 w 946"/>
              <a:gd name="T67" fmla="*/ 287297814 h 716"/>
              <a:gd name="T68" fmla="*/ 1769150025 w 946"/>
              <a:gd name="T69" fmla="*/ 118446559 h 716"/>
              <a:gd name="T70" fmla="*/ 1736388796 w 946"/>
              <a:gd name="T71" fmla="*/ 37801550 h 716"/>
              <a:gd name="T72" fmla="*/ 1625501552 w 946"/>
              <a:gd name="T73" fmla="*/ 7559676 h 716"/>
              <a:gd name="T74" fmla="*/ 1595259685 w 946"/>
              <a:gd name="T75" fmla="*/ 85685308 h 716"/>
              <a:gd name="T76" fmla="*/ 1537295313 w 946"/>
              <a:gd name="T77" fmla="*/ 115927198 h 716"/>
              <a:gd name="T78" fmla="*/ 924898296 w 946"/>
              <a:gd name="T79" fmla="*/ 138607802 h 716"/>
              <a:gd name="T80" fmla="*/ 403224995 w 946"/>
              <a:gd name="T81" fmla="*/ 95765930 h 716"/>
              <a:gd name="T82" fmla="*/ 55443448 w 946"/>
              <a:gd name="T83" fmla="*/ 226814084 h 716"/>
              <a:gd name="T84" fmla="*/ 70564382 w 946"/>
              <a:gd name="T85" fmla="*/ 320059040 h 716"/>
              <a:gd name="T86" fmla="*/ 108367534 w 946"/>
              <a:gd name="T87" fmla="*/ 332660611 h 716"/>
              <a:gd name="T88" fmla="*/ 148690024 w 946"/>
              <a:gd name="T89" fmla="*/ 267136571 h 716"/>
              <a:gd name="T90" fmla="*/ 189012513 w 946"/>
              <a:gd name="T91" fmla="*/ 274696243 h 716"/>
              <a:gd name="T92" fmla="*/ 148690024 w 946"/>
              <a:gd name="T93" fmla="*/ 325100938 h 716"/>
              <a:gd name="T94" fmla="*/ 325100965 w 946"/>
              <a:gd name="T95" fmla="*/ 274696243 h 716"/>
              <a:gd name="T96" fmla="*/ 390625011 w 946"/>
              <a:gd name="T97" fmla="*/ 262096260 h 716"/>
              <a:gd name="T98" fmla="*/ 388104062 w 946"/>
              <a:gd name="T99" fmla="*/ 279736554 h 716"/>
              <a:gd name="T100" fmla="*/ 403224995 w 946"/>
              <a:gd name="T101" fmla="*/ 299897797 h 716"/>
              <a:gd name="T102" fmla="*/ 544353808 w 946"/>
              <a:gd name="T103" fmla="*/ 325100938 h 716"/>
              <a:gd name="T104" fmla="*/ 567036002 w 946"/>
              <a:gd name="T105" fmla="*/ 320059040 h 716"/>
              <a:gd name="T106" fmla="*/ 635079410 w 946"/>
              <a:gd name="T107" fmla="*/ 372983097 h 716"/>
              <a:gd name="T108" fmla="*/ 667842226 w 946"/>
              <a:gd name="T109" fmla="*/ 415826532 h 716"/>
              <a:gd name="T110" fmla="*/ 662801915 w 946"/>
              <a:gd name="T111" fmla="*/ 430947564 h 716"/>
              <a:gd name="T112" fmla="*/ 713205027 w 946"/>
              <a:gd name="T113" fmla="*/ 488910344 h 716"/>
              <a:gd name="T114" fmla="*/ 806449990 w 946"/>
              <a:gd name="T115" fmla="*/ 443547547 h 716"/>
              <a:gd name="T116" fmla="*/ 924898296 w 946"/>
              <a:gd name="T117" fmla="*/ 390624979 h 716"/>
              <a:gd name="T118" fmla="*/ 957659525 w 946"/>
              <a:gd name="T119" fmla="*/ 370463735 h 716"/>
              <a:gd name="T120" fmla="*/ 1015623897 w 946"/>
              <a:gd name="T121" fmla="*/ 327620300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6"/>
              <a:gd name="T184" fmla="*/ 0 h 716"/>
              <a:gd name="T185" fmla="*/ 946 w 94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6" h="716">
                <a:moveTo>
                  <a:pt x="411" y="127"/>
                </a:moveTo>
                <a:lnTo>
                  <a:pt x="416" y="126"/>
                </a:lnTo>
                <a:lnTo>
                  <a:pt x="421" y="126"/>
                </a:lnTo>
                <a:lnTo>
                  <a:pt x="426" y="129"/>
                </a:lnTo>
                <a:lnTo>
                  <a:pt x="441" y="139"/>
                </a:lnTo>
                <a:lnTo>
                  <a:pt x="442" y="139"/>
                </a:lnTo>
                <a:lnTo>
                  <a:pt x="447" y="139"/>
                </a:lnTo>
                <a:lnTo>
                  <a:pt x="451" y="142"/>
                </a:lnTo>
                <a:lnTo>
                  <a:pt x="457" y="144"/>
                </a:lnTo>
                <a:lnTo>
                  <a:pt x="462" y="148"/>
                </a:lnTo>
                <a:lnTo>
                  <a:pt x="467" y="152"/>
                </a:lnTo>
                <a:lnTo>
                  <a:pt x="470" y="153"/>
                </a:lnTo>
                <a:lnTo>
                  <a:pt x="472" y="155"/>
                </a:lnTo>
                <a:lnTo>
                  <a:pt x="472" y="157"/>
                </a:lnTo>
                <a:lnTo>
                  <a:pt x="470" y="158"/>
                </a:lnTo>
                <a:lnTo>
                  <a:pt x="470" y="161"/>
                </a:lnTo>
                <a:lnTo>
                  <a:pt x="472" y="163"/>
                </a:lnTo>
                <a:lnTo>
                  <a:pt x="473" y="163"/>
                </a:lnTo>
                <a:lnTo>
                  <a:pt x="477" y="168"/>
                </a:lnTo>
                <a:lnTo>
                  <a:pt x="480" y="168"/>
                </a:lnTo>
                <a:lnTo>
                  <a:pt x="482" y="168"/>
                </a:lnTo>
                <a:lnTo>
                  <a:pt x="483" y="168"/>
                </a:lnTo>
                <a:lnTo>
                  <a:pt x="485" y="171"/>
                </a:lnTo>
                <a:lnTo>
                  <a:pt x="488" y="173"/>
                </a:lnTo>
                <a:lnTo>
                  <a:pt x="493" y="173"/>
                </a:lnTo>
                <a:lnTo>
                  <a:pt x="495" y="179"/>
                </a:lnTo>
                <a:lnTo>
                  <a:pt x="496" y="183"/>
                </a:lnTo>
                <a:lnTo>
                  <a:pt x="496" y="186"/>
                </a:lnTo>
                <a:lnTo>
                  <a:pt x="496" y="191"/>
                </a:lnTo>
                <a:lnTo>
                  <a:pt x="499" y="192"/>
                </a:lnTo>
                <a:lnTo>
                  <a:pt x="501" y="194"/>
                </a:lnTo>
                <a:lnTo>
                  <a:pt x="503" y="194"/>
                </a:lnTo>
                <a:lnTo>
                  <a:pt x="504" y="196"/>
                </a:lnTo>
                <a:lnTo>
                  <a:pt x="508" y="197"/>
                </a:lnTo>
                <a:lnTo>
                  <a:pt x="508" y="201"/>
                </a:lnTo>
                <a:lnTo>
                  <a:pt x="511" y="202"/>
                </a:lnTo>
                <a:lnTo>
                  <a:pt x="512" y="201"/>
                </a:lnTo>
                <a:lnTo>
                  <a:pt x="514" y="201"/>
                </a:lnTo>
                <a:lnTo>
                  <a:pt x="516" y="201"/>
                </a:lnTo>
                <a:lnTo>
                  <a:pt x="517" y="201"/>
                </a:lnTo>
                <a:lnTo>
                  <a:pt x="521" y="202"/>
                </a:lnTo>
                <a:lnTo>
                  <a:pt x="524" y="205"/>
                </a:lnTo>
                <a:lnTo>
                  <a:pt x="527" y="210"/>
                </a:lnTo>
                <a:lnTo>
                  <a:pt x="527" y="214"/>
                </a:lnTo>
                <a:lnTo>
                  <a:pt x="529" y="217"/>
                </a:lnTo>
                <a:lnTo>
                  <a:pt x="530" y="217"/>
                </a:lnTo>
                <a:lnTo>
                  <a:pt x="532" y="217"/>
                </a:lnTo>
                <a:lnTo>
                  <a:pt x="537" y="219"/>
                </a:lnTo>
                <a:lnTo>
                  <a:pt x="539" y="220"/>
                </a:lnTo>
                <a:lnTo>
                  <a:pt x="539" y="223"/>
                </a:lnTo>
                <a:lnTo>
                  <a:pt x="539" y="227"/>
                </a:lnTo>
                <a:lnTo>
                  <a:pt x="540" y="228"/>
                </a:lnTo>
                <a:lnTo>
                  <a:pt x="543" y="228"/>
                </a:lnTo>
                <a:lnTo>
                  <a:pt x="547" y="230"/>
                </a:lnTo>
                <a:lnTo>
                  <a:pt x="550" y="230"/>
                </a:lnTo>
                <a:lnTo>
                  <a:pt x="561" y="230"/>
                </a:lnTo>
                <a:lnTo>
                  <a:pt x="566" y="230"/>
                </a:lnTo>
                <a:lnTo>
                  <a:pt x="570" y="228"/>
                </a:lnTo>
                <a:lnTo>
                  <a:pt x="571" y="232"/>
                </a:lnTo>
                <a:lnTo>
                  <a:pt x="571" y="233"/>
                </a:lnTo>
                <a:lnTo>
                  <a:pt x="571" y="235"/>
                </a:lnTo>
                <a:lnTo>
                  <a:pt x="571" y="238"/>
                </a:lnTo>
                <a:lnTo>
                  <a:pt x="574" y="240"/>
                </a:lnTo>
                <a:lnTo>
                  <a:pt x="578" y="240"/>
                </a:lnTo>
                <a:lnTo>
                  <a:pt x="579" y="240"/>
                </a:lnTo>
                <a:lnTo>
                  <a:pt x="579" y="241"/>
                </a:lnTo>
                <a:lnTo>
                  <a:pt x="579" y="243"/>
                </a:lnTo>
                <a:lnTo>
                  <a:pt x="579" y="246"/>
                </a:lnTo>
                <a:lnTo>
                  <a:pt x="583" y="248"/>
                </a:lnTo>
                <a:lnTo>
                  <a:pt x="583" y="250"/>
                </a:lnTo>
                <a:lnTo>
                  <a:pt x="584" y="253"/>
                </a:lnTo>
                <a:lnTo>
                  <a:pt x="584" y="254"/>
                </a:lnTo>
                <a:lnTo>
                  <a:pt x="588" y="256"/>
                </a:lnTo>
                <a:lnTo>
                  <a:pt x="592" y="259"/>
                </a:lnTo>
                <a:lnTo>
                  <a:pt x="596" y="261"/>
                </a:lnTo>
                <a:lnTo>
                  <a:pt x="597" y="263"/>
                </a:lnTo>
                <a:lnTo>
                  <a:pt x="596" y="264"/>
                </a:lnTo>
                <a:lnTo>
                  <a:pt x="596" y="266"/>
                </a:lnTo>
                <a:lnTo>
                  <a:pt x="594" y="266"/>
                </a:lnTo>
                <a:lnTo>
                  <a:pt x="591" y="266"/>
                </a:lnTo>
                <a:lnTo>
                  <a:pt x="589" y="266"/>
                </a:lnTo>
                <a:lnTo>
                  <a:pt x="589" y="267"/>
                </a:lnTo>
                <a:lnTo>
                  <a:pt x="589" y="269"/>
                </a:lnTo>
                <a:lnTo>
                  <a:pt x="589" y="272"/>
                </a:lnTo>
                <a:lnTo>
                  <a:pt x="591" y="272"/>
                </a:lnTo>
                <a:lnTo>
                  <a:pt x="594" y="274"/>
                </a:lnTo>
                <a:lnTo>
                  <a:pt x="596" y="274"/>
                </a:lnTo>
                <a:lnTo>
                  <a:pt x="596" y="276"/>
                </a:lnTo>
                <a:lnTo>
                  <a:pt x="596" y="277"/>
                </a:lnTo>
                <a:lnTo>
                  <a:pt x="596" y="279"/>
                </a:lnTo>
                <a:lnTo>
                  <a:pt x="596" y="282"/>
                </a:lnTo>
                <a:lnTo>
                  <a:pt x="597" y="284"/>
                </a:lnTo>
                <a:lnTo>
                  <a:pt x="599" y="287"/>
                </a:lnTo>
                <a:lnTo>
                  <a:pt x="597" y="290"/>
                </a:lnTo>
                <a:lnTo>
                  <a:pt x="596" y="292"/>
                </a:lnTo>
                <a:lnTo>
                  <a:pt x="596" y="295"/>
                </a:lnTo>
                <a:lnTo>
                  <a:pt x="596" y="298"/>
                </a:lnTo>
                <a:lnTo>
                  <a:pt x="597" y="302"/>
                </a:lnTo>
                <a:lnTo>
                  <a:pt x="599" y="307"/>
                </a:lnTo>
                <a:lnTo>
                  <a:pt x="599" y="308"/>
                </a:lnTo>
                <a:lnTo>
                  <a:pt x="597" y="311"/>
                </a:lnTo>
                <a:lnTo>
                  <a:pt x="596" y="316"/>
                </a:lnTo>
                <a:lnTo>
                  <a:pt x="597" y="318"/>
                </a:lnTo>
                <a:lnTo>
                  <a:pt x="597" y="321"/>
                </a:lnTo>
                <a:lnTo>
                  <a:pt x="596" y="323"/>
                </a:lnTo>
                <a:lnTo>
                  <a:pt x="596" y="328"/>
                </a:lnTo>
                <a:lnTo>
                  <a:pt x="594" y="329"/>
                </a:lnTo>
                <a:lnTo>
                  <a:pt x="594" y="334"/>
                </a:lnTo>
                <a:lnTo>
                  <a:pt x="594" y="339"/>
                </a:lnTo>
                <a:lnTo>
                  <a:pt x="594" y="342"/>
                </a:lnTo>
                <a:lnTo>
                  <a:pt x="594" y="344"/>
                </a:lnTo>
                <a:lnTo>
                  <a:pt x="591" y="351"/>
                </a:lnTo>
                <a:lnTo>
                  <a:pt x="589" y="355"/>
                </a:lnTo>
                <a:lnTo>
                  <a:pt x="589" y="357"/>
                </a:lnTo>
                <a:lnTo>
                  <a:pt x="591" y="362"/>
                </a:lnTo>
                <a:lnTo>
                  <a:pt x="592" y="367"/>
                </a:lnTo>
                <a:lnTo>
                  <a:pt x="592" y="372"/>
                </a:lnTo>
                <a:lnTo>
                  <a:pt x="591" y="377"/>
                </a:lnTo>
                <a:lnTo>
                  <a:pt x="589" y="385"/>
                </a:lnTo>
                <a:lnTo>
                  <a:pt x="588" y="390"/>
                </a:lnTo>
                <a:lnTo>
                  <a:pt x="588" y="393"/>
                </a:lnTo>
                <a:lnTo>
                  <a:pt x="589" y="396"/>
                </a:lnTo>
                <a:lnTo>
                  <a:pt x="592" y="400"/>
                </a:lnTo>
                <a:lnTo>
                  <a:pt x="592" y="401"/>
                </a:lnTo>
                <a:lnTo>
                  <a:pt x="594" y="401"/>
                </a:lnTo>
                <a:lnTo>
                  <a:pt x="594" y="398"/>
                </a:lnTo>
                <a:lnTo>
                  <a:pt x="596" y="398"/>
                </a:lnTo>
                <a:lnTo>
                  <a:pt x="597" y="398"/>
                </a:lnTo>
                <a:lnTo>
                  <a:pt x="599" y="400"/>
                </a:lnTo>
                <a:lnTo>
                  <a:pt x="601" y="408"/>
                </a:lnTo>
                <a:lnTo>
                  <a:pt x="604" y="409"/>
                </a:lnTo>
                <a:lnTo>
                  <a:pt x="605" y="409"/>
                </a:lnTo>
                <a:lnTo>
                  <a:pt x="607" y="411"/>
                </a:lnTo>
                <a:lnTo>
                  <a:pt x="609" y="413"/>
                </a:lnTo>
                <a:lnTo>
                  <a:pt x="610" y="413"/>
                </a:lnTo>
                <a:lnTo>
                  <a:pt x="612" y="413"/>
                </a:lnTo>
                <a:lnTo>
                  <a:pt x="614" y="411"/>
                </a:lnTo>
                <a:lnTo>
                  <a:pt x="615" y="409"/>
                </a:lnTo>
                <a:lnTo>
                  <a:pt x="614" y="406"/>
                </a:lnTo>
                <a:lnTo>
                  <a:pt x="614" y="403"/>
                </a:lnTo>
                <a:lnTo>
                  <a:pt x="615" y="401"/>
                </a:lnTo>
                <a:lnTo>
                  <a:pt x="614" y="398"/>
                </a:lnTo>
                <a:lnTo>
                  <a:pt x="612" y="395"/>
                </a:lnTo>
                <a:lnTo>
                  <a:pt x="612" y="393"/>
                </a:lnTo>
                <a:lnTo>
                  <a:pt x="615" y="393"/>
                </a:lnTo>
                <a:lnTo>
                  <a:pt x="614" y="391"/>
                </a:lnTo>
                <a:lnTo>
                  <a:pt x="610" y="390"/>
                </a:lnTo>
                <a:lnTo>
                  <a:pt x="609" y="388"/>
                </a:lnTo>
                <a:lnTo>
                  <a:pt x="602" y="386"/>
                </a:lnTo>
                <a:lnTo>
                  <a:pt x="601" y="386"/>
                </a:lnTo>
                <a:lnTo>
                  <a:pt x="601" y="383"/>
                </a:lnTo>
                <a:lnTo>
                  <a:pt x="602" y="382"/>
                </a:lnTo>
                <a:lnTo>
                  <a:pt x="604" y="380"/>
                </a:lnTo>
                <a:lnTo>
                  <a:pt x="602" y="378"/>
                </a:lnTo>
                <a:lnTo>
                  <a:pt x="602" y="373"/>
                </a:lnTo>
                <a:lnTo>
                  <a:pt x="604" y="372"/>
                </a:lnTo>
                <a:lnTo>
                  <a:pt x="605" y="372"/>
                </a:lnTo>
                <a:lnTo>
                  <a:pt x="605" y="373"/>
                </a:lnTo>
                <a:lnTo>
                  <a:pt x="607" y="375"/>
                </a:lnTo>
                <a:lnTo>
                  <a:pt x="609" y="375"/>
                </a:lnTo>
                <a:lnTo>
                  <a:pt x="610" y="373"/>
                </a:lnTo>
                <a:lnTo>
                  <a:pt x="612" y="375"/>
                </a:lnTo>
                <a:lnTo>
                  <a:pt x="615" y="377"/>
                </a:lnTo>
                <a:lnTo>
                  <a:pt x="620" y="378"/>
                </a:lnTo>
                <a:lnTo>
                  <a:pt x="622" y="380"/>
                </a:lnTo>
                <a:lnTo>
                  <a:pt x="623" y="383"/>
                </a:lnTo>
                <a:lnTo>
                  <a:pt x="623" y="388"/>
                </a:lnTo>
                <a:lnTo>
                  <a:pt x="623" y="391"/>
                </a:lnTo>
                <a:lnTo>
                  <a:pt x="627" y="393"/>
                </a:lnTo>
                <a:lnTo>
                  <a:pt x="628" y="395"/>
                </a:lnTo>
                <a:lnTo>
                  <a:pt x="630" y="395"/>
                </a:lnTo>
                <a:lnTo>
                  <a:pt x="632" y="393"/>
                </a:lnTo>
                <a:lnTo>
                  <a:pt x="632" y="391"/>
                </a:lnTo>
                <a:lnTo>
                  <a:pt x="630" y="385"/>
                </a:lnTo>
                <a:lnTo>
                  <a:pt x="632" y="382"/>
                </a:lnTo>
                <a:lnTo>
                  <a:pt x="632" y="380"/>
                </a:lnTo>
                <a:lnTo>
                  <a:pt x="633" y="378"/>
                </a:lnTo>
                <a:lnTo>
                  <a:pt x="635" y="378"/>
                </a:lnTo>
                <a:lnTo>
                  <a:pt x="635" y="380"/>
                </a:lnTo>
                <a:lnTo>
                  <a:pt x="636" y="380"/>
                </a:lnTo>
                <a:lnTo>
                  <a:pt x="638" y="383"/>
                </a:lnTo>
                <a:lnTo>
                  <a:pt x="638" y="386"/>
                </a:lnTo>
                <a:lnTo>
                  <a:pt x="641" y="390"/>
                </a:lnTo>
                <a:lnTo>
                  <a:pt x="643" y="391"/>
                </a:lnTo>
                <a:lnTo>
                  <a:pt x="638" y="401"/>
                </a:lnTo>
                <a:lnTo>
                  <a:pt x="635" y="403"/>
                </a:lnTo>
                <a:lnTo>
                  <a:pt x="633" y="404"/>
                </a:lnTo>
                <a:lnTo>
                  <a:pt x="633" y="406"/>
                </a:lnTo>
                <a:lnTo>
                  <a:pt x="635" y="408"/>
                </a:lnTo>
                <a:lnTo>
                  <a:pt x="635" y="411"/>
                </a:lnTo>
                <a:lnTo>
                  <a:pt x="632" y="413"/>
                </a:lnTo>
                <a:lnTo>
                  <a:pt x="630" y="414"/>
                </a:lnTo>
                <a:lnTo>
                  <a:pt x="628" y="416"/>
                </a:lnTo>
                <a:lnTo>
                  <a:pt x="625" y="417"/>
                </a:lnTo>
                <a:lnTo>
                  <a:pt x="625" y="419"/>
                </a:lnTo>
                <a:lnTo>
                  <a:pt x="625" y="421"/>
                </a:lnTo>
                <a:lnTo>
                  <a:pt x="625" y="424"/>
                </a:lnTo>
                <a:lnTo>
                  <a:pt x="623" y="426"/>
                </a:lnTo>
                <a:lnTo>
                  <a:pt x="622" y="427"/>
                </a:lnTo>
                <a:lnTo>
                  <a:pt x="623" y="429"/>
                </a:lnTo>
                <a:lnTo>
                  <a:pt x="625" y="430"/>
                </a:lnTo>
                <a:lnTo>
                  <a:pt x="625" y="435"/>
                </a:lnTo>
                <a:lnTo>
                  <a:pt x="625" y="437"/>
                </a:lnTo>
                <a:lnTo>
                  <a:pt x="620" y="435"/>
                </a:lnTo>
                <a:lnTo>
                  <a:pt x="617" y="437"/>
                </a:lnTo>
                <a:lnTo>
                  <a:pt x="615" y="439"/>
                </a:lnTo>
                <a:lnTo>
                  <a:pt x="615" y="445"/>
                </a:lnTo>
                <a:lnTo>
                  <a:pt x="617" y="445"/>
                </a:lnTo>
                <a:lnTo>
                  <a:pt x="622" y="447"/>
                </a:lnTo>
                <a:lnTo>
                  <a:pt x="625" y="448"/>
                </a:lnTo>
                <a:lnTo>
                  <a:pt x="628" y="450"/>
                </a:lnTo>
                <a:lnTo>
                  <a:pt x="630" y="453"/>
                </a:lnTo>
                <a:lnTo>
                  <a:pt x="632" y="460"/>
                </a:lnTo>
                <a:lnTo>
                  <a:pt x="633" y="465"/>
                </a:lnTo>
                <a:lnTo>
                  <a:pt x="638" y="473"/>
                </a:lnTo>
                <a:lnTo>
                  <a:pt x="643" y="479"/>
                </a:lnTo>
                <a:lnTo>
                  <a:pt x="645" y="483"/>
                </a:lnTo>
                <a:lnTo>
                  <a:pt x="645" y="486"/>
                </a:lnTo>
                <a:lnTo>
                  <a:pt x="645" y="489"/>
                </a:lnTo>
                <a:lnTo>
                  <a:pt x="648" y="491"/>
                </a:lnTo>
                <a:lnTo>
                  <a:pt x="653" y="497"/>
                </a:lnTo>
                <a:lnTo>
                  <a:pt x="656" y="501"/>
                </a:lnTo>
                <a:lnTo>
                  <a:pt x="658" y="504"/>
                </a:lnTo>
                <a:lnTo>
                  <a:pt x="661" y="506"/>
                </a:lnTo>
                <a:lnTo>
                  <a:pt x="664" y="507"/>
                </a:lnTo>
                <a:lnTo>
                  <a:pt x="666" y="514"/>
                </a:lnTo>
                <a:lnTo>
                  <a:pt x="671" y="517"/>
                </a:lnTo>
                <a:lnTo>
                  <a:pt x="672" y="519"/>
                </a:lnTo>
                <a:lnTo>
                  <a:pt x="674" y="519"/>
                </a:lnTo>
                <a:lnTo>
                  <a:pt x="677" y="520"/>
                </a:lnTo>
                <a:lnTo>
                  <a:pt x="679" y="520"/>
                </a:lnTo>
                <a:lnTo>
                  <a:pt x="680" y="520"/>
                </a:lnTo>
                <a:lnTo>
                  <a:pt x="682" y="520"/>
                </a:lnTo>
                <a:lnTo>
                  <a:pt x="685" y="520"/>
                </a:lnTo>
                <a:lnTo>
                  <a:pt x="687" y="519"/>
                </a:lnTo>
                <a:lnTo>
                  <a:pt x="687" y="515"/>
                </a:lnTo>
                <a:lnTo>
                  <a:pt x="685" y="512"/>
                </a:lnTo>
                <a:lnTo>
                  <a:pt x="676" y="504"/>
                </a:lnTo>
                <a:lnTo>
                  <a:pt x="672" y="501"/>
                </a:lnTo>
                <a:lnTo>
                  <a:pt x="672" y="499"/>
                </a:lnTo>
                <a:lnTo>
                  <a:pt x="672" y="497"/>
                </a:lnTo>
                <a:lnTo>
                  <a:pt x="676" y="497"/>
                </a:lnTo>
                <a:lnTo>
                  <a:pt x="684" y="502"/>
                </a:lnTo>
                <a:lnTo>
                  <a:pt x="685" y="501"/>
                </a:lnTo>
                <a:lnTo>
                  <a:pt x="689" y="501"/>
                </a:lnTo>
                <a:lnTo>
                  <a:pt x="690" y="501"/>
                </a:lnTo>
                <a:lnTo>
                  <a:pt x="692" y="501"/>
                </a:lnTo>
                <a:lnTo>
                  <a:pt x="695" y="499"/>
                </a:lnTo>
                <a:lnTo>
                  <a:pt x="698" y="497"/>
                </a:lnTo>
                <a:lnTo>
                  <a:pt x="698" y="499"/>
                </a:lnTo>
                <a:lnTo>
                  <a:pt x="698" y="502"/>
                </a:lnTo>
                <a:lnTo>
                  <a:pt x="694" y="504"/>
                </a:lnTo>
                <a:lnTo>
                  <a:pt x="692" y="506"/>
                </a:lnTo>
                <a:lnTo>
                  <a:pt x="692" y="507"/>
                </a:lnTo>
                <a:lnTo>
                  <a:pt x="694" y="509"/>
                </a:lnTo>
                <a:lnTo>
                  <a:pt x="697" y="514"/>
                </a:lnTo>
                <a:lnTo>
                  <a:pt x="698" y="520"/>
                </a:lnTo>
                <a:lnTo>
                  <a:pt x="698" y="525"/>
                </a:lnTo>
                <a:lnTo>
                  <a:pt x="697" y="530"/>
                </a:lnTo>
                <a:lnTo>
                  <a:pt x="697" y="535"/>
                </a:lnTo>
                <a:lnTo>
                  <a:pt x="698" y="538"/>
                </a:lnTo>
                <a:lnTo>
                  <a:pt x="700" y="540"/>
                </a:lnTo>
                <a:lnTo>
                  <a:pt x="702" y="543"/>
                </a:lnTo>
                <a:lnTo>
                  <a:pt x="703" y="548"/>
                </a:lnTo>
                <a:lnTo>
                  <a:pt x="705" y="551"/>
                </a:lnTo>
                <a:lnTo>
                  <a:pt x="707" y="551"/>
                </a:lnTo>
                <a:lnTo>
                  <a:pt x="708" y="551"/>
                </a:lnTo>
                <a:lnTo>
                  <a:pt x="711" y="551"/>
                </a:lnTo>
                <a:lnTo>
                  <a:pt x="713" y="553"/>
                </a:lnTo>
                <a:lnTo>
                  <a:pt x="711" y="554"/>
                </a:lnTo>
                <a:lnTo>
                  <a:pt x="711" y="556"/>
                </a:lnTo>
                <a:lnTo>
                  <a:pt x="713" y="559"/>
                </a:lnTo>
                <a:lnTo>
                  <a:pt x="716" y="559"/>
                </a:lnTo>
                <a:lnTo>
                  <a:pt x="721" y="563"/>
                </a:lnTo>
                <a:lnTo>
                  <a:pt x="723" y="563"/>
                </a:lnTo>
                <a:lnTo>
                  <a:pt x="726" y="561"/>
                </a:lnTo>
                <a:lnTo>
                  <a:pt x="728" y="561"/>
                </a:lnTo>
                <a:lnTo>
                  <a:pt x="728" y="564"/>
                </a:lnTo>
                <a:lnTo>
                  <a:pt x="728" y="566"/>
                </a:lnTo>
                <a:lnTo>
                  <a:pt x="731" y="569"/>
                </a:lnTo>
                <a:lnTo>
                  <a:pt x="733" y="571"/>
                </a:lnTo>
                <a:lnTo>
                  <a:pt x="733" y="577"/>
                </a:lnTo>
                <a:lnTo>
                  <a:pt x="733" y="581"/>
                </a:lnTo>
                <a:lnTo>
                  <a:pt x="734" y="589"/>
                </a:lnTo>
                <a:lnTo>
                  <a:pt x="739" y="602"/>
                </a:lnTo>
                <a:lnTo>
                  <a:pt x="747" y="618"/>
                </a:lnTo>
                <a:lnTo>
                  <a:pt x="752" y="625"/>
                </a:lnTo>
                <a:lnTo>
                  <a:pt x="755" y="626"/>
                </a:lnTo>
                <a:lnTo>
                  <a:pt x="757" y="628"/>
                </a:lnTo>
                <a:lnTo>
                  <a:pt x="759" y="628"/>
                </a:lnTo>
                <a:lnTo>
                  <a:pt x="762" y="626"/>
                </a:lnTo>
                <a:lnTo>
                  <a:pt x="764" y="626"/>
                </a:lnTo>
                <a:lnTo>
                  <a:pt x="767" y="626"/>
                </a:lnTo>
                <a:lnTo>
                  <a:pt x="769" y="626"/>
                </a:lnTo>
                <a:lnTo>
                  <a:pt x="773" y="628"/>
                </a:lnTo>
                <a:lnTo>
                  <a:pt x="775" y="626"/>
                </a:lnTo>
                <a:lnTo>
                  <a:pt x="777" y="625"/>
                </a:lnTo>
                <a:lnTo>
                  <a:pt x="780" y="628"/>
                </a:lnTo>
                <a:lnTo>
                  <a:pt x="783" y="628"/>
                </a:lnTo>
                <a:lnTo>
                  <a:pt x="788" y="629"/>
                </a:lnTo>
                <a:lnTo>
                  <a:pt x="795" y="633"/>
                </a:lnTo>
                <a:lnTo>
                  <a:pt x="798" y="636"/>
                </a:lnTo>
                <a:lnTo>
                  <a:pt x="801" y="639"/>
                </a:lnTo>
                <a:lnTo>
                  <a:pt x="806" y="647"/>
                </a:lnTo>
                <a:lnTo>
                  <a:pt x="809" y="649"/>
                </a:lnTo>
                <a:lnTo>
                  <a:pt x="813" y="652"/>
                </a:lnTo>
                <a:lnTo>
                  <a:pt x="817" y="660"/>
                </a:lnTo>
                <a:lnTo>
                  <a:pt x="819" y="662"/>
                </a:lnTo>
                <a:lnTo>
                  <a:pt x="822" y="664"/>
                </a:lnTo>
                <a:lnTo>
                  <a:pt x="824" y="665"/>
                </a:lnTo>
                <a:lnTo>
                  <a:pt x="822" y="667"/>
                </a:lnTo>
                <a:lnTo>
                  <a:pt x="824" y="669"/>
                </a:lnTo>
                <a:lnTo>
                  <a:pt x="827" y="672"/>
                </a:lnTo>
                <a:lnTo>
                  <a:pt x="829" y="673"/>
                </a:lnTo>
                <a:lnTo>
                  <a:pt x="830" y="680"/>
                </a:lnTo>
                <a:lnTo>
                  <a:pt x="832" y="683"/>
                </a:lnTo>
                <a:lnTo>
                  <a:pt x="837" y="683"/>
                </a:lnTo>
                <a:lnTo>
                  <a:pt x="840" y="685"/>
                </a:lnTo>
                <a:lnTo>
                  <a:pt x="844" y="683"/>
                </a:lnTo>
                <a:lnTo>
                  <a:pt x="848" y="685"/>
                </a:lnTo>
                <a:lnTo>
                  <a:pt x="850" y="685"/>
                </a:lnTo>
                <a:lnTo>
                  <a:pt x="852" y="686"/>
                </a:lnTo>
                <a:lnTo>
                  <a:pt x="853" y="688"/>
                </a:lnTo>
                <a:lnTo>
                  <a:pt x="855" y="688"/>
                </a:lnTo>
                <a:lnTo>
                  <a:pt x="857" y="688"/>
                </a:lnTo>
                <a:lnTo>
                  <a:pt x="861" y="686"/>
                </a:lnTo>
                <a:lnTo>
                  <a:pt x="861" y="688"/>
                </a:lnTo>
                <a:lnTo>
                  <a:pt x="863" y="690"/>
                </a:lnTo>
                <a:lnTo>
                  <a:pt x="861" y="691"/>
                </a:lnTo>
                <a:lnTo>
                  <a:pt x="861" y="693"/>
                </a:lnTo>
                <a:lnTo>
                  <a:pt x="863" y="696"/>
                </a:lnTo>
                <a:lnTo>
                  <a:pt x="861" y="698"/>
                </a:lnTo>
                <a:lnTo>
                  <a:pt x="860" y="700"/>
                </a:lnTo>
                <a:lnTo>
                  <a:pt x="855" y="701"/>
                </a:lnTo>
                <a:lnTo>
                  <a:pt x="852" y="701"/>
                </a:lnTo>
                <a:lnTo>
                  <a:pt x="848" y="700"/>
                </a:lnTo>
                <a:lnTo>
                  <a:pt x="844" y="696"/>
                </a:lnTo>
                <a:lnTo>
                  <a:pt x="842" y="693"/>
                </a:lnTo>
                <a:lnTo>
                  <a:pt x="839" y="691"/>
                </a:lnTo>
                <a:lnTo>
                  <a:pt x="835" y="691"/>
                </a:lnTo>
                <a:lnTo>
                  <a:pt x="834" y="693"/>
                </a:lnTo>
                <a:lnTo>
                  <a:pt x="832" y="695"/>
                </a:lnTo>
                <a:lnTo>
                  <a:pt x="832" y="700"/>
                </a:lnTo>
                <a:lnTo>
                  <a:pt x="834" y="703"/>
                </a:lnTo>
                <a:lnTo>
                  <a:pt x="835" y="708"/>
                </a:lnTo>
                <a:lnTo>
                  <a:pt x="840" y="713"/>
                </a:lnTo>
                <a:lnTo>
                  <a:pt x="844" y="716"/>
                </a:lnTo>
                <a:lnTo>
                  <a:pt x="847" y="716"/>
                </a:lnTo>
                <a:lnTo>
                  <a:pt x="850" y="714"/>
                </a:lnTo>
                <a:lnTo>
                  <a:pt x="857" y="713"/>
                </a:lnTo>
                <a:lnTo>
                  <a:pt x="861" y="713"/>
                </a:lnTo>
                <a:lnTo>
                  <a:pt x="863" y="711"/>
                </a:lnTo>
                <a:lnTo>
                  <a:pt x="868" y="706"/>
                </a:lnTo>
                <a:lnTo>
                  <a:pt x="873" y="704"/>
                </a:lnTo>
                <a:lnTo>
                  <a:pt x="876" y="704"/>
                </a:lnTo>
                <a:lnTo>
                  <a:pt x="879" y="706"/>
                </a:lnTo>
                <a:lnTo>
                  <a:pt x="891" y="704"/>
                </a:lnTo>
                <a:lnTo>
                  <a:pt x="892" y="701"/>
                </a:lnTo>
                <a:lnTo>
                  <a:pt x="899" y="698"/>
                </a:lnTo>
                <a:lnTo>
                  <a:pt x="902" y="698"/>
                </a:lnTo>
                <a:lnTo>
                  <a:pt x="902" y="696"/>
                </a:lnTo>
                <a:lnTo>
                  <a:pt x="902" y="693"/>
                </a:lnTo>
                <a:lnTo>
                  <a:pt x="904" y="693"/>
                </a:lnTo>
                <a:lnTo>
                  <a:pt x="907" y="693"/>
                </a:lnTo>
                <a:lnTo>
                  <a:pt x="912" y="696"/>
                </a:lnTo>
                <a:lnTo>
                  <a:pt x="914" y="695"/>
                </a:lnTo>
                <a:lnTo>
                  <a:pt x="915" y="691"/>
                </a:lnTo>
                <a:lnTo>
                  <a:pt x="917" y="691"/>
                </a:lnTo>
                <a:lnTo>
                  <a:pt x="920" y="691"/>
                </a:lnTo>
                <a:lnTo>
                  <a:pt x="922" y="690"/>
                </a:lnTo>
                <a:lnTo>
                  <a:pt x="922" y="685"/>
                </a:lnTo>
                <a:lnTo>
                  <a:pt x="923" y="682"/>
                </a:lnTo>
                <a:lnTo>
                  <a:pt x="925" y="682"/>
                </a:lnTo>
                <a:lnTo>
                  <a:pt x="925" y="677"/>
                </a:lnTo>
                <a:lnTo>
                  <a:pt x="930" y="673"/>
                </a:lnTo>
                <a:lnTo>
                  <a:pt x="932" y="670"/>
                </a:lnTo>
                <a:lnTo>
                  <a:pt x="930" y="669"/>
                </a:lnTo>
                <a:lnTo>
                  <a:pt x="928" y="664"/>
                </a:lnTo>
                <a:lnTo>
                  <a:pt x="925" y="659"/>
                </a:lnTo>
                <a:lnTo>
                  <a:pt x="925" y="656"/>
                </a:lnTo>
                <a:lnTo>
                  <a:pt x="927" y="652"/>
                </a:lnTo>
                <a:lnTo>
                  <a:pt x="928" y="647"/>
                </a:lnTo>
                <a:lnTo>
                  <a:pt x="928" y="646"/>
                </a:lnTo>
                <a:lnTo>
                  <a:pt x="927" y="642"/>
                </a:lnTo>
                <a:lnTo>
                  <a:pt x="928" y="639"/>
                </a:lnTo>
                <a:lnTo>
                  <a:pt x="930" y="638"/>
                </a:lnTo>
                <a:lnTo>
                  <a:pt x="932" y="636"/>
                </a:lnTo>
                <a:lnTo>
                  <a:pt x="932" y="628"/>
                </a:lnTo>
                <a:lnTo>
                  <a:pt x="933" y="625"/>
                </a:lnTo>
                <a:lnTo>
                  <a:pt x="935" y="621"/>
                </a:lnTo>
                <a:lnTo>
                  <a:pt x="937" y="620"/>
                </a:lnTo>
                <a:lnTo>
                  <a:pt x="937" y="615"/>
                </a:lnTo>
                <a:lnTo>
                  <a:pt x="937" y="608"/>
                </a:lnTo>
                <a:lnTo>
                  <a:pt x="938" y="607"/>
                </a:lnTo>
                <a:lnTo>
                  <a:pt x="940" y="605"/>
                </a:lnTo>
                <a:lnTo>
                  <a:pt x="940" y="607"/>
                </a:lnTo>
                <a:lnTo>
                  <a:pt x="941" y="610"/>
                </a:lnTo>
                <a:lnTo>
                  <a:pt x="941" y="613"/>
                </a:lnTo>
                <a:lnTo>
                  <a:pt x="943" y="615"/>
                </a:lnTo>
                <a:lnTo>
                  <a:pt x="945" y="615"/>
                </a:lnTo>
                <a:lnTo>
                  <a:pt x="946" y="615"/>
                </a:lnTo>
                <a:lnTo>
                  <a:pt x="946" y="613"/>
                </a:lnTo>
                <a:lnTo>
                  <a:pt x="946" y="610"/>
                </a:lnTo>
                <a:lnTo>
                  <a:pt x="945" y="605"/>
                </a:lnTo>
                <a:lnTo>
                  <a:pt x="943" y="598"/>
                </a:lnTo>
                <a:lnTo>
                  <a:pt x="941" y="592"/>
                </a:lnTo>
                <a:lnTo>
                  <a:pt x="941" y="585"/>
                </a:lnTo>
                <a:lnTo>
                  <a:pt x="940" y="581"/>
                </a:lnTo>
                <a:lnTo>
                  <a:pt x="940" y="576"/>
                </a:lnTo>
                <a:lnTo>
                  <a:pt x="941" y="571"/>
                </a:lnTo>
                <a:lnTo>
                  <a:pt x="941" y="566"/>
                </a:lnTo>
                <a:lnTo>
                  <a:pt x="940" y="550"/>
                </a:lnTo>
                <a:lnTo>
                  <a:pt x="940" y="546"/>
                </a:lnTo>
                <a:lnTo>
                  <a:pt x="940" y="535"/>
                </a:lnTo>
                <a:lnTo>
                  <a:pt x="938" y="520"/>
                </a:lnTo>
                <a:lnTo>
                  <a:pt x="938" y="509"/>
                </a:lnTo>
                <a:lnTo>
                  <a:pt x="937" y="499"/>
                </a:lnTo>
                <a:lnTo>
                  <a:pt x="935" y="488"/>
                </a:lnTo>
                <a:lnTo>
                  <a:pt x="933" y="479"/>
                </a:lnTo>
                <a:lnTo>
                  <a:pt x="928" y="470"/>
                </a:lnTo>
                <a:lnTo>
                  <a:pt x="927" y="465"/>
                </a:lnTo>
                <a:lnTo>
                  <a:pt x="923" y="457"/>
                </a:lnTo>
                <a:lnTo>
                  <a:pt x="920" y="450"/>
                </a:lnTo>
                <a:lnTo>
                  <a:pt x="917" y="445"/>
                </a:lnTo>
                <a:lnTo>
                  <a:pt x="915" y="444"/>
                </a:lnTo>
                <a:lnTo>
                  <a:pt x="910" y="444"/>
                </a:lnTo>
                <a:lnTo>
                  <a:pt x="909" y="442"/>
                </a:lnTo>
                <a:lnTo>
                  <a:pt x="907" y="440"/>
                </a:lnTo>
                <a:lnTo>
                  <a:pt x="909" y="435"/>
                </a:lnTo>
                <a:lnTo>
                  <a:pt x="906" y="429"/>
                </a:lnTo>
                <a:lnTo>
                  <a:pt x="901" y="424"/>
                </a:lnTo>
                <a:lnTo>
                  <a:pt x="897" y="417"/>
                </a:lnTo>
                <a:lnTo>
                  <a:pt x="889" y="408"/>
                </a:lnTo>
                <a:lnTo>
                  <a:pt x="888" y="404"/>
                </a:lnTo>
                <a:lnTo>
                  <a:pt x="886" y="400"/>
                </a:lnTo>
                <a:lnTo>
                  <a:pt x="884" y="393"/>
                </a:lnTo>
                <a:lnTo>
                  <a:pt x="881" y="386"/>
                </a:lnTo>
                <a:lnTo>
                  <a:pt x="878" y="382"/>
                </a:lnTo>
                <a:lnTo>
                  <a:pt x="873" y="373"/>
                </a:lnTo>
                <a:lnTo>
                  <a:pt x="866" y="365"/>
                </a:lnTo>
                <a:lnTo>
                  <a:pt x="861" y="359"/>
                </a:lnTo>
                <a:lnTo>
                  <a:pt x="855" y="349"/>
                </a:lnTo>
                <a:lnTo>
                  <a:pt x="845" y="333"/>
                </a:lnTo>
                <a:lnTo>
                  <a:pt x="837" y="321"/>
                </a:lnTo>
                <a:lnTo>
                  <a:pt x="826" y="300"/>
                </a:lnTo>
                <a:lnTo>
                  <a:pt x="814" y="277"/>
                </a:lnTo>
                <a:lnTo>
                  <a:pt x="808" y="261"/>
                </a:lnTo>
                <a:lnTo>
                  <a:pt x="801" y="246"/>
                </a:lnTo>
                <a:lnTo>
                  <a:pt x="801" y="245"/>
                </a:lnTo>
                <a:lnTo>
                  <a:pt x="803" y="245"/>
                </a:lnTo>
                <a:lnTo>
                  <a:pt x="809" y="250"/>
                </a:lnTo>
                <a:lnTo>
                  <a:pt x="811" y="250"/>
                </a:lnTo>
                <a:lnTo>
                  <a:pt x="811" y="246"/>
                </a:lnTo>
                <a:lnTo>
                  <a:pt x="808" y="241"/>
                </a:lnTo>
                <a:lnTo>
                  <a:pt x="798" y="232"/>
                </a:lnTo>
                <a:lnTo>
                  <a:pt x="791" y="222"/>
                </a:lnTo>
                <a:lnTo>
                  <a:pt x="790" y="215"/>
                </a:lnTo>
                <a:lnTo>
                  <a:pt x="788" y="214"/>
                </a:lnTo>
                <a:lnTo>
                  <a:pt x="786" y="212"/>
                </a:lnTo>
                <a:lnTo>
                  <a:pt x="783" y="212"/>
                </a:lnTo>
                <a:lnTo>
                  <a:pt x="782" y="212"/>
                </a:lnTo>
                <a:lnTo>
                  <a:pt x="782" y="204"/>
                </a:lnTo>
                <a:lnTo>
                  <a:pt x="778" y="199"/>
                </a:lnTo>
                <a:lnTo>
                  <a:pt x="775" y="194"/>
                </a:lnTo>
                <a:lnTo>
                  <a:pt x="762" y="176"/>
                </a:lnTo>
                <a:lnTo>
                  <a:pt x="762" y="173"/>
                </a:lnTo>
                <a:lnTo>
                  <a:pt x="759" y="166"/>
                </a:lnTo>
                <a:lnTo>
                  <a:pt x="751" y="152"/>
                </a:lnTo>
                <a:lnTo>
                  <a:pt x="744" y="142"/>
                </a:lnTo>
                <a:lnTo>
                  <a:pt x="742" y="137"/>
                </a:lnTo>
                <a:lnTo>
                  <a:pt x="741" y="135"/>
                </a:lnTo>
                <a:lnTo>
                  <a:pt x="738" y="134"/>
                </a:lnTo>
                <a:lnTo>
                  <a:pt x="736" y="132"/>
                </a:lnTo>
                <a:lnTo>
                  <a:pt x="734" y="124"/>
                </a:lnTo>
                <a:lnTo>
                  <a:pt x="734" y="119"/>
                </a:lnTo>
                <a:lnTo>
                  <a:pt x="731" y="114"/>
                </a:lnTo>
                <a:lnTo>
                  <a:pt x="729" y="113"/>
                </a:lnTo>
                <a:lnTo>
                  <a:pt x="729" y="108"/>
                </a:lnTo>
                <a:lnTo>
                  <a:pt x="728" y="101"/>
                </a:lnTo>
                <a:lnTo>
                  <a:pt x="720" y="86"/>
                </a:lnTo>
                <a:lnTo>
                  <a:pt x="715" y="73"/>
                </a:lnTo>
                <a:lnTo>
                  <a:pt x="713" y="67"/>
                </a:lnTo>
                <a:lnTo>
                  <a:pt x="710" y="57"/>
                </a:lnTo>
                <a:lnTo>
                  <a:pt x="708" y="49"/>
                </a:lnTo>
                <a:lnTo>
                  <a:pt x="707" y="49"/>
                </a:lnTo>
                <a:lnTo>
                  <a:pt x="705" y="52"/>
                </a:lnTo>
                <a:lnTo>
                  <a:pt x="702" y="52"/>
                </a:lnTo>
                <a:lnTo>
                  <a:pt x="700" y="52"/>
                </a:lnTo>
                <a:lnTo>
                  <a:pt x="700" y="51"/>
                </a:lnTo>
                <a:lnTo>
                  <a:pt x="702" y="47"/>
                </a:lnTo>
                <a:lnTo>
                  <a:pt x="702" y="41"/>
                </a:lnTo>
                <a:lnTo>
                  <a:pt x="700" y="38"/>
                </a:lnTo>
                <a:lnTo>
                  <a:pt x="698" y="34"/>
                </a:lnTo>
                <a:lnTo>
                  <a:pt x="697" y="33"/>
                </a:lnTo>
                <a:lnTo>
                  <a:pt x="697" y="29"/>
                </a:lnTo>
                <a:lnTo>
                  <a:pt x="697" y="28"/>
                </a:lnTo>
                <a:lnTo>
                  <a:pt x="694" y="24"/>
                </a:lnTo>
                <a:lnTo>
                  <a:pt x="694" y="21"/>
                </a:lnTo>
                <a:lnTo>
                  <a:pt x="694" y="18"/>
                </a:lnTo>
                <a:lnTo>
                  <a:pt x="695" y="15"/>
                </a:lnTo>
                <a:lnTo>
                  <a:pt x="695" y="13"/>
                </a:lnTo>
                <a:lnTo>
                  <a:pt x="694" y="13"/>
                </a:lnTo>
                <a:lnTo>
                  <a:pt x="690" y="15"/>
                </a:lnTo>
                <a:lnTo>
                  <a:pt x="689" y="15"/>
                </a:lnTo>
                <a:lnTo>
                  <a:pt x="687" y="13"/>
                </a:lnTo>
                <a:lnTo>
                  <a:pt x="685" y="13"/>
                </a:lnTo>
                <a:lnTo>
                  <a:pt x="682" y="10"/>
                </a:lnTo>
                <a:lnTo>
                  <a:pt x="677" y="10"/>
                </a:lnTo>
                <a:lnTo>
                  <a:pt x="674" y="10"/>
                </a:lnTo>
                <a:lnTo>
                  <a:pt x="671" y="8"/>
                </a:lnTo>
                <a:lnTo>
                  <a:pt x="669" y="8"/>
                </a:lnTo>
                <a:lnTo>
                  <a:pt x="667" y="10"/>
                </a:lnTo>
                <a:lnTo>
                  <a:pt x="663" y="7"/>
                </a:lnTo>
                <a:lnTo>
                  <a:pt x="661" y="5"/>
                </a:lnTo>
                <a:lnTo>
                  <a:pt x="658" y="7"/>
                </a:lnTo>
                <a:lnTo>
                  <a:pt x="654" y="5"/>
                </a:lnTo>
                <a:lnTo>
                  <a:pt x="649" y="5"/>
                </a:lnTo>
                <a:lnTo>
                  <a:pt x="645" y="3"/>
                </a:lnTo>
                <a:lnTo>
                  <a:pt x="643" y="0"/>
                </a:lnTo>
                <a:lnTo>
                  <a:pt x="640" y="2"/>
                </a:lnTo>
                <a:lnTo>
                  <a:pt x="636" y="2"/>
                </a:lnTo>
                <a:lnTo>
                  <a:pt x="635" y="5"/>
                </a:lnTo>
                <a:lnTo>
                  <a:pt x="635" y="7"/>
                </a:lnTo>
                <a:lnTo>
                  <a:pt x="633" y="7"/>
                </a:lnTo>
                <a:lnTo>
                  <a:pt x="630" y="7"/>
                </a:lnTo>
                <a:lnTo>
                  <a:pt x="628" y="8"/>
                </a:lnTo>
                <a:lnTo>
                  <a:pt x="628" y="11"/>
                </a:lnTo>
                <a:lnTo>
                  <a:pt x="627" y="13"/>
                </a:lnTo>
                <a:lnTo>
                  <a:pt x="627" y="16"/>
                </a:lnTo>
                <a:lnTo>
                  <a:pt x="627" y="20"/>
                </a:lnTo>
                <a:lnTo>
                  <a:pt x="630" y="31"/>
                </a:lnTo>
                <a:lnTo>
                  <a:pt x="633" y="34"/>
                </a:lnTo>
                <a:lnTo>
                  <a:pt x="633" y="38"/>
                </a:lnTo>
                <a:lnTo>
                  <a:pt x="633" y="42"/>
                </a:lnTo>
                <a:lnTo>
                  <a:pt x="635" y="52"/>
                </a:lnTo>
                <a:lnTo>
                  <a:pt x="635" y="60"/>
                </a:lnTo>
                <a:lnTo>
                  <a:pt x="635" y="64"/>
                </a:lnTo>
                <a:lnTo>
                  <a:pt x="630" y="65"/>
                </a:lnTo>
                <a:lnTo>
                  <a:pt x="627" y="65"/>
                </a:lnTo>
                <a:lnTo>
                  <a:pt x="622" y="65"/>
                </a:lnTo>
                <a:lnTo>
                  <a:pt x="618" y="65"/>
                </a:lnTo>
                <a:lnTo>
                  <a:pt x="617" y="62"/>
                </a:lnTo>
                <a:lnTo>
                  <a:pt x="614" y="52"/>
                </a:lnTo>
                <a:lnTo>
                  <a:pt x="614" y="49"/>
                </a:lnTo>
                <a:lnTo>
                  <a:pt x="612" y="47"/>
                </a:lnTo>
                <a:lnTo>
                  <a:pt x="610" y="46"/>
                </a:lnTo>
                <a:lnTo>
                  <a:pt x="612" y="44"/>
                </a:lnTo>
                <a:lnTo>
                  <a:pt x="612" y="41"/>
                </a:lnTo>
                <a:lnTo>
                  <a:pt x="584" y="42"/>
                </a:lnTo>
                <a:lnTo>
                  <a:pt x="568" y="44"/>
                </a:lnTo>
                <a:lnTo>
                  <a:pt x="557" y="44"/>
                </a:lnTo>
                <a:lnTo>
                  <a:pt x="509" y="47"/>
                </a:lnTo>
                <a:lnTo>
                  <a:pt x="491" y="49"/>
                </a:lnTo>
                <a:lnTo>
                  <a:pt x="480" y="49"/>
                </a:lnTo>
                <a:lnTo>
                  <a:pt x="457" y="51"/>
                </a:lnTo>
                <a:lnTo>
                  <a:pt x="437" y="51"/>
                </a:lnTo>
                <a:lnTo>
                  <a:pt x="410" y="54"/>
                </a:lnTo>
                <a:lnTo>
                  <a:pt x="400" y="54"/>
                </a:lnTo>
                <a:lnTo>
                  <a:pt x="376" y="55"/>
                </a:lnTo>
                <a:lnTo>
                  <a:pt x="367" y="55"/>
                </a:lnTo>
                <a:lnTo>
                  <a:pt x="314" y="59"/>
                </a:lnTo>
                <a:lnTo>
                  <a:pt x="312" y="57"/>
                </a:lnTo>
                <a:lnTo>
                  <a:pt x="309" y="55"/>
                </a:lnTo>
                <a:lnTo>
                  <a:pt x="304" y="51"/>
                </a:lnTo>
                <a:lnTo>
                  <a:pt x="302" y="41"/>
                </a:lnTo>
                <a:lnTo>
                  <a:pt x="302" y="38"/>
                </a:lnTo>
                <a:lnTo>
                  <a:pt x="300" y="36"/>
                </a:lnTo>
                <a:lnTo>
                  <a:pt x="297" y="33"/>
                </a:lnTo>
                <a:lnTo>
                  <a:pt x="294" y="29"/>
                </a:lnTo>
                <a:lnTo>
                  <a:pt x="292" y="24"/>
                </a:lnTo>
                <a:lnTo>
                  <a:pt x="239" y="29"/>
                </a:lnTo>
                <a:lnTo>
                  <a:pt x="235" y="29"/>
                </a:lnTo>
                <a:lnTo>
                  <a:pt x="177" y="36"/>
                </a:lnTo>
                <a:lnTo>
                  <a:pt x="160" y="38"/>
                </a:lnTo>
                <a:lnTo>
                  <a:pt x="139" y="39"/>
                </a:lnTo>
                <a:lnTo>
                  <a:pt x="103" y="42"/>
                </a:lnTo>
                <a:lnTo>
                  <a:pt x="93" y="44"/>
                </a:lnTo>
                <a:lnTo>
                  <a:pt x="51" y="47"/>
                </a:lnTo>
                <a:lnTo>
                  <a:pt x="2" y="52"/>
                </a:lnTo>
                <a:lnTo>
                  <a:pt x="4" y="59"/>
                </a:lnTo>
                <a:lnTo>
                  <a:pt x="2" y="62"/>
                </a:lnTo>
                <a:lnTo>
                  <a:pt x="0" y="67"/>
                </a:lnTo>
                <a:lnTo>
                  <a:pt x="0" y="70"/>
                </a:lnTo>
                <a:lnTo>
                  <a:pt x="2" y="72"/>
                </a:lnTo>
                <a:lnTo>
                  <a:pt x="4" y="73"/>
                </a:lnTo>
                <a:lnTo>
                  <a:pt x="12" y="82"/>
                </a:lnTo>
                <a:lnTo>
                  <a:pt x="18" y="88"/>
                </a:lnTo>
                <a:lnTo>
                  <a:pt x="22" y="90"/>
                </a:lnTo>
                <a:lnTo>
                  <a:pt x="23" y="91"/>
                </a:lnTo>
                <a:lnTo>
                  <a:pt x="27" y="93"/>
                </a:lnTo>
                <a:lnTo>
                  <a:pt x="30" y="96"/>
                </a:lnTo>
                <a:lnTo>
                  <a:pt x="28" y="101"/>
                </a:lnTo>
                <a:lnTo>
                  <a:pt x="27" y="106"/>
                </a:lnTo>
                <a:lnTo>
                  <a:pt x="25" y="111"/>
                </a:lnTo>
                <a:lnTo>
                  <a:pt x="23" y="113"/>
                </a:lnTo>
                <a:lnTo>
                  <a:pt x="25" y="116"/>
                </a:lnTo>
                <a:lnTo>
                  <a:pt x="27" y="117"/>
                </a:lnTo>
                <a:lnTo>
                  <a:pt x="33" y="121"/>
                </a:lnTo>
                <a:lnTo>
                  <a:pt x="33" y="122"/>
                </a:lnTo>
                <a:lnTo>
                  <a:pt x="31" y="126"/>
                </a:lnTo>
                <a:lnTo>
                  <a:pt x="30" y="126"/>
                </a:lnTo>
                <a:lnTo>
                  <a:pt x="28" y="127"/>
                </a:lnTo>
                <a:lnTo>
                  <a:pt x="27" y="129"/>
                </a:lnTo>
                <a:lnTo>
                  <a:pt x="27" y="130"/>
                </a:lnTo>
                <a:lnTo>
                  <a:pt x="27" y="134"/>
                </a:lnTo>
                <a:lnTo>
                  <a:pt x="25" y="135"/>
                </a:lnTo>
                <a:lnTo>
                  <a:pt x="22" y="139"/>
                </a:lnTo>
                <a:lnTo>
                  <a:pt x="22" y="140"/>
                </a:lnTo>
                <a:lnTo>
                  <a:pt x="22" y="142"/>
                </a:lnTo>
                <a:lnTo>
                  <a:pt x="23" y="142"/>
                </a:lnTo>
                <a:lnTo>
                  <a:pt x="30" y="139"/>
                </a:lnTo>
                <a:lnTo>
                  <a:pt x="31" y="137"/>
                </a:lnTo>
                <a:lnTo>
                  <a:pt x="33" y="137"/>
                </a:lnTo>
                <a:lnTo>
                  <a:pt x="35" y="134"/>
                </a:lnTo>
                <a:lnTo>
                  <a:pt x="40" y="132"/>
                </a:lnTo>
                <a:lnTo>
                  <a:pt x="43" y="132"/>
                </a:lnTo>
                <a:lnTo>
                  <a:pt x="43" y="130"/>
                </a:lnTo>
                <a:lnTo>
                  <a:pt x="43" y="127"/>
                </a:lnTo>
                <a:lnTo>
                  <a:pt x="44" y="127"/>
                </a:lnTo>
                <a:lnTo>
                  <a:pt x="48" y="124"/>
                </a:lnTo>
                <a:lnTo>
                  <a:pt x="53" y="122"/>
                </a:lnTo>
                <a:lnTo>
                  <a:pt x="54" y="119"/>
                </a:lnTo>
                <a:lnTo>
                  <a:pt x="56" y="116"/>
                </a:lnTo>
                <a:lnTo>
                  <a:pt x="56" y="111"/>
                </a:lnTo>
                <a:lnTo>
                  <a:pt x="54" y="108"/>
                </a:lnTo>
                <a:lnTo>
                  <a:pt x="54" y="104"/>
                </a:lnTo>
                <a:lnTo>
                  <a:pt x="53" y="103"/>
                </a:lnTo>
                <a:lnTo>
                  <a:pt x="54" y="101"/>
                </a:lnTo>
                <a:lnTo>
                  <a:pt x="57" y="103"/>
                </a:lnTo>
                <a:lnTo>
                  <a:pt x="59" y="106"/>
                </a:lnTo>
                <a:lnTo>
                  <a:pt x="61" y="106"/>
                </a:lnTo>
                <a:lnTo>
                  <a:pt x="62" y="108"/>
                </a:lnTo>
                <a:lnTo>
                  <a:pt x="62" y="113"/>
                </a:lnTo>
                <a:lnTo>
                  <a:pt x="62" y="114"/>
                </a:lnTo>
                <a:lnTo>
                  <a:pt x="64" y="114"/>
                </a:lnTo>
                <a:lnTo>
                  <a:pt x="67" y="114"/>
                </a:lnTo>
                <a:lnTo>
                  <a:pt x="69" y="111"/>
                </a:lnTo>
                <a:lnTo>
                  <a:pt x="71" y="104"/>
                </a:lnTo>
                <a:lnTo>
                  <a:pt x="72" y="101"/>
                </a:lnTo>
                <a:lnTo>
                  <a:pt x="74" y="101"/>
                </a:lnTo>
                <a:lnTo>
                  <a:pt x="74" y="103"/>
                </a:lnTo>
                <a:lnTo>
                  <a:pt x="74" y="106"/>
                </a:lnTo>
                <a:lnTo>
                  <a:pt x="74" y="108"/>
                </a:lnTo>
                <a:lnTo>
                  <a:pt x="75" y="109"/>
                </a:lnTo>
                <a:lnTo>
                  <a:pt x="79" y="111"/>
                </a:lnTo>
                <a:lnTo>
                  <a:pt x="80" y="113"/>
                </a:lnTo>
                <a:lnTo>
                  <a:pt x="80" y="114"/>
                </a:lnTo>
                <a:lnTo>
                  <a:pt x="79" y="116"/>
                </a:lnTo>
                <a:lnTo>
                  <a:pt x="75" y="119"/>
                </a:lnTo>
                <a:lnTo>
                  <a:pt x="72" y="121"/>
                </a:lnTo>
                <a:lnTo>
                  <a:pt x="69" y="121"/>
                </a:lnTo>
                <a:lnTo>
                  <a:pt x="64" y="122"/>
                </a:lnTo>
                <a:lnTo>
                  <a:pt x="59" y="124"/>
                </a:lnTo>
                <a:lnTo>
                  <a:pt x="57" y="126"/>
                </a:lnTo>
                <a:lnTo>
                  <a:pt x="57" y="127"/>
                </a:lnTo>
                <a:lnTo>
                  <a:pt x="56" y="129"/>
                </a:lnTo>
                <a:lnTo>
                  <a:pt x="57" y="129"/>
                </a:lnTo>
                <a:lnTo>
                  <a:pt x="59" y="129"/>
                </a:lnTo>
                <a:lnTo>
                  <a:pt x="62" y="129"/>
                </a:lnTo>
                <a:lnTo>
                  <a:pt x="64" y="127"/>
                </a:lnTo>
                <a:lnTo>
                  <a:pt x="69" y="124"/>
                </a:lnTo>
                <a:lnTo>
                  <a:pt x="75" y="124"/>
                </a:lnTo>
                <a:lnTo>
                  <a:pt x="84" y="121"/>
                </a:lnTo>
                <a:lnTo>
                  <a:pt x="92" y="119"/>
                </a:lnTo>
                <a:lnTo>
                  <a:pt x="98" y="117"/>
                </a:lnTo>
                <a:lnTo>
                  <a:pt x="105" y="116"/>
                </a:lnTo>
                <a:lnTo>
                  <a:pt x="113" y="116"/>
                </a:lnTo>
                <a:lnTo>
                  <a:pt x="119" y="114"/>
                </a:lnTo>
                <a:lnTo>
                  <a:pt x="121" y="113"/>
                </a:lnTo>
                <a:lnTo>
                  <a:pt x="124" y="113"/>
                </a:lnTo>
                <a:lnTo>
                  <a:pt x="126" y="109"/>
                </a:lnTo>
                <a:lnTo>
                  <a:pt x="129" y="109"/>
                </a:lnTo>
                <a:lnTo>
                  <a:pt x="133" y="108"/>
                </a:lnTo>
                <a:lnTo>
                  <a:pt x="133" y="106"/>
                </a:lnTo>
                <a:lnTo>
                  <a:pt x="131" y="104"/>
                </a:lnTo>
                <a:lnTo>
                  <a:pt x="133" y="103"/>
                </a:lnTo>
                <a:lnTo>
                  <a:pt x="134" y="101"/>
                </a:lnTo>
                <a:lnTo>
                  <a:pt x="136" y="101"/>
                </a:lnTo>
                <a:lnTo>
                  <a:pt x="137" y="104"/>
                </a:lnTo>
                <a:lnTo>
                  <a:pt x="137" y="106"/>
                </a:lnTo>
                <a:lnTo>
                  <a:pt x="139" y="108"/>
                </a:lnTo>
                <a:lnTo>
                  <a:pt x="142" y="108"/>
                </a:lnTo>
                <a:lnTo>
                  <a:pt x="144" y="106"/>
                </a:lnTo>
                <a:lnTo>
                  <a:pt x="149" y="104"/>
                </a:lnTo>
                <a:lnTo>
                  <a:pt x="152" y="104"/>
                </a:lnTo>
                <a:lnTo>
                  <a:pt x="155" y="104"/>
                </a:lnTo>
                <a:lnTo>
                  <a:pt x="157" y="104"/>
                </a:lnTo>
                <a:lnTo>
                  <a:pt x="160" y="103"/>
                </a:lnTo>
                <a:lnTo>
                  <a:pt x="162" y="101"/>
                </a:lnTo>
                <a:lnTo>
                  <a:pt x="167" y="103"/>
                </a:lnTo>
                <a:lnTo>
                  <a:pt x="172" y="106"/>
                </a:lnTo>
                <a:lnTo>
                  <a:pt x="175" y="109"/>
                </a:lnTo>
                <a:lnTo>
                  <a:pt x="175" y="111"/>
                </a:lnTo>
                <a:lnTo>
                  <a:pt x="173" y="113"/>
                </a:lnTo>
                <a:lnTo>
                  <a:pt x="172" y="113"/>
                </a:lnTo>
                <a:lnTo>
                  <a:pt x="167" y="113"/>
                </a:lnTo>
                <a:lnTo>
                  <a:pt x="162" y="111"/>
                </a:lnTo>
                <a:lnTo>
                  <a:pt x="157" y="111"/>
                </a:lnTo>
                <a:lnTo>
                  <a:pt x="155" y="111"/>
                </a:lnTo>
                <a:lnTo>
                  <a:pt x="154" y="111"/>
                </a:lnTo>
                <a:lnTo>
                  <a:pt x="152" y="111"/>
                </a:lnTo>
                <a:lnTo>
                  <a:pt x="150" y="113"/>
                </a:lnTo>
                <a:lnTo>
                  <a:pt x="149" y="114"/>
                </a:lnTo>
                <a:lnTo>
                  <a:pt x="144" y="113"/>
                </a:lnTo>
                <a:lnTo>
                  <a:pt x="142" y="113"/>
                </a:lnTo>
                <a:lnTo>
                  <a:pt x="136" y="113"/>
                </a:lnTo>
                <a:lnTo>
                  <a:pt x="133" y="114"/>
                </a:lnTo>
                <a:lnTo>
                  <a:pt x="133" y="116"/>
                </a:lnTo>
                <a:lnTo>
                  <a:pt x="134" y="117"/>
                </a:lnTo>
                <a:lnTo>
                  <a:pt x="136" y="117"/>
                </a:lnTo>
                <a:lnTo>
                  <a:pt x="141" y="117"/>
                </a:lnTo>
                <a:lnTo>
                  <a:pt x="146" y="117"/>
                </a:lnTo>
                <a:lnTo>
                  <a:pt x="152" y="119"/>
                </a:lnTo>
                <a:lnTo>
                  <a:pt x="160" y="119"/>
                </a:lnTo>
                <a:lnTo>
                  <a:pt x="173" y="122"/>
                </a:lnTo>
                <a:lnTo>
                  <a:pt x="188" y="126"/>
                </a:lnTo>
                <a:lnTo>
                  <a:pt x="193" y="127"/>
                </a:lnTo>
                <a:lnTo>
                  <a:pt x="198" y="130"/>
                </a:lnTo>
                <a:lnTo>
                  <a:pt x="206" y="135"/>
                </a:lnTo>
                <a:lnTo>
                  <a:pt x="219" y="144"/>
                </a:lnTo>
                <a:lnTo>
                  <a:pt x="221" y="144"/>
                </a:lnTo>
                <a:lnTo>
                  <a:pt x="222" y="142"/>
                </a:lnTo>
                <a:lnTo>
                  <a:pt x="221" y="137"/>
                </a:lnTo>
                <a:lnTo>
                  <a:pt x="221" y="134"/>
                </a:lnTo>
                <a:lnTo>
                  <a:pt x="219" y="132"/>
                </a:lnTo>
                <a:lnTo>
                  <a:pt x="217" y="132"/>
                </a:lnTo>
                <a:lnTo>
                  <a:pt x="217" y="130"/>
                </a:lnTo>
                <a:lnTo>
                  <a:pt x="216" y="129"/>
                </a:lnTo>
                <a:lnTo>
                  <a:pt x="214" y="129"/>
                </a:lnTo>
                <a:lnTo>
                  <a:pt x="211" y="132"/>
                </a:lnTo>
                <a:lnTo>
                  <a:pt x="209" y="132"/>
                </a:lnTo>
                <a:lnTo>
                  <a:pt x="208" y="130"/>
                </a:lnTo>
                <a:lnTo>
                  <a:pt x="208" y="129"/>
                </a:lnTo>
                <a:lnTo>
                  <a:pt x="209" y="126"/>
                </a:lnTo>
                <a:lnTo>
                  <a:pt x="211" y="124"/>
                </a:lnTo>
                <a:lnTo>
                  <a:pt x="214" y="121"/>
                </a:lnTo>
                <a:lnTo>
                  <a:pt x="216" y="121"/>
                </a:lnTo>
                <a:lnTo>
                  <a:pt x="219" y="122"/>
                </a:lnTo>
                <a:lnTo>
                  <a:pt x="221" y="126"/>
                </a:lnTo>
                <a:lnTo>
                  <a:pt x="222" y="127"/>
                </a:lnTo>
                <a:lnTo>
                  <a:pt x="224" y="127"/>
                </a:lnTo>
                <a:lnTo>
                  <a:pt x="225" y="127"/>
                </a:lnTo>
                <a:lnTo>
                  <a:pt x="227" y="127"/>
                </a:lnTo>
                <a:lnTo>
                  <a:pt x="225" y="130"/>
                </a:lnTo>
                <a:lnTo>
                  <a:pt x="225" y="132"/>
                </a:lnTo>
                <a:lnTo>
                  <a:pt x="224" y="135"/>
                </a:lnTo>
                <a:lnTo>
                  <a:pt x="227" y="139"/>
                </a:lnTo>
                <a:lnTo>
                  <a:pt x="229" y="139"/>
                </a:lnTo>
                <a:lnTo>
                  <a:pt x="232" y="139"/>
                </a:lnTo>
                <a:lnTo>
                  <a:pt x="237" y="142"/>
                </a:lnTo>
                <a:lnTo>
                  <a:pt x="240" y="142"/>
                </a:lnTo>
                <a:lnTo>
                  <a:pt x="242" y="140"/>
                </a:lnTo>
                <a:lnTo>
                  <a:pt x="245" y="140"/>
                </a:lnTo>
                <a:lnTo>
                  <a:pt x="247" y="142"/>
                </a:lnTo>
                <a:lnTo>
                  <a:pt x="248" y="147"/>
                </a:lnTo>
                <a:lnTo>
                  <a:pt x="252" y="148"/>
                </a:lnTo>
                <a:lnTo>
                  <a:pt x="252" y="150"/>
                </a:lnTo>
                <a:lnTo>
                  <a:pt x="248" y="150"/>
                </a:lnTo>
                <a:lnTo>
                  <a:pt x="235" y="144"/>
                </a:lnTo>
                <a:lnTo>
                  <a:pt x="230" y="144"/>
                </a:lnTo>
                <a:lnTo>
                  <a:pt x="229" y="144"/>
                </a:lnTo>
                <a:lnTo>
                  <a:pt x="229" y="145"/>
                </a:lnTo>
                <a:lnTo>
                  <a:pt x="230" y="147"/>
                </a:lnTo>
                <a:lnTo>
                  <a:pt x="248" y="155"/>
                </a:lnTo>
                <a:lnTo>
                  <a:pt x="250" y="160"/>
                </a:lnTo>
                <a:lnTo>
                  <a:pt x="252" y="161"/>
                </a:lnTo>
                <a:lnTo>
                  <a:pt x="253" y="161"/>
                </a:lnTo>
                <a:lnTo>
                  <a:pt x="258" y="163"/>
                </a:lnTo>
                <a:lnTo>
                  <a:pt x="263" y="163"/>
                </a:lnTo>
                <a:lnTo>
                  <a:pt x="265" y="165"/>
                </a:lnTo>
                <a:lnTo>
                  <a:pt x="265" y="166"/>
                </a:lnTo>
                <a:lnTo>
                  <a:pt x="268" y="171"/>
                </a:lnTo>
                <a:lnTo>
                  <a:pt x="271" y="173"/>
                </a:lnTo>
                <a:lnTo>
                  <a:pt x="274" y="178"/>
                </a:lnTo>
                <a:lnTo>
                  <a:pt x="274" y="183"/>
                </a:lnTo>
                <a:lnTo>
                  <a:pt x="274" y="189"/>
                </a:lnTo>
                <a:lnTo>
                  <a:pt x="273" y="192"/>
                </a:lnTo>
                <a:lnTo>
                  <a:pt x="271" y="194"/>
                </a:lnTo>
                <a:lnTo>
                  <a:pt x="270" y="194"/>
                </a:lnTo>
                <a:lnTo>
                  <a:pt x="266" y="191"/>
                </a:lnTo>
                <a:lnTo>
                  <a:pt x="265" y="186"/>
                </a:lnTo>
                <a:lnTo>
                  <a:pt x="265" y="181"/>
                </a:lnTo>
                <a:lnTo>
                  <a:pt x="265" y="171"/>
                </a:lnTo>
                <a:lnTo>
                  <a:pt x="263" y="171"/>
                </a:lnTo>
                <a:lnTo>
                  <a:pt x="261" y="171"/>
                </a:lnTo>
                <a:lnTo>
                  <a:pt x="261" y="173"/>
                </a:lnTo>
                <a:lnTo>
                  <a:pt x="260" y="176"/>
                </a:lnTo>
                <a:lnTo>
                  <a:pt x="260" y="179"/>
                </a:lnTo>
                <a:lnTo>
                  <a:pt x="260" y="183"/>
                </a:lnTo>
                <a:lnTo>
                  <a:pt x="261" y="186"/>
                </a:lnTo>
                <a:lnTo>
                  <a:pt x="263" y="192"/>
                </a:lnTo>
                <a:lnTo>
                  <a:pt x="268" y="197"/>
                </a:lnTo>
                <a:lnTo>
                  <a:pt x="270" y="199"/>
                </a:lnTo>
                <a:lnTo>
                  <a:pt x="271" y="199"/>
                </a:lnTo>
                <a:lnTo>
                  <a:pt x="274" y="197"/>
                </a:lnTo>
                <a:lnTo>
                  <a:pt x="276" y="196"/>
                </a:lnTo>
                <a:lnTo>
                  <a:pt x="279" y="194"/>
                </a:lnTo>
                <a:lnTo>
                  <a:pt x="283" y="194"/>
                </a:lnTo>
                <a:lnTo>
                  <a:pt x="286" y="194"/>
                </a:lnTo>
                <a:lnTo>
                  <a:pt x="287" y="192"/>
                </a:lnTo>
                <a:lnTo>
                  <a:pt x="291" y="189"/>
                </a:lnTo>
                <a:lnTo>
                  <a:pt x="292" y="189"/>
                </a:lnTo>
                <a:lnTo>
                  <a:pt x="299" y="188"/>
                </a:lnTo>
                <a:lnTo>
                  <a:pt x="305" y="188"/>
                </a:lnTo>
                <a:lnTo>
                  <a:pt x="310" y="188"/>
                </a:lnTo>
                <a:lnTo>
                  <a:pt x="312" y="186"/>
                </a:lnTo>
                <a:lnTo>
                  <a:pt x="312" y="183"/>
                </a:lnTo>
                <a:lnTo>
                  <a:pt x="314" y="181"/>
                </a:lnTo>
                <a:lnTo>
                  <a:pt x="315" y="181"/>
                </a:lnTo>
                <a:lnTo>
                  <a:pt x="317" y="181"/>
                </a:lnTo>
                <a:lnTo>
                  <a:pt x="318" y="178"/>
                </a:lnTo>
                <a:lnTo>
                  <a:pt x="320" y="176"/>
                </a:lnTo>
                <a:lnTo>
                  <a:pt x="323" y="176"/>
                </a:lnTo>
                <a:lnTo>
                  <a:pt x="325" y="176"/>
                </a:lnTo>
                <a:lnTo>
                  <a:pt x="323" y="179"/>
                </a:lnTo>
                <a:lnTo>
                  <a:pt x="323" y="183"/>
                </a:lnTo>
                <a:lnTo>
                  <a:pt x="325" y="183"/>
                </a:lnTo>
                <a:lnTo>
                  <a:pt x="328" y="181"/>
                </a:lnTo>
                <a:lnTo>
                  <a:pt x="333" y="176"/>
                </a:lnTo>
                <a:lnTo>
                  <a:pt x="343" y="170"/>
                </a:lnTo>
                <a:lnTo>
                  <a:pt x="353" y="163"/>
                </a:lnTo>
                <a:lnTo>
                  <a:pt x="359" y="158"/>
                </a:lnTo>
                <a:lnTo>
                  <a:pt x="362" y="157"/>
                </a:lnTo>
                <a:lnTo>
                  <a:pt x="364" y="157"/>
                </a:lnTo>
                <a:lnTo>
                  <a:pt x="366" y="157"/>
                </a:lnTo>
                <a:lnTo>
                  <a:pt x="367" y="155"/>
                </a:lnTo>
                <a:lnTo>
                  <a:pt x="371" y="155"/>
                </a:lnTo>
                <a:lnTo>
                  <a:pt x="371" y="153"/>
                </a:lnTo>
                <a:lnTo>
                  <a:pt x="374" y="155"/>
                </a:lnTo>
                <a:lnTo>
                  <a:pt x="376" y="157"/>
                </a:lnTo>
                <a:lnTo>
                  <a:pt x="380" y="157"/>
                </a:lnTo>
                <a:lnTo>
                  <a:pt x="382" y="155"/>
                </a:lnTo>
                <a:lnTo>
                  <a:pt x="384" y="153"/>
                </a:lnTo>
                <a:lnTo>
                  <a:pt x="384" y="152"/>
                </a:lnTo>
                <a:lnTo>
                  <a:pt x="380" y="150"/>
                </a:lnTo>
                <a:lnTo>
                  <a:pt x="376" y="150"/>
                </a:lnTo>
                <a:lnTo>
                  <a:pt x="374" y="148"/>
                </a:lnTo>
                <a:lnTo>
                  <a:pt x="374" y="147"/>
                </a:lnTo>
                <a:lnTo>
                  <a:pt x="377" y="147"/>
                </a:lnTo>
                <a:lnTo>
                  <a:pt x="380" y="147"/>
                </a:lnTo>
                <a:lnTo>
                  <a:pt x="380" y="145"/>
                </a:lnTo>
                <a:lnTo>
                  <a:pt x="377" y="142"/>
                </a:lnTo>
                <a:lnTo>
                  <a:pt x="377" y="140"/>
                </a:lnTo>
                <a:lnTo>
                  <a:pt x="380" y="135"/>
                </a:lnTo>
                <a:lnTo>
                  <a:pt x="382" y="135"/>
                </a:lnTo>
                <a:lnTo>
                  <a:pt x="387" y="134"/>
                </a:lnTo>
                <a:lnTo>
                  <a:pt x="389" y="134"/>
                </a:lnTo>
                <a:lnTo>
                  <a:pt x="389" y="132"/>
                </a:lnTo>
                <a:lnTo>
                  <a:pt x="389" y="129"/>
                </a:lnTo>
                <a:lnTo>
                  <a:pt x="392" y="129"/>
                </a:lnTo>
                <a:lnTo>
                  <a:pt x="393" y="129"/>
                </a:lnTo>
                <a:lnTo>
                  <a:pt x="395" y="127"/>
                </a:lnTo>
                <a:lnTo>
                  <a:pt x="400" y="129"/>
                </a:lnTo>
                <a:lnTo>
                  <a:pt x="403" y="130"/>
                </a:lnTo>
                <a:lnTo>
                  <a:pt x="405" y="129"/>
                </a:lnTo>
                <a:lnTo>
                  <a:pt x="408" y="127"/>
                </a:lnTo>
                <a:lnTo>
                  <a:pt x="411" y="127"/>
                </a:lnTo>
                <a:close/>
              </a:path>
            </a:pathLst>
          </a:custGeom>
          <a:solidFill>
            <a:schemeClr val="accent6"/>
          </a:solidFill>
          <a:ln w="12700">
            <a:solidFill>
              <a:schemeClr val="accent6"/>
            </a:solidFill>
            <a:prstDash val="solid"/>
            <a:round/>
            <a:headEnd/>
            <a:tailEnd/>
          </a:ln>
          <a:scene3d>
            <a:camera prst="perspectiveRelaxed"/>
            <a:lightRig rig="threePt" dir="t"/>
          </a:scene3d>
        </p:spPr>
        <p:txBody>
          <a:bodyPr/>
          <a:lstStyle/>
          <a:p>
            <a:endParaRPr lang="en-US" dirty="0">
              <a:solidFill>
                <a:prstClr val="black"/>
              </a:solidFill>
              <a:latin typeface="Arial Unicode MS" pitchFamily="34" charset="-128"/>
              <a:ea typeface="Arial Unicode MS" pitchFamily="34" charset="-128"/>
              <a:cs typeface="Arial Unicode MS" pitchFamily="34" charset="-128"/>
            </a:endParaRPr>
          </a:p>
        </p:txBody>
      </p:sp>
      <p:sp>
        <p:nvSpPr>
          <p:cNvPr id="28" name="Freeform 27"/>
          <p:cNvSpPr/>
          <p:nvPr/>
        </p:nvSpPr>
        <p:spPr>
          <a:xfrm>
            <a:off x="1354391" y="3285584"/>
            <a:ext cx="2410213" cy="412956"/>
          </a:xfrm>
          <a:custGeom>
            <a:avLst/>
            <a:gdLst>
              <a:gd name="connsiteX0" fmla="*/ 76200 w 76200"/>
              <a:gd name="connsiteY0" fmla="*/ 0 h 576263"/>
              <a:gd name="connsiteX1" fmla="*/ 0 w 76200"/>
              <a:gd name="connsiteY1" fmla="*/ 576263 h 576263"/>
              <a:gd name="connsiteX2" fmla="*/ 0 w 76200"/>
              <a:gd name="connsiteY2" fmla="*/ 576263 h 576263"/>
              <a:gd name="connsiteX0" fmla="*/ 166097 w 166097"/>
              <a:gd name="connsiteY0" fmla="*/ 0 h 576263"/>
              <a:gd name="connsiteX1" fmla="*/ 89897 w 166097"/>
              <a:gd name="connsiteY1" fmla="*/ 576263 h 576263"/>
              <a:gd name="connsiteX2" fmla="*/ 89897 w 166097"/>
              <a:gd name="connsiteY2" fmla="*/ 576263 h 576263"/>
              <a:gd name="connsiteX0" fmla="*/ 166097 w 221923"/>
              <a:gd name="connsiteY0" fmla="*/ 0 h 576263"/>
              <a:gd name="connsiteX1" fmla="*/ 89897 w 221923"/>
              <a:gd name="connsiteY1" fmla="*/ 576263 h 576263"/>
              <a:gd name="connsiteX2" fmla="*/ 89897 w 221923"/>
              <a:gd name="connsiteY2" fmla="*/ 576263 h 576263"/>
              <a:gd name="connsiteX0" fmla="*/ 1774279 w 1830105"/>
              <a:gd name="connsiteY0" fmla="*/ 0 h 1643860"/>
              <a:gd name="connsiteX1" fmla="*/ 1698079 w 1830105"/>
              <a:gd name="connsiteY1" fmla="*/ 576263 h 1643860"/>
              <a:gd name="connsiteX2" fmla="*/ 0 w 1830105"/>
              <a:gd name="connsiteY2" fmla="*/ 1643860 h 1643860"/>
              <a:gd name="connsiteX0" fmla="*/ 1774279 w 1830105"/>
              <a:gd name="connsiteY0" fmla="*/ 0 h 1643860"/>
              <a:gd name="connsiteX1" fmla="*/ 1698079 w 1830105"/>
              <a:gd name="connsiteY1" fmla="*/ 576263 h 1643860"/>
              <a:gd name="connsiteX2" fmla="*/ 1710517 w 1830105"/>
              <a:gd name="connsiteY2" fmla="*/ 793343 h 1643860"/>
              <a:gd name="connsiteX3" fmla="*/ 0 w 1830105"/>
              <a:gd name="connsiteY3" fmla="*/ 1643860 h 1643860"/>
              <a:gd name="connsiteX0" fmla="*/ 1774279 w 1774279"/>
              <a:gd name="connsiteY0" fmla="*/ 0 h 1643860"/>
              <a:gd name="connsiteX1" fmla="*/ 1698079 w 1774279"/>
              <a:gd name="connsiteY1" fmla="*/ 576263 h 1643860"/>
              <a:gd name="connsiteX2" fmla="*/ 1710517 w 1774279"/>
              <a:gd name="connsiteY2" fmla="*/ 793343 h 1643860"/>
              <a:gd name="connsiteX3" fmla="*/ 0 w 1774279"/>
              <a:gd name="connsiteY3" fmla="*/ 1643860 h 1643860"/>
              <a:gd name="connsiteX0" fmla="*/ 1774279 w 1774279"/>
              <a:gd name="connsiteY0" fmla="*/ 0 h 1643860"/>
              <a:gd name="connsiteX1" fmla="*/ 1698079 w 1774279"/>
              <a:gd name="connsiteY1" fmla="*/ 576263 h 1643860"/>
              <a:gd name="connsiteX2" fmla="*/ 1710517 w 1774279"/>
              <a:gd name="connsiteY2" fmla="*/ 793343 h 1643860"/>
              <a:gd name="connsiteX3" fmla="*/ 0 w 1774279"/>
              <a:gd name="connsiteY3" fmla="*/ 1643860 h 1643860"/>
              <a:gd name="connsiteX0" fmla="*/ 1774279 w 1828574"/>
              <a:gd name="connsiteY0" fmla="*/ 0 h 1643860"/>
              <a:gd name="connsiteX1" fmla="*/ 1698079 w 1828574"/>
              <a:gd name="connsiteY1" fmla="*/ 576263 h 1643860"/>
              <a:gd name="connsiteX2" fmla="*/ 1710517 w 1828574"/>
              <a:gd name="connsiteY2" fmla="*/ 793343 h 1643860"/>
              <a:gd name="connsiteX3" fmla="*/ 0 w 1828574"/>
              <a:gd name="connsiteY3" fmla="*/ 1643860 h 1643860"/>
              <a:gd name="connsiteX0" fmla="*/ 1774279 w 1814739"/>
              <a:gd name="connsiteY0" fmla="*/ 0 h 1643860"/>
              <a:gd name="connsiteX1" fmla="*/ 1684244 w 1814739"/>
              <a:gd name="connsiteY1" fmla="*/ 553121 h 1643860"/>
              <a:gd name="connsiteX2" fmla="*/ 1710517 w 1814739"/>
              <a:gd name="connsiteY2" fmla="*/ 793343 h 1643860"/>
              <a:gd name="connsiteX3" fmla="*/ 0 w 1814739"/>
              <a:gd name="connsiteY3" fmla="*/ 1643860 h 1643860"/>
              <a:gd name="connsiteX0" fmla="*/ 1774279 w 1814739"/>
              <a:gd name="connsiteY0" fmla="*/ 0 h 1643860"/>
              <a:gd name="connsiteX1" fmla="*/ 1684244 w 1814739"/>
              <a:gd name="connsiteY1" fmla="*/ 553121 h 1643860"/>
              <a:gd name="connsiteX2" fmla="*/ 1710517 w 1814739"/>
              <a:gd name="connsiteY2" fmla="*/ 793343 h 1643860"/>
              <a:gd name="connsiteX3" fmla="*/ 0 w 1814739"/>
              <a:gd name="connsiteY3" fmla="*/ 1643860 h 1643860"/>
              <a:gd name="connsiteX0" fmla="*/ 1774279 w 1814739"/>
              <a:gd name="connsiteY0" fmla="*/ 0 h 1643860"/>
              <a:gd name="connsiteX1" fmla="*/ 1684244 w 1814739"/>
              <a:gd name="connsiteY1" fmla="*/ 553121 h 1643860"/>
              <a:gd name="connsiteX2" fmla="*/ 1710517 w 1814739"/>
              <a:gd name="connsiteY2" fmla="*/ 793343 h 1643860"/>
              <a:gd name="connsiteX3" fmla="*/ 0 w 1814739"/>
              <a:gd name="connsiteY3" fmla="*/ 1643860 h 1643860"/>
              <a:gd name="connsiteX0" fmla="*/ 1774279 w 1869111"/>
              <a:gd name="connsiteY0" fmla="*/ 0 h 1643860"/>
              <a:gd name="connsiteX1" fmla="*/ 1684244 w 1869111"/>
              <a:gd name="connsiteY1" fmla="*/ 553121 h 1643860"/>
              <a:gd name="connsiteX2" fmla="*/ 1710517 w 1869111"/>
              <a:gd name="connsiteY2" fmla="*/ 793343 h 1643860"/>
              <a:gd name="connsiteX3" fmla="*/ 0 w 1869111"/>
              <a:gd name="connsiteY3" fmla="*/ 1643860 h 1643860"/>
              <a:gd name="connsiteX0" fmla="*/ 1774279 w 1869111"/>
              <a:gd name="connsiteY0" fmla="*/ 0 h 1643860"/>
              <a:gd name="connsiteX1" fmla="*/ 1684244 w 1869111"/>
              <a:gd name="connsiteY1" fmla="*/ 553121 h 1643860"/>
              <a:gd name="connsiteX2" fmla="*/ 1710517 w 1869111"/>
              <a:gd name="connsiteY2" fmla="*/ 793343 h 1643860"/>
              <a:gd name="connsiteX3" fmla="*/ 0 w 1869111"/>
              <a:gd name="connsiteY3" fmla="*/ 1643860 h 1643860"/>
              <a:gd name="connsiteX0" fmla="*/ 1774279 w 1869111"/>
              <a:gd name="connsiteY0" fmla="*/ 0 h 1643860"/>
              <a:gd name="connsiteX1" fmla="*/ 1684244 w 1869111"/>
              <a:gd name="connsiteY1" fmla="*/ 553121 h 1643860"/>
              <a:gd name="connsiteX2" fmla="*/ 1710517 w 1869111"/>
              <a:gd name="connsiteY2" fmla="*/ 793343 h 1643860"/>
              <a:gd name="connsiteX3" fmla="*/ 0 w 1869111"/>
              <a:gd name="connsiteY3" fmla="*/ 1643860 h 1643860"/>
              <a:gd name="connsiteX0" fmla="*/ 1774279 w 1869111"/>
              <a:gd name="connsiteY0" fmla="*/ 0 h 1643860"/>
              <a:gd name="connsiteX1" fmla="*/ 1684244 w 1869111"/>
              <a:gd name="connsiteY1" fmla="*/ 553121 h 1643860"/>
              <a:gd name="connsiteX2" fmla="*/ 1710517 w 1869111"/>
              <a:gd name="connsiteY2" fmla="*/ 793343 h 1643860"/>
              <a:gd name="connsiteX3" fmla="*/ 0 w 1869111"/>
              <a:gd name="connsiteY3" fmla="*/ 1643860 h 1643860"/>
              <a:gd name="connsiteX0" fmla="*/ 1774279 w 1814739"/>
              <a:gd name="connsiteY0" fmla="*/ 0 h 1643860"/>
              <a:gd name="connsiteX1" fmla="*/ 1684244 w 1814739"/>
              <a:gd name="connsiteY1" fmla="*/ 553121 h 1643860"/>
              <a:gd name="connsiteX2" fmla="*/ 1710517 w 1814739"/>
              <a:gd name="connsiteY2" fmla="*/ 793343 h 1643860"/>
              <a:gd name="connsiteX3" fmla="*/ 0 w 1814739"/>
              <a:gd name="connsiteY3" fmla="*/ 1643860 h 1643860"/>
              <a:gd name="connsiteX0" fmla="*/ 1774279 w 1867149"/>
              <a:gd name="connsiteY0" fmla="*/ 0 h 1643860"/>
              <a:gd name="connsiteX1" fmla="*/ 1684244 w 1867149"/>
              <a:gd name="connsiteY1" fmla="*/ 553121 h 1643860"/>
              <a:gd name="connsiteX2" fmla="*/ 1710517 w 1867149"/>
              <a:gd name="connsiteY2" fmla="*/ 793343 h 1643860"/>
              <a:gd name="connsiteX3" fmla="*/ 0 w 1867149"/>
              <a:gd name="connsiteY3" fmla="*/ 1643860 h 1643860"/>
              <a:gd name="connsiteX0" fmla="*/ 1774279 w 1867149"/>
              <a:gd name="connsiteY0" fmla="*/ 0 h 1643860"/>
              <a:gd name="connsiteX1" fmla="*/ 1684244 w 1867149"/>
              <a:gd name="connsiteY1" fmla="*/ 553121 h 1643860"/>
              <a:gd name="connsiteX2" fmla="*/ 1710517 w 1867149"/>
              <a:gd name="connsiteY2" fmla="*/ 793343 h 1643860"/>
              <a:gd name="connsiteX3" fmla="*/ 0 w 1867149"/>
              <a:gd name="connsiteY3" fmla="*/ 1643860 h 1643860"/>
              <a:gd name="connsiteX0" fmla="*/ 1774279 w 1902875"/>
              <a:gd name="connsiteY0" fmla="*/ 0 h 1643860"/>
              <a:gd name="connsiteX1" fmla="*/ 1684244 w 1902875"/>
              <a:gd name="connsiteY1" fmla="*/ 553121 h 1643860"/>
              <a:gd name="connsiteX2" fmla="*/ 1710517 w 1902875"/>
              <a:gd name="connsiteY2" fmla="*/ 793343 h 1643860"/>
              <a:gd name="connsiteX3" fmla="*/ 0 w 1902875"/>
              <a:gd name="connsiteY3" fmla="*/ 1643860 h 1643860"/>
              <a:gd name="connsiteX0" fmla="*/ 1774279 w 1902875"/>
              <a:gd name="connsiteY0" fmla="*/ 0 h 1643860"/>
              <a:gd name="connsiteX1" fmla="*/ 1684244 w 1902875"/>
              <a:gd name="connsiteY1" fmla="*/ 553121 h 1643860"/>
              <a:gd name="connsiteX2" fmla="*/ 1710517 w 1902875"/>
              <a:gd name="connsiteY2" fmla="*/ 793343 h 1643860"/>
              <a:gd name="connsiteX3" fmla="*/ 0 w 1902875"/>
              <a:gd name="connsiteY3" fmla="*/ 1643860 h 1643860"/>
              <a:gd name="connsiteX0" fmla="*/ 1670049 w 1798645"/>
              <a:gd name="connsiteY0" fmla="*/ 0 h 1643860"/>
              <a:gd name="connsiteX1" fmla="*/ 1580014 w 1798645"/>
              <a:gd name="connsiteY1" fmla="*/ 553121 h 1643860"/>
              <a:gd name="connsiteX2" fmla="*/ 1606287 w 1798645"/>
              <a:gd name="connsiteY2" fmla="*/ 793343 h 1643860"/>
              <a:gd name="connsiteX3" fmla="*/ 0 w 1798645"/>
              <a:gd name="connsiteY3" fmla="*/ 1643860 h 1643860"/>
              <a:gd name="connsiteX0" fmla="*/ 1670049 w 1798645"/>
              <a:gd name="connsiteY0" fmla="*/ 0 h 1592041"/>
              <a:gd name="connsiteX1" fmla="*/ 1580014 w 1798645"/>
              <a:gd name="connsiteY1" fmla="*/ 553121 h 1592041"/>
              <a:gd name="connsiteX2" fmla="*/ 1606287 w 1798645"/>
              <a:gd name="connsiteY2" fmla="*/ 793343 h 1592041"/>
              <a:gd name="connsiteX3" fmla="*/ 0 w 1798645"/>
              <a:gd name="connsiteY3" fmla="*/ 938508 h 1592041"/>
              <a:gd name="connsiteX0" fmla="*/ 1670049 w 1798645"/>
              <a:gd name="connsiteY0" fmla="*/ 0 h 1202019"/>
              <a:gd name="connsiteX1" fmla="*/ 1580014 w 1798645"/>
              <a:gd name="connsiteY1" fmla="*/ 553121 h 1202019"/>
              <a:gd name="connsiteX2" fmla="*/ 1606287 w 1798645"/>
              <a:gd name="connsiteY2" fmla="*/ 793343 h 1202019"/>
              <a:gd name="connsiteX3" fmla="*/ 0 w 1798645"/>
              <a:gd name="connsiteY3" fmla="*/ 938508 h 1202019"/>
              <a:gd name="connsiteX0" fmla="*/ 2557569 w 2686165"/>
              <a:gd name="connsiteY0" fmla="*/ 385033 h 1587052"/>
              <a:gd name="connsiteX1" fmla="*/ 2467534 w 2686165"/>
              <a:gd name="connsiteY1" fmla="*/ 938154 h 1587052"/>
              <a:gd name="connsiteX2" fmla="*/ 2493807 w 2686165"/>
              <a:gd name="connsiteY2" fmla="*/ 1178376 h 1587052"/>
              <a:gd name="connsiteX3" fmla="*/ 0 w 2686165"/>
              <a:gd name="connsiteY3" fmla="*/ 52034 h 1587052"/>
              <a:gd name="connsiteX0" fmla="*/ 2557569 w 2686165"/>
              <a:gd name="connsiteY0" fmla="*/ 332999 h 1535018"/>
              <a:gd name="connsiteX1" fmla="*/ 2467534 w 2686165"/>
              <a:gd name="connsiteY1" fmla="*/ 886120 h 1535018"/>
              <a:gd name="connsiteX2" fmla="*/ 2493807 w 2686165"/>
              <a:gd name="connsiteY2" fmla="*/ 1126342 h 1535018"/>
              <a:gd name="connsiteX3" fmla="*/ 0 w 2686165"/>
              <a:gd name="connsiteY3" fmla="*/ 0 h 1535018"/>
              <a:gd name="connsiteX0" fmla="*/ 2557569 w 2686165"/>
              <a:gd name="connsiteY0" fmla="*/ 332999 h 1405834"/>
              <a:gd name="connsiteX1" fmla="*/ 2467534 w 2686165"/>
              <a:gd name="connsiteY1" fmla="*/ 886120 h 1405834"/>
              <a:gd name="connsiteX2" fmla="*/ 2247269 w 2686165"/>
              <a:gd name="connsiteY2" fmla="*/ 997158 h 1405834"/>
              <a:gd name="connsiteX3" fmla="*/ 0 w 2686165"/>
              <a:gd name="connsiteY3" fmla="*/ 0 h 1405834"/>
              <a:gd name="connsiteX0" fmla="*/ 2557569 w 2686165"/>
              <a:gd name="connsiteY0" fmla="*/ 332999 h 1405834"/>
              <a:gd name="connsiteX1" fmla="*/ 2467534 w 2686165"/>
              <a:gd name="connsiteY1" fmla="*/ 886120 h 1405834"/>
              <a:gd name="connsiteX2" fmla="*/ 2247269 w 2686165"/>
              <a:gd name="connsiteY2" fmla="*/ 997158 h 1405834"/>
              <a:gd name="connsiteX3" fmla="*/ 0 w 2686165"/>
              <a:gd name="connsiteY3" fmla="*/ 0 h 1405834"/>
              <a:gd name="connsiteX0" fmla="*/ 2557569 w 2686165"/>
              <a:gd name="connsiteY0" fmla="*/ 332999 h 1029426"/>
              <a:gd name="connsiteX1" fmla="*/ 2467534 w 2686165"/>
              <a:gd name="connsiteY1" fmla="*/ 886120 h 1029426"/>
              <a:gd name="connsiteX2" fmla="*/ 2247269 w 2686165"/>
              <a:gd name="connsiteY2" fmla="*/ 997158 h 1029426"/>
              <a:gd name="connsiteX3" fmla="*/ 0 w 2686165"/>
              <a:gd name="connsiteY3" fmla="*/ 0 h 1029426"/>
              <a:gd name="connsiteX0" fmla="*/ 2557569 w 2686165"/>
              <a:gd name="connsiteY0" fmla="*/ 332999 h 1029426"/>
              <a:gd name="connsiteX1" fmla="*/ 2467534 w 2686165"/>
              <a:gd name="connsiteY1" fmla="*/ 886120 h 1029426"/>
              <a:gd name="connsiteX2" fmla="*/ 2247269 w 2686165"/>
              <a:gd name="connsiteY2" fmla="*/ 997158 h 1029426"/>
              <a:gd name="connsiteX3" fmla="*/ 0 w 2686165"/>
              <a:gd name="connsiteY3" fmla="*/ 0 h 1029426"/>
              <a:gd name="connsiteX0" fmla="*/ 2557569 w 3085384"/>
              <a:gd name="connsiteY0" fmla="*/ 332999 h 1449235"/>
              <a:gd name="connsiteX1" fmla="*/ 2467534 w 3085384"/>
              <a:gd name="connsiteY1" fmla="*/ 886120 h 1449235"/>
              <a:gd name="connsiteX2" fmla="*/ 2247269 w 3085384"/>
              <a:gd name="connsiteY2" fmla="*/ 997158 h 1449235"/>
              <a:gd name="connsiteX3" fmla="*/ 0 w 3085384"/>
              <a:gd name="connsiteY3" fmla="*/ 0 h 1449235"/>
              <a:gd name="connsiteX0" fmla="*/ 2557569 w 2686165"/>
              <a:gd name="connsiteY0" fmla="*/ 332999 h 1096229"/>
              <a:gd name="connsiteX1" fmla="*/ 2467534 w 2686165"/>
              <a:gd name="connsiteY1" fmla="*/ 886120 h 1096229"/>
              <a:gd name="connsiteX2" fmla="*/ 2247269 w 2686165"/>
              <a:gd name="connsiteY2" fmla="*/ 997158 h 1096229"/>
              <a:gd name="connsiteX3" fmla="*/ 0 w 2686165"/>
              <a:gd name="connsiteY3" fmla="*/ 0 h 1096229"/>
              <a:gd name="connsiteX0" fmla="*/ 2557569 w 2673531"/>
              <a:gd name="connsiteY0" fmla="*/ 332999 h 1052658"/>
              <a:gd name="connsiteX1" fmla="*/ 2247269 w 2673531"/>
              <a:gd name="connsiteY1" fmla="*/ 997158 h 1052658"/>
              <a:gd name="connsiteX2" fmla="*/ 0 w 2673531"/>
              <a:gd name="connsiteY2" fmla="*/ 0 h 1052658"/>
              <a:gd name="connsiteX0" fmla="*/ 2557569 w 2557569"/>
              <a:gd name="connsiteY0" fmla="*/ 332999 h 332999"/>
              <a:gd name="connsiteX1" fmla="*/ 0 w 2557569"/>
              <a:gd name="connsiteY1" fmla="*/ 0 h 332999"/>
              <a:gd name="connsiteX0" fmla="*/ 1873172 w 1873172"/>
              <a:gd name="connsiteY0" fmla="*/ 542206 h 542206"/>
              <a:gd name="connsiteX1" fmla="*/ 0 w 1873172"/>
              <a:gd name="connsiteY1" fmla="*/ 0 h 542206"/>
              <a:gd name="connsiteX0" fmla="*/ 2143721 w 2143721"/>
              <a:gd name="connsiteY0" fmla="*/ 209208 h 209208"/>
              <a:gd name="connsiteX1" fmla="*/ 0 w 2143721"/>
              <a:gd name="connsiteY1" fmla="*/ 0 h 209208"/>
              <a:gd name="connsiteX0" fmla="*/ 2143721 w 2143721"/>
              <a:gd name="connsiteY0" fmla="*/ 359136 h 359136"/>
              <a:gd name="connsiteX1" fmla="*/ 0 w 2143721"/>
              <a:gd name="connsiteY1" fmla="*/ 149928 h 359136"/>
            </a:gdLst>
            <a:ahLst/>
            <a:cxnLst>
              <a:cxn ang="0">
                <a:pos x="connsiteX0" y="connsiteY0"/>
              </a:cxn>
              <a:cxn ang="0">
                <a:pos x="connsiteX1" y="connsiteY1"/>
              </a:cxn>
            </a:cxnLst>
            <a:rect l="l" t="t" r="r" b="b"/>
            <a:pathLst>
              <a:path w="2143721" h="359136">
                <a:moveTo>
                  <a:pt x="2143721" y="359136"/>
                </a:moveTo>
                <a:cubicBezTo>
                  <a:pt x="1724288" y="0"/>
                  <a:pt x="714574" y="219664"/>
                  <a:pt x="0" y="149928"/>
                </a:cubicBezTo>
              </a:path>
            </a:pathLst>
          </a:custGeom>
          <a:ln>
            <a:solidFill>
              <a:schemeClr val="accent1">
                <a:lumMod val="75000"/>
              </a:schemeClr>
            </a:solidFill>
            <a:headEnd type="none" w="sm" len="sm"/>
            <a:tailEnd type="triangle" w="sm" len="s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sp>
        <p:nvSpPr>
          <p:cNvPr id="29" name="Freeform 28"/>
          <p:cNvSpPr/>
          <p:nvPr/>
        </p:nvSpPr>
        <p:spPr>
          <a:xfrm>
            <a:off x="4226659" y="2491386"/>
            <a:ext cx="94775" cy="385663"/>
          </a:xfrm>
          <a:custGeom>
            <a:avLst/>
            <a:gdLst>
              <a:gd name="connsiteX0" fmla="*/ 0 w 2021306"/>
              <a:gd name="connsiteY0" fmla="*/ 0 h 587141"/>
              <a:gd name="connsiteX1" fmla="*/ 2021306 w 2021306"/>
              <a:gd name="connsiteY1" fmla="*/ 587141 h 587141"/>
              <a:gd name="connsiteX2" fmla="*/ 2021306 w 2021306"/>
              <a:gd name="connsiteY2" fmla="*/ 587141 h 587141"/>
              <a:gd name="connsiteX3" fmla="*/ 2021306 w 2021306"/>
              <a:gd name="connsiteY3" fmla="*/ 587141 h 587141"/>
              <a:gd name="connsiteX0" fmla="*/ 0 w 2021306"/>
              <a:gd name="connsiteY0" fmla="*/ 315826 h 902967"/>
              <a:gd name="connsiteX1" fmla="*/ 2021306 w 2021306"/>
              <a:gd name="connsiteY1" fmla="*/ 902967 h 902967"/>
              <a:gd name="connsiteX2" fmla="*/ 2021306 w 2021306"/>
              <a:gd name="connsiteY2" fmla="*/ 902967 h 902967"/>
              <a:gd name="connsiteX3" fmla="*/ 2021306 w 2021306"/>
              <a:gd name="connsiteY3" fmla="*/ 902967 h 902967"/>
              <a:gd name="connsiteX0" fmla="*/ 0 w 2264544"/>
              <a:gd name="connsiteY0" fmla="*/ 566409 h 902967"/>
              <a:gd name="connsiteX1" fmla="*/ 2264544 w 2264544"/>
              <a:gd name="connsiteY1" fmla="*/ 902967 h 902967"/>
              <a:gd name="connsiteX2" fmla="*/ 2264544 w 2264544"/>
              <a:gd name="connsiteY2" fmla="*/ 902967 h 902967"/>
              <a:gd name="connsiteX3" fmla="*/ 2264544 w 2264544"/>
              <a:gd name="connsiteY3" fmla="*/ 902967 h 902967"/>
              <a:gd name="connsiteX0" fmla="*/ 2278848 w 2952617"/>
              <a:gd name="connsiteY0" fmla="*/ 127558 h 902967"/>
              <a:gd name="connsiteX1" fmla="*/ 606392 w 2952617"/>
              <a:gd name="connsiteY1" fmla="*/ 902967 h 902967"/>
              <a:gd name="connsiteX2" fmla="*/ 606392 w 2952617"/>
              <a:gd name="connsiteY2" fmla="*/ 902967 h 902967"/>
              <a:gd name="connsiteX3" fmla="*/ 606392 w 2952617"/>
              <a:gd name="connsiteY3" fmla="*/ 902967 h 902967"/>
              <a:gd name="connsiteX0" fmla="*/ 2278848 w 2278848"/>
              <a:gd name="connsiteY0" fmla="*/ 287964 h 1063373"/>
              <a:gd name="connsiteX1" fmla="*/ 606392 w 2278848"/>
              <a:gd name="connsiteY1" fmla="*/ 1063373 h 1063373"/>
              <a:gd name="connsiteX2" fmla="*/ 606392 w 2278848"/>
              <a:gd name="connsiteY2" fmla="*/ 1063373 h 1063373"/>
              <a:gd name="connsiteX3" fmla="*/ 606392 w 2278848"/>
              <a:gd name="connsiteY3" fmla="*/ 1063373 h 1063373"/>
              <a:gd name="connsiteX0" fmla="*/ 1672456 w 1672456"/>
              <a:gd name="connsiteY0" fmla="*/ 287964 h 1063373"/>
              <a:gd name="connsiteX1" fmla="*/ 0 w 1672456"/>
              <a:gd name="connsiteY1" fmla="*/ 1063373 h 1063373"/>
              <a:gd name="connsiteX2" fmla="*/ 0 w 1672456"/>
              <a:gd name="connsiteY2" fmla="*/ 1063373 h 1063373"/>
              <a:gd name="connsiteX3" fmla="*/ 0 w 1672456"/>
              <a:gd name="connsiteY3" fmla="*/ 1063373 h 1063373"/>
              <a:gd name="connsiteX0" fmla="*/ 1734671 w 1734671"/>
              <a:gd name="connsiteY0" fmla="*/ 536382 h 826846"/>
              <a:gd name="connsiteX1" fmla="*/ 0 w 1734671"/>
              <a:gd name="connsiteY1" fmla="*/ 826846 h 826846"/>
              <a:gd name="connsiteX2" fmla="*/ 0 w 1734671"/>
              <a:gd name="connsiteY2" fmla="*/ 826846 h 826846"/>
              <a:gd name="connsiteX3" fmla="*/ 0 w 1734671"/>
              <a:gd name="connsiteY3" fmla="*/ 826846 h 826846"/>
              <a:gd name="connsiteX0" fmla="*/ 1734671 w 1734671"/>
              <a:gd name="connsiteY0" fmla="*/ 536382 h 826846"/>
              <a:gd name="connsiteX1" fmla="*/ 0 w 1734671"/>
              <a:gd name="connsiteY1" fmla="*/ 826846 h 826846"/>
              <a:gd name="connsiteX2" fmla="*/ 0 w 1734671"/>
              <a:gd name="connsiteY2" fmla="*/ 826846 h 826846"/>
              <a:gd name="connsiteX3" fmla="*/ 0 w 1734671"/>
              <a:gd name="connsiteY3" fmla="*/ 826846 h 826846"/>
              <a:gd name="connsiteX0" fmla="*/ 1734671 w 1734671"/>
              <a:gd name="connsiteY0" fmla="*/ 692041 h 982505"/>
              <a:gd name="connsiteX1" fmla="*/ 0 w 1734671"/>
              <a:gd name="connsiteY1" fmla="*/ 982505 h 982505"/>
              <a:gd name="connsiteX2" fmla="*/ 0 w 1734671"/>
              <a:gd name="connsiteY2" fmla="*/ 982505 h 982505"/>
              <a:gd name="connsiteX3" fmla="*/ 0 w 1734671"/>
              <a:gd name="connsiteY3" fmla="*/ 982505 h 982505"/>
              <a:gd name="connsiteX0" fmla="*/ 1880746 w 1880746"/>
              <a:gd name="connsiteY0" fmla="*/ 399940 h 690404"/>
              <a:gd name="connsiteX1" fmla="*/ 146075 w 1880746"/>
              <a:gd name="connsiteY1" fmla="*/ 690404 h 690404"/>
              <a:gd name="connsiteX2" fmla="*/ 146075 w 1880746"/>
              <a:gd name="connsiteY2" fmla="*/ 690404 h 690404"/>
              <a:gd name="connsiteX3" fmla="*/ 146075 w 1880746"/>
              <a:gd name="connsiteY3" fmla="*/ 690404 h 690404"/>
              <a:gd name="connsiteX0" fmla="*/ 1734671 w 1734671"/>
              <a:gd name="connsiteY0" fmla="*/ 368191 h 658655"/>
              <a:gd name="connsiteX1" fmla="*/ 0 w 1734671"/>
              <a:gd name="connsiteY1" fmla="*/ 658655 h 658655"/>
              <a:gd name="connsiteX2" fmla="*/ 0 w 1734671"/>
              <a:gd name="connsiteY2" fmla="*/ 658655 h 658655"/>
              <a:gd name="connsiteX3" fmla="*/ 0 w 1734671"/>
              <a:gd name="connsiteY3" fmla="*/ 658655 h 658655"/>
              <a:gd name="connsiteX0" fmla="*/ 1734671 w 1734671"/>
              <a:gd name="connsiteY0" fmla="*/ 196255 h 486719"/>
              <a:gd name="connsiteX1" fmla="*/ 628282 w 1734671"/>
              <a:gd name="connsiteY1" fmla="*/ 48411 h 486719"/>
              <a:gd name="connsiteX2" fmla="*/ 0 w 1734671"/>
              <a:gd name="connsiteY2" fmla="*/ 486719 h 486719"/>
              <a:gd name="connsiteX3" fmla="*/ 0 w 1734671"/>
              <a:gd name="connsiteY3" fmla="*/ 486719 h 486719"/>
              <a:gd name="connsiteX4" fmla="*/ 0 w 1734671"/>
              <a:gd name="connsiteY4" fmla="*/ 486719 h 486719"/>
              <a:gd name="connsiteX0" fmla="*/ 1734671 w 1734671"/>
              <a:gd name="connsiteY0" fmla="*/ 173154 h 463618"/>
              <a:gd name="connsiteX1" fmla="*/ 1360021 w 1734671"/>
              <a:gd name="connsiteY1" fmla="*/ 311760 h 463618"/>
              <a:gd name="connsiteX2" fmla="*/ 628282 w 1734671"/>
              <a:gd name="connsiteY2" fmla="*/ 25310 h 463618"/>
              <a:gd name="connsiteX3" fmla="*/ 0 w 1734671"/>
              <a:gd name="connsiteY3" fmla="*/ 463618 h 463618"/>
              <a:gd name="connsiteX4" fmla="*/ 0 w 1734671"/>
              <a:gd name="connsiteY4" fmla="*/ 463618 h 463618"/>
              <a:gd name="connsiteX5" fmla="*/ 0 w 1734671"/>
              <a:gd name="connsiteY5" fmla="*/ 463618 h 463618"/>
              <a:gd name="connsiteX0" fmla="*/ 1360021 w 1360021"/>
              <a:gd name="connsiteY0" fmla="*/ 311760 h 463618"/>
              <a:gd name="connsiteX1" fmla="*/ 628282 w 1360021"/>
              <a:gd name="connsiteY1" fmla="*/ 25310 h 463618"/>
              <a:gd name="connsiteX2" fmla="*/ 0 w 1360021"/>
              <a:gd name="connsiteY2" fmla="*/ 463618 h 463618"/>
              <a:gd name="connsiteX3" fmla="*/ 0 w 1360021"/>
              <a:gd name="connsiteY3" fmla="*/ 463618 h 463618"/>
              <a:gd name="connsiteX4" fmla="*/ 0 w 1360021"/>
              <a:gd name="connsiteY4" fmla="*/ 463618 h 463618"/>
              <a:gd name="connsiteX0" fmla="*/ 1360021 w 1360021"/>
              <a:gd name="connsiteY0" fmla="*/ 311760 h 463618"/>
              <a:gd name="connsiteX1" fmla="*/ 628282 w 1360021"/>
              <a:gd name="connsiteY1" fmla="*/ 25310 h 463618"/>
              <a:gd name="connsiteX2" fmla="*/ 0 w 1360021"/>
              <a:gd name="connsiteY2" fmla="*/ 463618 h 463618"/>
              <a:gd name="connsiteX3" fmla="*/ 0 w 1360021"/>
              <a:gd name="connsiteY3" fmla="*/ 463618 h 463618"/>
              <a:gd name="connsiteX4" fmla="*/ 0 w 1360021"/>
              <a:gd name="connsiteY4" fmla="*/ 463618 h 463618"/>
              <a:gd name="connsiteX0" fmla="*/ 1360021 w 1360021"/>
              <a:gd name="connsiteY0" fmla="*/ 462348 h 614206"/>
              <a:gd name="connsiteX1" fmla="*/ 628282 w 1360021"/>
              <a:gd name="connsiteY1" fmla="*/ 175898 h 614206"/>
              <a:gd name="connsiteX2" fmla="*/ 0 w 1360021"/>
              <a:gd name="connsiteY2" fmla="*/ 614206 h 614206"/>
              <a:gd name="connsiteX3" fmla="*/ 0 w 1360021"/>
              <a:gd name="connsiteY3" fmla="*/ 614206 h 614206"/>
              <a:gd name="connsiteX4" fmla="*/ 0 w 1360021"/>
              <a:gd name="connsiteY4" fmla="*/ 614206 h 614206"/>
              <a:gd name="connsiteX0" fmla="*/ 1360021 w 1360021"/>
              <a:gd name="connsiteY0" fmla="*/ 462348 h 614206"/>
              <a:gd name="connsiteX1" fmla="*/ 628282 w 1360021"/>
              <a:gd name="connsiteY1" fmla="*/ 175898 h 614206"/>
              <a:gd name="connsiteX2" fmla="*/ 0 w 1360021"/>
              <a:gd name="connsiteY2" fmla="*/ 614206 h 614206"/>
              <a:gd name="connsiteX3" fmla="*/ 0 w 1360021"/>
              <a:gd name="connsiteY3" fmla="*/ 614206 h 614206"/>
              <a:gd name="connsiteX4" fmla="*/ 67721 w 1360021"/>
              <a:gd name="connsiteY4" fmla="*/ 542755 h 614206"/>
              <a:gd name="connsiteX0" fmla="*/ 1360021 w 1360021"/>
              <a:gd name="connsiteY0" fmla="*/ 462348 h 614206"/>
              <a:gd name="connsiteX1" fmla="*/ 628282 w 1360021"/>
              <a:gd name="connsiteY1" fmla="*/ 175898 h 614206"/>
              <a:gd name="connsiteX2" fmla="*/ 0 w 1360021"/>
              <a:gd name="connsiteY2" fmla="*/ 614206 h 614206"/>
              <a:gd name="connsiteX3" fmla="*/ 0 w 1360021"/>
              <a:gd name="connsiteY3" fmla="*/ 614206 h 614206"/>
              <a:gd name="connsiteX4" fmla="*/ 67721 w 1360021"/>
              <a:gd name="connsiteY4" fmla="*/ 515834 h 614206"/>
              <a:gd name="connsiteX0" fmla="*/ 1360021 w 1360021"/>
              <a:gd name="connsiteY0" fmla="*/ 462348 h 614206"/>
              <a:gd name="connsiteX1" fmla="*/ 628282 w 1360021"/>
              <a:gd name="connsiteY1" fmla="*/ 175898 h 614206"/>
              <a:gd name="connsiteX2" fmla="*/ 0 w 1360021"/>
              <a:gd name="connsiteY2" fmla="*/ 614206 h 614206"/>
              <a:gd name="connsiteX3" fmla="*/ 67721 w 1360021"/>
              <a:gd name="connsiteY3" fmla="*/ 515834 h 614206"/>
              <a:gd name="connsiteX0" fmla="*/ 1292300 w 1292300"/>
              <a:gd name="connsiteY0" fmla="*/ 462348 h 515834"/>
              <a:gd name="connsiteX1" fmla="*/ 560561 w 1292300"/>
              <a:gd name="connsiteY1" fmla="*/ 175898 h 515834"/>
              <a:gd name="connsiteX2" fmla="*/ 0 w 1292300"/>
              <a:gd name="connsiteY2" fmla="*/ 515834 h 515834"/>
              <a:gd name="connsiteX0" fmla="*/ 1310419 w 1310419"/>
              <a:gd name="connsiteY0" fmla="*/ 462348 h 515834"/>
              <a:gd name="connsiteX1" fmla="*/ 578680 w 1310419"/>
              <a:gd name="connsiteY1" fmla="*/ 175898 h 515834"/>
              <a:gd name="connsiteX2" fmla="*/ 18119 w 1310419"/>
              <a:gd name="connsiteY2" fmla="*/ 515834 h 515834"/>
              <a:gd name="connsiteX0" fmla="*/ 1328538 w 1328538"/>
              <a:gd name="connsiteY0" fmla="*/ 462348 h 547779"/>
              <a:gd name="connsiteX1" fmla="*/ 596799 w 1328538"/>
              <a:gd name="connsiteY1" fmla="*/ 175898 h 547779"/>
              <a:gd name="connsiteX2" fmla="*/ 18119 w 1328538"/>
              <a:gd name="connsiteY2" fmla="*/ 547779 h 547779"/>
              <a:gd name="connsiteX0" fmla="*/ 1328538 w 1328538"/>
              <a:gd name="connsiteY0" fmla="*/ 286450 h 371881"/>
              <a:gd name="connsiteX1" fmla="*/ 596799 w 1328538"/>
              <a:gd name="connsiteY1" fmla="*/ 0 h 371881"/>
              <a:gd name="connsiteX2" fmla="*/ 18119 w 1328538"/>
              <a:gd name="connsiteY2" fmla="*/ 371881 h 371881"/>
              <a:gd name="connsiteX0" fmla="*/ 1328538 w 1328538"/>
              <a:gd name="connsiteY0" fmla="*/ 341861 h 427292"/>
              <a:gd name="connsiteX1" fmla="*/ 596799 w 1328538"/>
              <a:gd name="connsiteY1" fmla="*/ 55411 h 427292"/>
              <a:gd name="connsiteX2" fmla="*/ 18119 w 1328538"/>
              <a:gd name="connsiteY2" fmla="*/ 427292 h 427292"/>
              <a:gd name="connsiteX0" fmla="*/ 1346657 w 1346657"/>
              <a:gd name="connsiteY0" fmla="*/ 341861 h 462470"/>
              <a:gd name="connsiteX1" fmla="*/ 614918 w 1346657"/>
              <a:gd name="connsiteY1" fmla="*/ 55411 h 462470"/>
              <a:gd name="connsiteX2" fmla="*/ 18119 w 1346657"/>
              <a:gd name="connsiteY2" fmla="*/ 462470 h 462470"/>
              <a:gd name="connsiteX0" fmla="*/ 1346657 w 1346657"/>
              <a:gd name="connsiteY0" fmla="*/ 360849 h 481458"/>
              <a:gd name="connsiteX1" fmla="*/ 614918 w 1346657"/>
              <a:gd name="connsiteY1" fmla="*/ 74399 h 481458"/>
              <a:gd name="connsiteX2" fmla="*/ 18119 w 1346657"/>
              <a:gd name="connsiteY2" fmla="*/ 481458 h 481458"/>
              <a:gd name="connsiteX0" fmla="*/ 2664916 w 2664916"/>
              <a:gd name="connsiteY0" fmla="*/ 360849 h 474789"/>
              <a:gd name="connsiteX1" fmla="*/ 1933177 w 2664916"/>
              <a:gd name="connsiteY1" fmla="*/ 74399 h 474789"/>
              <a:gd name="connsiteX2" fmla="*/ 18120 w 2664916"/>
              <a:gd name="connsiteY2" fmla="*/ 474789 h 474789"/>
              <a:gd name="connsiteX0" fmla="*/ 2646796 w 2646796"/>
              <a:gd name="connsiteY0" fmla="*/ 0 h 113940"/>
              <a:gd name="connsiteX1" fmla="*/ 0 w 2646796"/>
              <a:gd name="connsiteY1" fmla="*/ 113940 h 113940"/>
              <a:gd name="connsiteX0" fmla="*/ 506560 w 506560"/>
              <a:gd name="connsiteY0" fmla="*/ 0 h 203571"/>
              <a:gd name="connsiteX1" fmla="*/ 0 w 506560"/>
              <a:gd name="connsiteY1" fmla="*/ 203571 h 203571"/>
              <a:gd name="connsiteX0" fmla="*/ 506560 w 581624"/>
              <a:gd name="connsiteY0" fmla="*/ 0 h 203571"/>
              <a:gd name="connsiteX1" fmla="*/ 581624 w 581624"/>
              <a:gd name="connsiteY1" fmla="*/ 0 h 203571"/>
              <a:gd name="connsiteX2" fmla="*/ 0 w 581624"/>
              <a:gd name="connsiteY2" fmla="*/ 203571 h 203571"/>
              <a:gd name="connsiteX0" fmla="*/ 506560 w 581624"/>
              <a:gd name="connsiteY0" fmla="*/ 18871 h 222442"/>
              <a:gd name="connsiteX1" fmla="*/ 581624 w 581624"/>
              <a:gd name="connsiteY1" fmla="*/ 18871 h 222442"/>
              <a:gd name="connsiteX2" fmla="*/ 0 w 581624"/>
              <a:gd name="connsiteY2" fmla="*/ 222442 h 222442"/>
              <a:gd name="connsiteX0" fmla="*/ 531416 w 606480"/>
              <a:gd name="connsiteY0" fmla="*/ 18871 h 222442"/>
              <a:gd name="connsiteX1" fmla="*/ 606480 w 606480"/>
              <a:gd name="connsiteY1" fmla="*/ 18871 h 222442"/>
              <a:gd name="connsiteX2" fmla="*/ 24856 w 606480"/>
              <a:gd name="connsiteY2" fmla="*/ 222442 h 222442"/>
              <a:gd name="connsiteX0" fmla="*/ 558624 w 633688"/>
              <a:gd name="connsiteY0" fmla="*/ 56706 h 260277"/>
              <a:gd name="connsiteX1" fmla="*/ 633688 w 633688"/>
              <a:gd name="connsiteY1" fmla="*/ 56706 h 260277"/>
              <a:gd name="connsiteX2" fmla="*/ 52064 w 633688"/>
              <a:gd name="connsiteY2" fmla="*/ 260277 h 260277"/>
              <a:gd name="connsiteX0" fmla="*/ 610688 w 685752"/>
              <a:gd name="connsiteY0" fmla="*/ 126599 h 260277"/>
              <a:gd name="connsiteX1" fmla="*/ 685752 w 685752"/>
              <a:gd name="connsiteY1" fmla="*/ 126599 h 260277"/>
              <a:gd name="connsiteX2" fmla="*/ 52064 w 685752"/>
              <a:gd name="connsiteY2" fmla="*/ 260277 h 260277"/>
              <a:gd name="connsiteX0" fmla="*/ 558624 w 633688"/>
              <a:gd name="connsiteY0" fmla="*/ 118626 h 252304"/>
              <a:gd name="connsiteX1" fmla="*/ 633688 w 633688"/>
              <a:gd name="connsiteY1" fmla="*/ 118626 h 252304"/>
              <a:gd name="connsiteX2" fmla="*/ 0 w 633688"/>
              <a:gd name="connsiteY2" fmla="*/ 252304 h 252304"/>
              <a:gd name="connsiteX0" fmla="*/ 641846 w 716910"/>
              <a:gd name="connsiteY0" fmla="*/ 143673 h 252304"/>
              <a:gd name="connsiteX1" fmla="*/ 716910 w 716910"/>
              <a:gd name="connsiteY1" fmla="*/ 143673 h 252304"/>
              <a:gd name="connsiteX2" fmla="*/ 0 w 716910"/>
              <a:gd name="connsiteY2" fmla="*/ 252304 h 252304"/>
              <a:gd name="connsiteX0" fmla="*/ 860806 w 935870"/>
              <a:gd name="connsiteY0" fmla="*/ 90519 h 199150"/>
              <a:gd name="connsiteX1" fmla="*/ 935870 w 935870"/>
              <a:gd name="connsiteY1" fmla="*/ 90519 h 199150"/>
              <a:gd name="connsiteX2" fmla="*/ 119485 w 935870"/>
              <a:gd name="connsiteY2" fmla="*/ 18105 h 199150"/>
              <a:gd name="connsiteX3" fmla="*/ 218960 w 935870"/>
              <a:gd name="connsiteY3" fmla="*/ 199150 h 199150"/>
              <a:gd name="connsiteX0" fmla="*/ 1018374 w 1093438"/>
              <a:gd name="connsiteY0" fmla="*/ 218189 h 326820"/>
              <a:gd name="connsiteX1" fmla="*/ 1093438 w 1093438"/>
              <a:gd name="connsiteY1" fmla="*/ 218189 h 326820"/>
              <a:gd name="connsiteX2" fmla="*/ 136064 w 1093438"/>
              <a:gd name="connsiteY2" fmla="*/ 12069 h 326820"/>
              <a:gd name="connsiteX3" fmla="*/ 277053 w 1093438"/>
              <a:gd name="connsiteY3" fmla="*/ 145775 h 326820"/>
              <a:gd name="connsiteX4" fmla="*/ 376528 w 1093438"/>
              <a:gd name="connsiteY4" fmla="*/ 326820 h 326820"/>
              <a:gd name="connsiteX0" fmla="*/ 741321 w 816385"/>
              <a:gd name="connsiteY0" fmla="*/ 90519 h 199150"/>
              <a:gd name="connsiteX1" fmla="*/ 816385 w 816385"/>
              <a:gd name="connsiteY1" fmla="*/ 90519 h 199150"/>
              <a:gd name="connsiteX2" fmla="*/ 0 w 816385"/>
              <a:gd name="connsiteY2" fmla="*/ 18105 h 199150"/>
              <a:gd name="connsiteX3" fmla="*/ 99475 w 816385"/>
              <a:gd name="connsiteY3" fmla="*/ 199150 h 199150"/>
              <a:gd name="connsiteX0" fmla="*/ 741321 w 741321"/>
              <a:gd name="connsiteY0" fmla="*/ 72414 h 181045"/>
              <a:gd name="connsiteX1" fmla="*/ 0 w 741321"/>
              <a:gd name="connsiteY1" fmla="*/ 0 h 181045"/>
              <a:gd name="connsiteX2" fmla="*/ 99475 w 741321"/>
              <a:gd name="connsiteY2" fmla="*/ 181045 h 181045"/>
              <a:gd name="connsiteX0" fmla="*/ 927582 w 927582"/>
              <a:gd name="connsiteY0" fmla="*/ 169984 h 278615"/>
              <a:gd name="connsiteX1" fmla="*/ 0 w 927582"/>
              <a:gd name="connsiteY1" fmla="*/ 0 h 278615"/>
              <a:gd name="connsiteX2" fmla="*/ 186261 w 927582"/>
              <a:gd name="connsiteY2" fmla="*/ 97570 h 278615"/>
              <a:gd name="connsiteX3" fmla="*/ 285736 w 927582"/>
              <a:gd name="connsiteY3" fmla="*/ 278615 h 278615"/>
              <a:gd name="connsiteX0" fmla="*/ 741321 w 741321"/>
              <a:gd name="connsiteY0" fmla="*/ 72414 h 181045"/>
              <a:gd name="connsiteX1" fmla="*/ 0 w 741321"/>
              <a:gd name="connsiteY1" fmla="*/ 0 h 181045"/>
              <a:gd name="connsiteX2" fmla="*/ 99475 w 741321"/>
              <a:gd name="connsiteY2" fmla="*/ 181045 h 181045"/>
              <a:gd name="connsiteX0" fmla="*/ 641846 w 641846"/>
              <a:gd name="connsiteY0" fmla="*/ 0 h 108631"/>
              <a:gd name="connsiteX1" fmla="*/ 0 w 641846"/>
              <a:gd name="connsiteY1" fmla="*/ 108631 h 108631"/>
              <a:gd name="connsiteX0" fmla="*/ 0 w 210715"/>
              <a:gd name="connsiteY0" fmla="*/ 0 h 311140"/>
              <a:gd name="connsiteX1" fmla="*/ 210715 w 210715"/>
              <a:gd name="connsiteY1" fmla="*/ 311140 h 311140"/>
              <a:gd name="connsiteX0" fmla="*/ 18637 w 229352"/>
              <a:gd name="connsiteY0" fmla="*/ 0 h 311140"/>
              <a:gd name="connsiteX1" fmla="*/ 229352 w 229352"/>
              <a:gd name="connsiteY1" fmla="*/ 311140 h 311140"/>
              <a:gd name="connsiteX0" fmla="*/ 0 w 210715"/>
              <a:gd name="connsiteY0" fmla="*/ 37340 h 348480"/>
              <a:gd name="connsiteX1" fmla="*/ 18110 w 210715"/>
              <a:gd name="connsiteY1" fmla="*/ 0 h 348480"/>
              <a:gd name="connsiteX2" fmla="*/ 210715 w 210715"/>
              <a:gd name="connsiteY2" fmla="*/ 348480 h 348480"/>
              <a:gd name="connsiteX0" fmla="*/ 33397 w 244112"/>
              <a:gd name="connsiteY0" fmla="*/ 37340 h 348480"/>
              <a:gd name="connsiteX1" fmla="*/ 51507 w 244112"/>
              <a:gd name="connsiteY1" fmla="*/ 0 h 348480"/>
              <a:gd name="connsiteX2" fmla="*/ 244112 w 244112"/>
              <a:gd name="connsiteY2" fmla="*/ 348480 h 348480"/>
              <a:gd name="connsiteX0" fmla="*/ 0 w 210715"/>
              <a:gd name="connsiteY0" fmla="*/ 0 h 311140"/>
              <a:gd name="connsiteX1" fmla="*/ 210715 w 210715"/>
              <a:gd name="connsiteY1" fmla="*/ 311140 h 311140"/>
              <a:gd name="connsiteX0" fmla="*/ 0 w 40232"/>
              <a:gd name="connsiteY0" fmla="*/ 0 h 311140"/>
              <a:gd name="connsiteX1" fmla="*/ 40232 w 40232"/>
              <a:gd name="connsiteY1" fmla="*/ 311140 h 311140"/>
              <a:gd name="connsiteX0" fmla="*/ 46922 w 87154"/>
              <a:gd name="connsiteY0" fmla="*/ 0 h 311140"/>
              <a:gd name="connsiteX1" fmla="*/ 87154 w 87154"/>
              <a:gd name="connsiteY1" fmla="*/ 311140 h 311140"/>
            </a:gdLst>
            <a:ahLst/>
            <a:cxnLst>
              <a:cxn ang="0">
                <a:pos x="connsiteX0" y="connsiteY0"/>
              </a:cxn>
              <a:cxn ang="0">
                <a:pos x="connsiteX1" y="connsiteY1"/>
              </a:cxn>
            </a:cxnLst>
            <a:rect l="l" t="t" r="r" b="b"/>
            <a:pathLst>
              <a:path w="87154" h="311140">
                <a:moveTo>
                  <a:pt x="46922" y="0"/>
                </a:moveTo>
                <a:cubicBezTo>
                  <a:pt x="0" y="84721"/>
                  <a:pt x="73743" y="207427"/>
                  <a:pt x="87154" y="311140"/>
                </a:cubicBezTo>
              </a:path>
            </a:pathLst>
          </a:custGeom>
          <a:ln>
            <a:headEnd type="triangle" w="sm" len="sm"/>
            <a:tailEnd type="triangle" w="sm" len="s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prstClr val="black"/>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91" y="0"/>
            <a:ext cx="8549618" cy="1143000"/>
          </a:xfrm>
        </p:spPr>
        <p:txBody>
          <a:bodyPr/>
          <a:lstStyle/>
          <a:p>
            <a:r>
              <a:rPr lang="en-US" dirty="0" smtClean="0"/>
              <a:t>How Do We Get There?</a:t>
            </a:r>
            <a:br>
              <a:rPr lang="en-US" dirty="0" smtClean="0"/>
            </a:br>
            <a:r>
              <a:rPr lang="en-US" sz="2400" dirty="0" smtClean="0"/>
              <a:t>Transportation Strategies</a:t>
            </a:r>
            <a:endParaRPr lang="en-US" sz="2400" dirty="0"/>
          </a:p>
        </p:txBody>
      </p:sp>
      <p:sp>
        <p:nvSpPr>
          <p:cNvPr id="3" name="Content Placeholder 2"/>
          <p:cNvSpPr>
            <a:spLocks noGrp="1"/>
          </p:cNvSpPr>
          <p:nvPr>
            <p:ph sz="half" idx="1"/>
          </p:nvPr>
        </p:nvSpPr>
        <p:spPr>
          <a:xfrm>
            <a:off x="277090" y="1302327"/>
            <a:ext cx="4627141" cy="4969163"/>
          </a:xfrm>
        </p:spPr>
        <p:txBody>
          <a:bodyPr>
            <a:normAutofit/>
          </a:bodyPr>
          <a:lstStyle/>
          <a:p>
            <a:pPr>
              <a:lnSpc>
                <a:spcPts val="2400"/>
              </a:lnSpc>
              <a:spcBef>
                <a:spcPts val="1200"/>
              </a:spcBef>
            </a:pPr>
            <a:r>
              <a:rPr lang="en-US" sz="2400" dirty="0" smtClean="0"/>
              <a:t>Capacity</a:t>
            </a:r>
          </a:p>
          <a:p>
            <a:pPr lvl="1">
              <a:spcBef>
                <a:spcPts val="1200"/>
              </a:spcBef>
            </a:pPr>
            <a:r>
              <a:rPr lang="en-US" sz="2100" dirty="0" smtClean="0"/>
              <a:t>Expand seaport capacity; develop at least one first </a:t>
            </a:r>
            <a:br>
              <a:rPr lang="en-US" sz="2100" dirty="0" smtClean="0"/>
            </a:br>
            <a:r>
              <a:rPr lang="en-US" sz="2100" dirty="0" smtClean="0"/>
              <a:t>port of call (50 foot depth)</a:t>
            </a:r>
          </a:p>
          <a:p>
            <a:pPr lvl="1">
              <a:spcBef>
                <a:spcPts val="1200"/>
              </a:spcBef>
            </a:pPr>
            <a:r>
              <a:rPr lang="en-US" dirty="0" smtClean="0"/>
              <a:t>Maintain MIA’s global role </a:t>
            </a:r>
            <a:br>
              <a:rPr lang="en-US" dirty="0" smtClean="0"/>
            </a:br>
            <a:r>
              <a:rPr lang="en-US" dirty="0" smtClean="0"/>
              <a:t>and develop additional air cargo capacity</a:t>
            </a:r>
          </a:p>
          <a:p>
            <a:pPr lvl="1">
              <a:lnSpc>
                <a:spcPts val="2400"/>
              </a:lnSpc>
              <a:spcBef>
                <a:spcPts val="1200"/>
              </a:spcBef>
            </a:pPr>
            <a:endParaRPr lang="en-US" dirty="0" smtClean="0"/>
          </a:p>
          <a:p>
            <a:pPr>
              <a:buNone/>
            </a:pPr>
            <a:endParaRPr lang="en-US" dirty="0"/>
          </a:p>
        </p:txBody>
      </p:sp>
      <p:sp>
        <p:nvSpPr>
          <p:cNvPr id="27" name="Slide Number Placeholder 2"/>
          <p:cNvSpPr txBox="1">
            <a:spLocks/>
          </p:cNvSpPr>
          <p:nvPr/>
        </p:nvSpPr>
        <p:spPr>
          <a:xfrm>
            <a:off x="4239768" y="6422443"/>
            <a:ext cx="66446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grpSp>
        <p:nvGrpSpPr>
          <p:cNvPr id="34" name="Group 33"/>
          <p:cNvGrpSpPr/>
          <p:nvPr/>
        </p:nvGrpSpPr>
        <p:grpSpPr>
          <a:xfrm>
            <a:off x="4597214" y="1233889"/>
            <a:ext cx="4298422" cy="5177162"/>
            <a:chOff x="4597214" y="1362985"/>
            <a:chExt cx="4298422" cy="5177162"/>
          </a:xfrm>
        </p:grpSpPr>
        <p:grpSp>
          <p:nvGrpSpPr>
            <p:cNvPr id="8" name="Group 26"/>
            <p:cNvGrpSpPr/>
            <p:nvPr/>
          </p:nvGrpSpPr>
          <p:grpSpPr>
            <a:xfrm>
              <a:off x="4671646" y="1362985"/>
              <a:ext cx="4223990" cy="5128492"/>
              <a:chOff x="271809" y="1156667"/>
              <a:chExt cx="4300192" cy="5279445"/>
            </a:xfrm>
          </p:grpSpPr>
          <p:pic>
            <p:nvPicPr>
              <p:cNvPr id="16" name="Picture 2" descr="F:\Misc for John\Trade Flow Study\East Coast Map.jpg"/>
              <p:cNvPicPr>
                <a:picLocks noChangeAspect="1" noChangeArrowheads="1"/>
              </p:cNvPicPr>
              <p:nvPr/>
            </p:nvPicPr>
            <p:blipFill>
              <a:blip r:embed="rId3" cstate="screen"/>
              <a:srcRect/>
              <a:stretch>
                <a:fillRect/>
              </a:stretch>
            </p:blipFill>
            <p:spPr bwMode="auto">
              <a:xfrm>
                <a:off x="271809" y="1156667"/>
                <a:ext cx="4300192" cy="5279445"/>
              </a:xfrm>
              <a:prstGeom prst="rect">
                <a:avLst/>
              </a:prstGeom>
              <a:noFill/>
            </p:spPr>
          </p:pic>
          <p:sp>
            <p:nvSpPr>
              <p:cNvPr id="17" name="Oval 16"/>
              <p:cNvSpPr/>
              <p:nvPr/>
            </p:nvSpPr>
            <p:spPr>
              <a:xfrm>
                <a:off x="3821722" y="1899139"/>
                <a:ext cx="351693" cy="375138"/>
              </a:xfrm>
              <a:prstGeom prst="ellipse">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004645" y="3739662"/>
                <a:ext cx="351693" cy="375138"/>
              </a:xfrm>
              <a:prstGeom prst="ellipse">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2497015" y="2983524"/>
                <a:ext cx="351693" cy="375138"/>
              </a:xfrm>
              <a:prstGeom prst="ellipse">
                <a:avLst/>
              </a:prstGeom>
              <a:solidFill>
                <a:schemeClr val="tx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1219199" y="5122986"/>
                <a:ext cx="351693" cy="37513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289537" y="4900248"/>
                <a:ext cx="351693" cy="37513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3" name="Oval 22"/>
              <p:cNvSpPr>
                <a:spLocks noChangeAspect="1"/>
              </p:cNvSpPr>
              <p:nvPr/>
            </p:nvSpPr>
            <p:spPr>
              <a:xfrm>
                <a:off x="2848708" y="4525110"/>
                <a:ext cx="171451" cy="182880"/>
              </a:xfrm>
              <a:prstGeom prst="ellipse">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a:spLocks noChangeAspect="1"/>
              </p:cNvSpPr>
              <p:nvPr/>
            </p:nvSpPr>
            <p:spPr>
              <a:xfrm>
                <a:off x="2848707" y="4829910"/>
                <a:ext cx="171451" cy="182880"/>
              </a:xfrm>
              <a:prstGeom prst="ellipse">
                <a:avLst/>
              </a:prstGeom>
              <a:solidFill>
                <a:schemeClr val="tx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2848708" y="5158156"/>
                <a:ext cx="171451" cy="18288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3031883" y="4443049"/>
                <a:ext cx="1153256" cy="338554"/>
              </a:xfrm>
              <a:prstGeom prst="rect">
                <a:avLst/>
              </a:prstGeom>
              <a:noFill/>
            </p:spPr>
            <p:txBody>
              <a:bodyPr wrap="square" rtlCol="0">
                <a:spAutoFit/>
              </a:bodyPr>
              <a:lstStyle/>
              <a:p>
                <a:r>
                  <a:rPr lang="en-US" sz="1600" dirty="0" smtClean="0">
                    <a:solidFill>
                      <a:schemeClr val="bg1"/>
                    </a:solidFill>
                  </a:rPr>
                  <a:t>Existing</a:t>
                </a:r>
                <a:endParaRPr lang="en-US" sz="1600" dirty="0">
                  <a:solidFill>
                    <a:schemeClr val="bg1"/>
                  </a:solidFill>
                </a:endParaRPr>
              </a:p>
            </p:txBody>
          </p:sp>
          <p:sp>
            <p:nvSpPr>
              <p:cNvPr id="28" name="TextBox 27"/>
              <p:cNvSpPr txBox="1"/>
              <p:nvPr/>
            </p:nvSpPr>
            <p:spPr>
              <a:xfrm>
                <a:off x="3043607" y="4759571"/>
                <a:ext cx="1452193" cy="348519"/>
              </a:xfrm>
              <a:prstGeom prst="rect">
                <a:avLst/>
              </a:prstGeom>
              <a:noFill/>
            </p:spPr>
            <p:txBody>
              <a:bodyPr wrap="square" rtlCol="0">
                <a:spAutoFit/>
              </a:bodyPr>
              <a:lstStyle/>
              <a:p>
                <a:r>
                  <a:rPr lang="en-US" sz="1600" dirty="0" smtClean="0">
                    <a:solidFill>
                      <a:schemeClr val="bg1"/>
                    </a:solidFill>
                  </a:rPr>
                  <a:t>Authorized</a:t>
                </a:r>
                <a:endParaRPr lang="en-US" sz="1600" dirty="0">
                  <a:solidFill>
                    <a:schemeClr val="bg1"/>
                  </a:solidFill>
                </a:endParaRPr>
              </a:p>
            </p:txBody>
          </p:sp>
          <p:sp>
            <p:nvSpPr>
              <p:cNvPr id="29" name="TextBox 28"/>
              <p:cNvSpPr txBox="1"/>
              <p:nvPr/>
            </p:nvSpPr>
            <p:spPr>
              <a:xfrm>
                <a:off x="3043608" y="5087816"/>
                <a:ext cx="1452192" cy="338554"/>
              </a:xfrm>
              <a:prstGeom prst="rect">
                <a:avLst/>
              </a:prstGeom>
              <a:noFill/>
            </p:spPr>
            <p:txBody>
              <a:bodyPr wrap="square" rtlCol="0">
                <a:spAutoFit/>
              </a:bodyPr>
              <a:lstStyle/>
              <a:p>
                <a:r>
                  <a:rPr lang="en-US" sz="1600" dirty="0" smtClean="0">
                    <a:solidFill>
                      <a:schemeClr val="bg1"/>
                    </a:solidFill>
                  </a:rPr>
                  <a:t>Under Study</a:t>
                </a:r>
                <a:endParaRPr lang="en-US" sz="1600" dirty="0">
                  <a:solidFill>
                    <a:schemeClr val="bg1"/>
                  </a:solidFill>
                </a:endParaRPr>
              </a:p>
            </p:txBody>
          </p:sp>
        </p:grpSp>
        <p:sp>
          <p:nvSpPr>
            <p:cNvPr id="9" name="TextBox 8"/>
            <p:cNvSpPr txBox="1"/>
            <p:nvPr/>
          </p:nvSpPr>
          <p:spPr>
            <a:xfrm>
              <a:off x="7080067" y="4226528"/>
              <a:ext cx="1815569" cy="328874"/>
            </a:xfrm>
            <a:prstGeom prst="rect">
              <a:avLst/>
            </a:prstGeom>
            <a:noFill/>
          </p:spPr>
          <p:txBody>
            <a:bodyPr wrap="square" rtlCol="0">
              <a:spAutoFit/>
            </a:bodyPr>
            <a:lstStyle/>
            <a:p>
              <a:r>
                <a:rPr lang="en-US" sz="1600" b="1" dirty="0" smtClean="0">
                  <a:solidFill>
                    <a:schemeClr val="bg1"/>
                  </a:solidFill>
                </a:rPr>
                <a:t>Ports &gt;48’ Depth</a:t>
              </a:r>
              <a:endParaRPr lang="en-US" sz="1600" b="1" dirty="0">
                <a:solidFill>
                  <a:schemeClr val="bg1"/>
                </a:solidFill>
              </a:endParaRPr>
            </a:p>
          </p:txBody>
        </p:sp>
        <p:sp>
          <p:nvSpPr>
            <p:cNvPr id="10" name="TextBox 9"/>
            <p:cNvSpPr txBox="1"/>
            <p:nvPr/>
          </p:nvSpPr>
          <p:spPr>
            <a:xfrm>
              <a:off x="7202881" y="2119767"/>
              <a:ext cx="1132820" cy="328874"/>
            </a:xfrm>
            <a:prstGeom prst="rect">
              <a:avLst/>
            </a:prstGeom>
            <a:noFill/>
          </p:spPr>
          <p:txBody>
            <a:bodyPr wrap="square" rtlCol="0">
              <a:spAutoFit/>
            </a:bodyPr>
            <a:lstStyle/>
            <a:p>
              <a:r>
                <a:rPr lang="en-US" sz="1600" dirty="0" smtClean="0">
                  <a:solidFill>
                    <a:schemeClr val="bg1"/>
                  </a:solidFill>
                </a:rPr>
                <a:t>Halifax</a:t>
              </a:r>
              <a:endParaRPr lang="en-US" sz="1600" dirty="0">
                <a:solidFill>
                  <a:schemeClr val="bg1"/>
                </a:solidFill>
              </a:endParaRPr>
            </a:p>
          </p:txBody>
        </p:sp>
        <p:sp>
          <p:nvSpPr>
            <p:cNvPr id="11" name="TextBox 10"/>
            <p:cNvSpPr txBox="1"/>
            <p:nvPr/>
          </p:nvSpPr>
          <p:spPr>
            <a:xfrm>
              <a:off x="5844070" y="3137609"/>
              <a:ext cx="1132820" cy="328874"/>
            </a:xfrm>
            <a:prstGeom prst="rect">
              <a:avLst/>
            </a:prstGeom>
            <a:noFill/>
          </p:spPr>
          <p:txBody>
            <a:bodyPr wrap="square" rtlCol="0">
              <a:spAutoFit/>
            </a:bodyPr>
            <a:lstStyle/>
            <a:p>
              <a:r>
                <a:rPr lang="en-US" sz="1600" dirty="0" smtClean="0">
                  <a:solidFill>
                    <a:schemeClr val="bg1"/>
                  </a:solidFill>
                </a:rPr>
                <a:t>New York</a:t>
              </a:r>
              <a:endParaRPr lang="en-US" sz="1600" dirty="0">
                <a:solidFill>
                  <a:schemeClr val="bg1"/>
                </a:solidFill>
              </a:endParaRPr>
            </a:p>
          </p:txBody>
        </p:sp>
        <p:sp>
          <p:nvSpPr>
            <p:cNvPr id="12" name="TextBox 11"/>
            <p:cNvSpPr txBox="1"/>
            <p:nvPr/>
          </p:nvSpPr>
          <p:spPr>
            <a:xfrm>
              <a:off x="5381299" y="3872126"/>
              <a:ext cx="1132820" cy="328874"/>
            </a:xfrm>
            <a:prstGeom prst="rect">
              <a:avLst/>
            </a:prstGeom>
            <a:noFill/>
          </p:spPr>
          <p:txBody>
            <a:bodyPr wrap="square" rtlCol="0">
              <a:spAutoFit/>
            </a:bodyPr>
            <a:lstStyle/>
            <a:p>
              <a:r>
                <a:rPr lang="en-US" sz="1600" dirty="0" smtClean="0">
                  <a:solidFill>
                    <a:schemeClr val="bg1"/>
                  </a:solidFill>
                </a:rPr>
                <a:t>Norfolk</a:t>
              </a:r>
              <a:endParaRPr lang="en-US" sz="1600" dirty="0">
                <a:solidFill>
                  <a:schemeClr val="bg1"/>
                </a:solidFill>
              </a:endParaRPr>
            </a:p>
          </p:txBody>
        </p:sp>
        <p:sp>
          <p:nvSpPr>
            <p:cNvPr id="13" name="TextBox 12"/>
            <p:cNvSpPr txBox="1"/>
            <p:nvPr/>
          </p:nvSpPr>
          <p:spPr>
            <a:xfrm>
              <a:off x="4597214" y="4976314"/>
              <a:ext cx="1132820" cy="328874"/>
            </a:xfrm>
            <a:prstGeom prst="rect">
              <a:avLst/>
            </a:prstGeom>
            <a:noFill/>
          </p:spPr>
          <p:txBody>
            <a:bodyPr wrap="square" rtlCol="0">
              <a:spAutoFit/>
            </a:bodyPr>
            <a:lstStyle/>
            <a:p>
              <a:r>
                <a:rPr lang="en-US" sz="1600" dirty="0" smtClean="0">
                  <a:solidFill>
                    <a:schemeClr val="bg1"/>
                  </a:solidFill>
                </a:rPr>
                <a:t>Savannah</a:t>
              </a:r>
              <a:endParaRPr lang="en-US" sz="1600" dirty="0">
                <a:solidFill>
                  <a:schemeClr val="bg1"/>
                </a:solidFill>
              </a:endParaRPr>
            </a:p>
          </p:txBody>
        </p:sp>
        <p:sp>
          <p:nvSpPr>
            <p:cNvPr id="14" name="TextBox 13"/>
            <p:cNvSpPr txBox="1"/>
            <p:nvPr/>
          </p:nvSpPr>
          <p:spPr>
            <a:xfrm>
              <a:off x="5894543" y="5273289"/>
              <a:ext cx="1345154" cy="328874"/>
            </a:xfrm>
            <a:prstGeom prst="rect">
              <a:avLst/>
            </a:prstGeom>
            <a:noFill/>
          </p:spPr>
          <p:txBody>
            <a:bodyPr wrap="square" rtlCol="0">
              <a:spAutoFit/>
            </a:bodyPr>
            <a:lstStyle/>
            <a:p>
              <a:r>
                <a:rPr lang="en-US" sz="1600" dirty="0" smtClean="0">
                  <a:solidFill>
                    <a:schemeClr val="bg1"/>
                  </a:solidFill>
                </a:rPr>
                <a:t>Jacksonville</a:t>
              </a:r>
              <a:endParaRPr lang="en-US" sz="1600" dirty="0">
                <a:solidFill>
                  <a:schemeClr val="bg1"/>
                </a:solidFill>
              </a:endParaRPr>
            </a:p>
          </p:txBody>
        </p:sp>
        <p:sp>
          <p:nvSpPr>
            <p:cNvPr id="15" name="TextBox 14"/>
            <p:cNvSpPr txBox="1"/>
            <p:nvPr/>
          </p:nvSpPr>
          <p:spPr>
            <a:xfrm>
              <a:off x="5028622" y="6211273"/>
              <a:ext cx="1345154" cy="328874"/>
            </a:xfrm>
            <a:prstGeom prst="rect">
              <a:avLst/>
            </a:prstGeom>
            <a:noFill/>
          </p:spPr>
          <p:txBody>
            <a:bodyPr wrap="square" rtlCol="0">
              <a:spAutoFit/>
            </a:bodyPr>
            <a:lstStyle/>
            <a:p>
              <a:r>
                <a:rPr lang="en-US" sz="1600" dirty="0" smtClean="0">
                  <a:solidFill>
                    <a:schemeClr val="bg1"/>
                  </a:solidFill>
                </a:rPr>
                <a:t>Miami</a:t>
              </a:r>
              <a:endParaRPr lang="en-US" sz="1600" dirty="0">
                <a:solidFill>
                  <a:schemeClr val="bg1"/>
                </a:solidFill>
              </a:endParaRPr>
            </a:p>
          </p:txBody>
        </p:sp>
        <p:sp>
          <p:nvSpPr>
            <p:cNvPr id="30" name="Oval 29"/>
            <p:cNvSpPr/>
            <p:nvPr/>
          </p:nvSpPr>
          <p:spPr>
            <a:xfrm>
              <a:off x="5918500" y="5765893"/>
              <a:ext cx="345461" cy="36441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263961" y="5755260"/>
              <a:ext cx="1345154" cy="338554"/>
            </a:xfrm>
            <a:prstGeom prst="rect">
              <a:avLst/>
            </a:prstGeom>
            <a:noFill/>
          </p:spPr>
          <p:txBody>
            <a:bodyPr wrap="square" rtlCol="0">
              <a:spAutoFit/>
            </a:bodyPr>
            <a:lstStyle/>
            <a:p>
              <a:r>
                <a:rPr lang="en-US" sz="1600" dirty="0" smtClean="0">
                  <a:solidFill>
                    <a:schemeClr val="bg1"/>
                  </a:solidFill>
                </a:rPr>
                <a:t>Everglades</a:t>
              </a:r>
              <a:endParaRPr lang="en-US" sz="1600" dirty="0">
                <a:solidFill>
                  <a:schemeClr val="bg1"/>
                </a:solidFill>
              </a:endParaRPr>
            </a:p>
          </p:txBody>
        </p:sp>
        <p:sp>
          <p:nvSpPr>
            <p:cNvPr id="32" name="Oval 31"/>
            <p:cNvSpPr/>
            <p:nvPr/>
          </p:nvSpPr>
          <p:spPr>
            <a:xfrm>
              <a:off x="5815708" y="5982091"/>
              <a:ext cx="345461" cy="364412"/>
            </a:xfrm>
            <a:prstGeom prst="ellipse">
              <a:avLst/>
            </a:prstGeom>
            <a:solidFill>
              <a:schemeClr val="tx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91" y="0"/>
            <a:ext cx="8549618" cy="1143000"/>
          </a:xfrm>
        </p:spPr>
        <p:txBody>
          <a:bodyPr/>
          <a:lstStyle/>
          <a:p>
            <a:r>
              <a:rPr lang="en-US" dirty="0" smtClean="0"/>
              <a:t>How Do We Get There?</a:t>
            </a:r>
            <a:br>
              <a:rPr lang="en-US" dirty="0" smtClean="0"/>
            </a:br>
            <a:r>
              <a:rPr lang="en-US" sz="2400" dirty="0" smtClean="0"/>
              <a:t>Transportation Strategies</a:t>
            </a:r>
            <a:endParaRPr lang="en-US" sz="2400" dirty="0"/>
          </a:p>
        </p:txBody>
      </p:sp>
      <p:sp>
        <p:nvSpPr>
          <p:cNvPr id="3" name="Content Placeholder 2"/>
          <p:cNvSpPr>
            <a:spLocks noGrp="1"/>
          </p:cNvSpPr>
          <p:nvPr>
            <p:ph sz="half" idx="1"/>
          </p:nvPr>
        </p:nvSpPr>
        <p:spPr>
          <a:xfrm>
            <a:off x="277090" y="1302327"/>
            <a:ext cx="4627141" cy="4969163"/>
          </a:xfrm>
        </p:spPr>
        <p:txBody>
          <a:bodyPr>
            <a:normAutofit/>
          </a:bodyPr>
          <a:lstStyle/>
          <a:p>
            <a:pPr>
              <a:lnSpc>
                <a:spcPts val="2400"/>
              </a:lnSpc>
              <a:spcBef>
                <a:spcPts val="1200"/>
              </a:spcBef>
            </a:pPr>
            <a:r>
              <a:rPr lang="en-US" dirty="0" smtClean="0"/>
              <a:t>Connectivity</a:t>
            </a:r>
          </a:p>
          <a:p>
            <a:pPr lvl="1">
              <a:spcBef>
                <a:spcPts val="1200"/>
              </a:spcBef>
            </a:pPr>
            <a:r>
              <a:rPr lang="en-US" sz="2100" dirty="0" smtClean="0"/>
              <a:t>Continue to improve </a:t>
            </a:r>
            <a:br>
              <a:rPr lang="en-US" sz="2100" dirty="0" smtClean="0"/>
            </a:br>
            <a:r>
              <a:rPr lang="en-US" sz="2100" dirty="0" smtClean="0"/>
              <a:t>intermodal connectors </a:t>
            </a:r>
            <a:br>
              <a:rPr lang="en-US" sz="2100" dirty="0" smtClean="0"/>
            </a:br>
            <a:r>
              <a:rPr lang="en-US" sz="2100" dirty="0" smtClean="0"/>
              <a:t>to seaports and airports (especially on-dock rail)</a:t>
            </a:r>
          </a:p>
          <a:p>
            <a:pPr lvl="1">
              <a:spcBef>
                <a:spcPts val="1200"/>
              </a:spcBef>
            </a:pPr>
            <a:r>
              <a:rPr lang="en-US" sz="2100" dirty="0" smtClean="0"/>
              <a:t>Improve regional distribution networks</a:t>
            </a:r>
          </a:p>
          <a:p>
            <a:pPr lvl="1">
              <a:spcBef>
                <a:spcPts val="1200"/>
              </a:spcBef>
            </a:pPr>
            <a:r>
              <a:rPr lang="en-US" sz="2100" dirty="0" smtClean="0"/>
              <a:t>Develop “marine highways” </a:t>
            </a:r>
            <a:br>
              <a:rPr lang="en-US" sz="2100" dirty="0" smtClean="0"/>
            </a:br>
            <a:r>
              <a:rPr lang="en-US" sz="2100" dirty="0" smtClean="0"/>
              <a:t>to other seaports</a:t>
            </a:r>
          </a:p>
          <a:p>
            <a:pPr lvl="1">
              <a:spcBef>
                <a:spcPts val="1200"/>
              </a:spcBef>
            </a:pPr>
            <a:r>
              <a:rPr lang="en-US" sz="2100" dirty="0" smtClean="0"/>
              <a:t>Improve rail and truck corridors to Eastern U.S.</a:t>
            </a:r>
          </a:p>
          <a:p>
            <a:pPr>
              <a:buNone/>
            </a:pPr>
            <a:endParaRPr lang="en-US" dirty="0"/>
          </a:p>
        </p:txBody>
      </p:sp>
      <p:sp>
        <p:nvSpPr>
          <p:cNvPr id="27" name="Slide Number Placeholder 2"/>
          <p:cNvSpPr txBox="1">
            <a:spLocks/>
          </p:cNvSpPr>
          <p:nvPr/>
        </p:nvSpPr>
        <p:spPr>
          <a:xfrm>
            <a:off x="4239768" y="6422443"/>
            <a:ext cx="66446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38" name="Picture 4" descr="itk_miami"/>
          <p:cNvPicPr>
            <a:picLocks noChangeAspect="1" noChangeArrowheads="1"/>
          </p:cNvPicPr>
          <p:nvPr/>
        </p:nvPicPr>
        <p:blipFill>
          <a:blip r:embed="rId3" cstate="screen"/>
          <a:srcRect/>
          <a:stretch>
            <a:fillRect/>
          </a:stretch>
        </p:blipFill>
        <p:spPr bwMode="auto">
          <a:xfrm>
            <a:off x="4904232" y="1263640"/>
            <a:ext cx="3942577" cy="4829028"/>
          </a:xfrm>
          <a:prstGeom prst="rect">
            <a:avLst/>
          </a:prstGeom>
          <a:noFill/>
          <a:ln w="9525">
            <a:noFill/>
            <a:miter lim="800000"/>
            <a:headEnd/>
            <a:tailEnd/>
          </a:ln>
        </p:spPr>
      </p:pic>
      <p:sp>
        <p:nvSpPr>
          <p:cNvPr id="39" name="Text Box 3"/>
          <p:cNvSpPr txBox="1">
            <a:spLocks noChangeArrowheads="1"/>
          </p:cNvSpPr>
          <p:nvPr/>
        </p:nvSpPr>
        <p:spPr bwMode="auto">
          <a:xfrm rot="10800000" flipV="1">
            <a:off x="4861199" y="6206942"/>
            <a:ext cx="3772421" cy="230832"/>
          </a:xfrm>
          <a:prstGeom prst="rect">
            <a:avLst/>
          </a:prstGeom>
          <a:noFill/>
          <a:ln w="12700" algn="ctr">
            <a:noFill/>
            <a:miter lim="800000"/>
            <a:headEnd/>
            <a:tailEnd/>
          </a:ln>
        </p:spPr>
        <p:txBody>
          <a:bodyPr wrap="square">
            <a:spAutoFit/>
          </a:bodyPr>
          <a:lstStyle/>
          <a:p>
            <a:pPr algn="l">
              <a:spcBef>
                <a:spcPct val="50000"/>
              </a:spcBef>
            </a:pPr>
            <a:r>
              <a:rPr lang="en-US" sz="900" b="0" dirty="0">
                <a:solidFill>
                  <a:schemeClr val="bg2"/>
                </a:solidFill>
              </a:rPr>
              <a:t>Source:  </a:t>
            </a:r>
            <a:r>
              <a:rPr lang="en-US" sz="900" b="0" dirty="0" smtClean="0">
                <a:solidFill>
                  <a:schemeClr val="bg2"/>
                </a:solidFill>
              </a:rPr>
              <a:t>Federal Highway Administration</a:t>
            </a:r>
            <a:endParaRPr lang="en-US" sz="900" b="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Do We Get There?</a:t>
            </a:r>
            <a:br>
              <a:rPr lang="en-US" dirty="0" smtClean="0"/>
            </a:br>
            <a:r>
              <a:rPr lang="en-US" sz="2400" dirty="0" smtClean="0"/>
              <a:t>It’s Also About Economic Competitiveness</a:t>
            </a:r>
            <a:endParaRPr lang="en-US" sz="2400" dirty="0"/>
          </a:p>
        </p:txBody>
      </p:sp>
      <p:sp>
        <p:nvSpPr>
          <p:cNvPr id="6" name="Content Placeholder 5"/>
          <p:cNvSpPr>
            <a:spLocks noGrp="1"/>
          </p:cNvSpPr>
          <p:nvPr>
            <p:ph sz="half" idx="1"/>
          </p:nvPr>
        </p:nvSpPr>
        <p:spPr/>
        <p:txBody>
          <a:bodyPr>
            <a:normAutofit/>
          </a:bodyPr>
          <a:lstStyle/>
          <a:p>
            <a:pPr>
              <a:lnSpc>
                <a:spcPts val="2400"/>
              </a:lnSpc>
              <a:spcBef>
                <a:spcPts val="1200"/>
              </a:spcBef>
            </a:pPr>
            <a:r>
              <a:rPr lang="en-US" sz="2000" dirty="0" smtClean="0"/>
              <a:t>Growth Leadership</a:t>
            </a:r>
          </a:p>
          <a:p>
            <a:pPr lvl="1">
              <a:spcBef>
                <a:spcPts val="1200"/>
              </a:spcBef>
            </a:pPr>
            <a:r>
              <a:rPr lang="en-US" sz="1900" dirty="0" smtClean="0"/>
              <a:t>Develop international distribution centers close to major gateways</a:t>
            </a:r>
          </a:p>
          <a:p>
            <a:pPr lvl="1">
              <a:spcBef>
                <a:spcPts val="1200"/>
              </a:spcBef>
            </a:pPr>
            <a:r>
              <a:rPr lang="en-US" sz="1900" dirty="0" smtClean="0"/>
              <a:t>Identify sites for industrial and logistics centers</a:t>
            </a:r>
          </a:p>
          <a:p>
            <a:pPr>
              <a:lnSpc>
                <a:spcPts val="2400"/>
              </a:lnSpc>
              <a:spcBef>
                <a:spcPts val="1200"/>
              </a:spcBef>
            </a:pPr>
            <a:r>
              <a:rPr lang="en-US" sz="2000" dirty="0" smtClean="0"/>
              <a:t>Economic Development</a:t>
            </a:r>
          </a:p>
          <a:p>
            <a:pPr lvl="1">
              <a:spcBef>
                <a:spcPts val="1200"/>
              </a:spcBef>
            </a:pPr>
            <a:r>
              <a:rPr lang="en-US" sz="1900" dirty="0" smtClean="0"/>
              <a:t>Identify global logistics </a:t>
            </a:r>
            <a:br>
              <a:rPr lang="en-US" sz="1900" dirty="0" smtClean="0"/>
            </a:br>
            <a:r>
              <a:rPr lang="en-US" sz="1900" dirty="0" smtClean="0"/>
              <a:t>as statewide targeted industry</a:t>
            </a:r>
          </a:p>
          <a:p>
            <a:pPr lvl="1">
              <a:spcBef>
                <a:spcPts val="1200"/>
              </a:spcBef>
            </a:pPr>
            <a:r>
              <a:rPr lang="en-US" sz="1900" dirty="0" smtClean="0"/>
              <a:t>Target incentives, assistance to key industry clusters </a:t>
            </a:r>
          </a:p>
          <a:p>
            <a:pPr lvl="1">
              <a:lnSpc>
                <a:spcPts val="2400"/>
              </a:lnSpc>
              <a:spcBef>
                <a:spcPts val="1200"/>
              </a:spcBef>
            </a:pPr>
            <a:endParaRPr lang="en-US" sz="1900" dirty="0"/>
          </a:p>
        </p:txBody>
      </p:sp>
      <p:sp>
        <p:nvSpPr>
          <p:cNvPr id="7" name="Content Placeholder 6"/>
          <p:cNvSpPr>
            <a:spLocks noGrp="1"/>
          </p:cNvSpPr>
          <p:nvPr>
            <p:ph sz="half" idx="2"/>
          </p:nvPr>
        </p:nvSpPr>
        <p:spPr/>
        <p:txBody>
          <a:bodyPr/>
          <a:lstStyle/>
          <a:p>
            <a:pPr>
              <a:lnSpc>
                <a:spcPts val="2400"/>
              </a:lnSpc>
              <a:spcBef>
                <a:spcPts val="1200"/>
              </a:spcBef>
            </a:pPr>
            <a:r>
              <a:rPr lang="en-US" sz="2000" dirty="0" smtClean="0"/>
              <a:t>Talent Supply and Education</a:t>
            </a:r>
          </a:p>
          <a:p>
            <a:pPr lvl="1">
              <a:spcBef>
                <a:spcPts val="1200"/>
              </a:spcBef>
            </a:pPr>
            <a:r>
              <a:rPr lang="en-US" sz="1900" dirty="0" smtClean="0"/>
              <a:t>Expand global logistics workforce capacity</a:t>
            </a:r>
          </a:p>
          <a:p>
            <a:pPr lvl="1">
              <a:spcBef>
                <a:spcPts val="1200"/>
              </a:spcBef>
            </a:pPr>
            <a:r>
              <a:rPr lang="en-US" sz="1900" dirty="0" smtClean="0"/>
              <a:t>Develop and retain skilled workers in distribution, manufacturing</a:t>
            </a:r>
          </a:p>
          <a:p>
            <a:pPr>
              <a:lnSpc>
                <a:spcPts val="2400"/>
              </a:lnSpc>
              <a:spcBef>
                <a:spcPts val="1200"/>
              </a:spcBef>
            </a:pPr>
            <a:r>
              <a:rPr lang="en-US" sz="2000" dirty="0" smtClean="0"/>
              <a:t>Business Climate and Competitiveness</a:t>
            </a:r>
          </a:p>
          <a:p>
            <a:pPr lvl="1">
              <a:spcBef>
                <a:spcPts val="1200"/>
              </a:spcBef>
            </a:pPr>
            <a:r>
              <a:rPr lang="en-US" sz="1900" dirty="0" smtClean="0"/>
              <a:t>Match national security standards</a:t>
            </a:r>
          </a:p>
          <a:p>
            <a:pPr>
              <a:lnSpc>
                <a:spcPts val="2400"/>
              </a:lnSpc>
              <a:spcBef>
                <a:spcPts val="1200"/>
              </a:spcBef>
            </a:pPr>
            <a:r>
              <a:rPr lang="en-US" sz="2000" dirty="0" smtClean="0"/>
              <a:t>Quality of Life</a:t>
            </a:r>
          </a:p>
          <a:p>
            <a:pPr lvl="1">
              <a:spcBef>
                <a:spcPts val="1200"/>
              </a:spcBef>
            </a:pPr>
            <a:r>
              <a:rPr lang="en-US" sz="1900" dirty="0" smtClean="0"/>
              <a:t>Reduce impact of freight on communities, environment</a:t>
            </a:r>
          </a:p>
          <a:p>
            <a:endParaRPr lang="en-US" dirty="0"/>
          </a:p>
        </p:txBody>
      </p:sp>
      <p:sp>
        <p:nvSpPr>
          <p:cNvPr id="8" name="Text Box 3"/>
          <p:cNvSpPr txBox="1">
            <a:spLocks noChangeArrowheads="1"/>
          </p:cNvSpPr>
          <p:nvPr/>
        </p:nvSpPr>
        <p:spPr bwMode="auto">
          <a:xfrm>
            <a:off x="750277" y="6479232"/>
            <a:ext cx="8676653" cy="230832"/>
          </a:xfrm>
          <a:prstGeom prst="rect">
            <a:avLst/>
          </a:prstGeom>
          <a:noFill/>
          <a:ln w="12700" algn="ctr">
            <a:noFill/>
            <a:miter lim="800000"/>
            <a:headEnd/>
            <a:tailEnd/>
          </a:ln>
        </p:spPr>
        <p:txBody>
          <a:bodyPr wrap="square">
            <a:spAutoFit/>
          </a:bodyPr>
          <a:lstStyle/>
          <a:p>
            <a:pPr>
              <a:spcBef>
                <a:spcPct val="50000"/>
              </a:spcBef>
            </a:pPr>
            <a:r>
              <a:rPr lang="en-US" sz="900" b="0" dirty="0">
                <a:solidFill>
                  <a:schemeClr val="bg2"/>
                </a:solidFill>
              </a:rPr>
              <a:t>Source: </a:t>
            </a:r>
            <a:r>
              <a:rPr lang="en-US" sz="900" dirty="0" smtClean="0">
                <a:solidFill>
                  <a:schemeClr val="bg2"/>
                </a:solidFill>
              </a:rPr>
              <a:t>Info USA</a:t>
            </a:r>
            <a:endParaRPr lang="en-US" sz="900" b="0" dirty="0">
              <a:solidFill>
                <a:schemeClr val="bg2"/>
              </a:solidFill>
            </a:endParaRPr>
          </a:p>
        </p:txBody>
      </p:sp>
      <p:sp>
        <p:nvSpPr>
          <p:cNvPr id="14" name="Slide Number Placeholder 2"/>
          <p:cNvSpPr txBox="1">
            <a:spLocks/>
          </p:cNvSpPr>
          <p:nvPr/>
        </p:nvSpPr>
        <p:spPr>
          <a:xfrm>
            <a:off x="4239768" y="6422443"/>
            <a:ext cx="66446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r="53329"/>
          <a:stretch>
            <a:fillRect/>
          </a:stretch>
        </p:blipFill>
        <p:spPr bwMode="auto">
          <a:xfrm>
            <a:off x="5576870" y="1199096"/>
            <a:ext cx="2236049" cy="1143000"/>
          </a:xfrm>
          <a:prstGeom prst="rect">
            <a:avLst/>
          </a:prstGeom>
          <a:noFill/>
          <a:ln w="9525">
            <a:noFill/>
            <a:miter lim="800000"/>
            <a:headEnd/>
            <a:tailEnd/>
          </a:ln>
        </p:spPr>
      </p:pic>
      <p:sp>
        <p:nvSpPr>
          <p:cNvPr id="2" name="Title 1"/>
          <p:cNvSpPr>
            <a:spLocks noGrp="1"/>
          </p:cNvSpPr>
          <p:nvPr>
            <p:ph type="title"/>
          </p:nvPr>
        </p:nvSpPr>
        <p:spPr>
          <a:xfrm>
            <a:off x="290448" y="0"/>
            <a:ext cx="8853551" cy="1176338"/>
          </a:xfrm>
        </p:spPr>
        <p:txBody>
          <a:bodyPr>
            <a:normAutofit/>
          </a:bodyPr>
          <a:lstStyle/>
          <a:p>
            <a:r>
              <a:rPr lang="en-US" sz="2800" b="1" dirty="0" smtClean="0">
                <a:latin typeface="Arial" pitchFamily="34" charset="0"/>
                <a:cs typeface="Arial" pitchFamily="34" charset="0"/>
              </a:rPr>
              <a:t>Florida’s Leaders Have Come Together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To Shape Florida’s Future </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290449" y="1181748"/>
            <a:ext cx="5644185" cy="5406153"/>
          </a:xfrm>
        </p:spPr>
        <p:txBody>
          <a:bodyPr>
            <a:normAutofit/>
          </a:bodyPr>
          <a:lstStyle/>
          <a:p>
            <a:pPr>
              <a:spcBef>
                <a:spcPts val="2400"/>
              </a:spcBef>
            </a:pPr>
            <a:r>
              <a:rPr lang="en-US" sz="2200" b="1" dirty="0" smtClean="0">
                <a:latin typeface="Arial" pitchFamily="34" charset="0"/>
                <a:cs typeface="Arial" pitchFamily="34" charset="0"/>
              </a:rPr>
              <a:t>Florida Chamber Foundation</a:t>
            </a:r>
          </a:p>
          <a:p>
            <a:pPr lvl="1">
              <a:spcBef>
                <a:spcPts val="2400"/>
              </a:spcBef>
            </a:pPr>
            <a:r>
              <a:rPr lang="en-US" sz="1800" dirty="0" smtClean="0">
                <a:latin typeface="Arial" pitchFamily="34" charset="0"/>
                <a:cs typeface="Arial" pitchFamily="34" charset="0"/>
              </a:rPr>
              <a:t>Research organization and </a:t>
            </a:r>
            <a:r>
              <a:rPr lang="en-US" sz="1800" u="sng" dirty="0" smtClean="0">
                <a:latin typeface="Arial" pitchFamily="34" charset="0"/>
                <a:cs typeface="Arial" pitchFamily="34" charset="0"/>
              </a:rPr>
              <a:t>problem-solver</a:t>
            </a:r>
            <a:r>
              <a:rPr lang="en-US" sz="1800" dirty="0" smtClean="0">
                <a:latin typeface="Arial" pitchFamily="34" charset="0"/>
                <a:cs typeface="Arial" pitchFamily="34" charset="0"/>
              </a:rPr>
              <a:t>, working in partnership with state </a:t>
            </a:r>
            <a:r>
              <a:rPr lang="en-US" sz="1800" u="sng" dirty="0" smtClean="0">
                <a:latin typeface="Arial" pitchFamily="34" charset="0"/>
                <a:cs typeface="Arial" pitchFamily="34" charset="0"/>
              </a:rPr>
              <a:t>business leaders </a:t>
            </a:r>
            <a:r>
              <a:rPr lang="en-US" sz="1800" dirty="0" smtClean="0">
                <a:latin typeface="Arial" pitchFamily="34" charset="0"/>
                <a:cs typeface="Arial" pitchFamily="34" charset="0"/>
              </a:rPr>
              <a:t>to advance and fund activities in public policy research</a:t>
            </a:r>
          </a:p>
          <a:p>
            <a:pPr>
              <a:spcBef>
                <a:spcPts val="2400"/>
              </a:spcBef>
            </a:pPr>
            <a:r>
              <a:rPr lang="en-US" sz="2200" b="1" dirty="0" smtClean="0">
                <a:latin typeface="Arial" pitchFamily="34" charset="0"/>
                <a:cs typeface="Arial" pitchFamily="34" charset="0"/>
              </a:rPr>
              <a:t>Florida Department of Transportation</a:t>
            </a:r>
          </a:p>
          <a:p>
            <a:pPr lvl="1">
              <a:spcBef>
                <a:spcPts val="2400"/>
              </a:spcBef>
            </a:pPr>
            <a:r>
              <a:rPr lang="en-US" sz="1800" dirty="0" smtClean="0">
                <a:latin typeface="Arial" pitchFamily="34" charset="0"/>
                <a:cs typeface="Arial" pitchFamily="34" charset="0"/>
              </a:rPr>
              <a:t>Provides a safe transportation system that ensures the mobility of people and goods, </a:t>
            </a:r>
            <a:r>
              <a:rPr lang="en-US" sz="1800" u="sng" dirty="0" smtClean="0">
                <a:latin typeface="Arial" pitchFamily="34" charset="0"/>
                <a:cs typeface="Arial" pitchFamily="34" charset="0"/>
              </a:rPr>
              <a:t>enhances economic prosperity </a:t>
            </a:r>
            <a:r>
              <a:rPr lang="en-US" sz="1800" dirty="0" smtClean="0">
                <a:latin typeface="Arial" pitchFamily="34" charset="0"/>
                <a:cs typeface="Arial" pitchFamily="34" charset="0"/>
              </a:rPr>
              <a:t>and preserves the quality of our environment and communities</a:t>
            </a:r>
            <a:endParaRPr lang="en-US" sz="1800" dirty="0">
              <a:latin typeface="Arial" pitchFamily="34" charset="0"/>
              <a:cs typeface="Arial" pitchFamily="34" charset="0"/>
            </a:endParaRPr>
          </a:p>
        </p:txBody>
      </p:sp>
      <p:pic>
        <p:nvPicPr>
          <p:cNvPr id="8" name="Picture 2"/>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7606724" y="984518"/>
            <a:ext cx="1383438" cy="1383438"/>
          </a:xfrm>
          <a:prstGeom prst="rect">
            <a:avLst/>
          </a:prstGeom>
          <a:noFill/>
          <a:ln w="9525">
            <a:noFill/>
            <a:miter lim="800000"/>
            <a:headEnd/>
            <a:tailEnd/>
          </a:ln>
        </p:spPr>
      </p:pic>
      <p:sp>
        <p:nvSpPr>
          <p:cNvPr id="9" name="Content Placeholder 5"/>
          <p:cNvSpPr txBox="1">
            <a:spLocks/>
          </p:cNvSpPr>
          <p:nvPr/>
        </p:nvSpPr>
        <p:spPr>
          <a:xfrm>
            <a:off x="6039216" y="2547958"/>
            <a:ext cx="2822063" cy="3422525"/>
          </a:xfrm>
          <a:prstGeom prst="rect">
            <a:avLst/>
          </a:prstGeom>
          <a:solidFill>
            <a:schemeClr val="bg2">
              <a:lumMod val="75000"/>
            </a:schemeClr>
          </a:solidFill>
          <a:ln>
            <a:no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ts val="600"/>
              </a:spcBef>
              <a:spcAft>
                <a:spcPts val="600"/>
              </a:spcAft>
              <a:buClr>
                <a:schemeClr val="tx2">
                  <a:lumMod val="50000"/>
                </a:schemeClr>
              </a:buClr>
              <a:buSzTx/>
              <a:tabLst/>
              <a:defRPr/>
            </a:pPr>
            <a:r>
              <a:rPr kumimoji="0" lang="en-US" sz="1400" b="1" i="0" u="none" strike="noStrike" kern="1200" cap="none" spc="0" normalizeH="0" baseline="0" noProof="0" dirty="0" smtClean="0">
                <a:ln>
                  <a:noFill/>
                </a:ln>
                <a:solidFill>
                  <a:schemeClr val="tx1">
                    <a:lumMod val="85000"/>
                  </a:schemeClr>
                </a:solidFill>
                <a:effectLst/>
                <a:uLnTx/>
                <a:uFillTx/>
                <a:latin typeface="Arial Unicode MS" pitchFamily="34" charset="-128"/>
                <a:ea typeface="Arial Unicode MS" pitchFamily="34" charset="-128"/>
                <a:cs typeface="Arial Unicode MS" pitchFamily="34" charset="-128"/>
              </a:rPr>
              <a:t>Plum Creek</a:t>
            </a:r>
          </a:p>
          <a:p>
            <a:pPr marL="342900" marR="0" lvl="0" indent="-342900" algn="ctr" defTabSz="914400" rtl="0" eaLnBrk="1" fontAlgn="auto" latinLnBrk="0" hangingPunct="1">
              <a:lnSpc>
                <a:spcPct val="100000"/>
              </a:lnSpc>
              <a:spcBef>
                <a:spcPts val="600"/>
              </a:spcBef>
              <a:spcAft>
                <a:spcPts val="600"/>
              </a:spcAft>
              <a:buClr>
                <a:schemeClr val="tx2">
                  <a:lumMod val="50000"/>
                </a:schemeClr>
              </a:buClr>
              <a:buSzTx/>
              <a:tabLst/>
              <a:defRPr/>
            </a:pPr>
            <a:r>
              <a:rPr kumimoji="0" lang="en-US" sz="1400" b="1" i="0" u="none" strike="noStrike" kern="1200" cap="none" spc="0" normalizeH="0" baseline="0" noProof="0" dirty="0" smtClean="0">
                <a:ln>
                  <a:noFill/>
                </a:ln>
                <a:solidFill>
                  <a:schemeClr val="tx1">
                    <a:lumMod val="85000"/>
                  </a:schemeClr>
                </a:solidFill>
                <a:effectLst/>
                <a:uLnTx/>
                <a:uFillTx/>
                <a:latin typeface="Arial Unicode MS" pitchFamily="34" charset="-128"/>
                <a:ea typeface="Arial Unicode MS" pitchFamily="34" charset="-128"/>
                <a:cs typeface="Arial Unicode MS" pitchFamily="34" charset="-128"/>
              </a:rPr>
              <a:t>Lykes Brothers</a:t>
            </a:r>
          </a:p>
          <a:p>
            <a:pPr marL="342900" marR="0" lvl="0" indent="-342900" algn="ctr" defTabSz="914400" rtl="0" eaLnBrk="1" fontAlgn="auto" latinLnBrk="0" hangingPunct="1">
              <a:lnSpc>
                <a:spcPct val="100000"/>
              </a:lnSpc>
              <a:spcBef>
                <a:spcPts val="600"/>
              </a:spcBef>
              <a:spcAft>
                <a:spcPts val="600"/>
              </a:spcAft>
              <a:buClr>
                <a:schemeClr val="tx2">
                  <a:lumMod val="50000"/>
                </a:schemeClr>
              </a:buClr>
              <a:buSzTx/>
              <a:tabLst/>
              <a:defRPr/>
            </a:pPr>
            <a:r>
              <a:rPr kumimoji="0" lang="en-US" sz="1400" b="1" i="0" u="none" strike="noStrike" kern="1200" cap="none" spc="0" normalizeH="0" baseline="0" noProof="0" dirty="0" smtClean="0">
                <a:ln>
                  <a:noFill/>
                </a:ln>
                <a:solidFill>
                  <a:schemeClr val="tx1">
                    <a:lumMod val="85000"/>
                  </a:schemeClr>
                </a:solidFill>
                <a:effectLst/>
                <a:uLnTx/>
                <a:uFillTx/>
                <a:latin typeface="Arial Unicode MS" pitchFamily="34" charset="-128"/>
                <a:ea typeface="Arial Unicode MS" pitchFamily="34" charset="-128"/>
                <a:cs typeface="Arial Unicode MS" pitchFamily="34" charset="-128"/>
              </a:rPr>
              <a:t>Duda</a:t>
            </a:r>
          </a:p>
          <a:p>
            <a:pPr marL="342900" marR="0" lvl="0" indent="-342900" algn="ctr" defTabSz="914400" rtl="0" eaLnBrk="1" fontAlgn="auto" latinLnBrk="0" hangingPunct="1">
              <a:lnSpc>
                <a:spcPct val="100000"/>
              </a:lnSpc>
              <a:spcBef>
                <a:spcPts val="600"/>
              </a:spcBef>
              <a:spcAft>
                <a:spcPts val="600"/>
              </a:spcAft>
              <a:buClr>
                <a:schemeClr val="tx2">
                  <a:lumMod val="50000"/>
                </a:schemeClr>
              </a:buClr>
              <a:buSzTx/>
              <a:tabLst/>
              <a:defRPr/>
            </a:pPr>
            <a:r>
              <a:rPr kumimoji="0" lang="en-US" sz="1400" b="1" i="0" u="none" strike="noStrike" kern="1200" cap="none" spc="0" normalizeH="0" baseline="0" noProof="0" dirty="0" smtClean="0">
                <a:ln>
                  <a:noFill/>
                </a:ln>
                <a:solidFill>
                  <a:schemeClr val="tx1">
                    <a:lumMod val="85000"/>
                  </a:schemeClr>
                </a:solidFill>
                <a:effectLst/>
                <a:uLnTx/>
                <a:uFillTx/>
                <a:latin typeface="Arial Unicode MS" pitchFamily="34" charset="-128"/>
                <a:ea typeface="Arial Unicode MS" pitchFamily="34" charset="-128"/>
                <a:cs typeface="Arial Unicode MS" pitchFamily="34" charset="-128"/>
              </a:rPr>
              <a:t>Florida Ports Council</a:t>
            </a:r>
          </a:p>
          <a:p>
            <a:pPr marL="342900" marR="0" lvl="0" indent="-342900" algn="ctr" defTabSz="914400" rtl="0" eaLnBrk="1" fontAlgn="auto" latinLnBrk="0" hangingPunct="1">
              <a:lnSpc>
                <a:spcPct val="100000"/>
              </a:lnSpc>
              <a:spcBef>
                <a:spcPts val="600"/>
              </a:spcBef>
              <a:spcAft>
                <a:spcPts val="600"/>
              </a:spcAft>
              <a:buClr>
                <a:schemeClr val="tx2">
                  <a:lumMod val="50000"/>
                </a:schemeClr>
              </a:buClr>
              <a:buSzTx/>
              <a:tabLst/>
              <a:defRPr/>
            </a:pPr>
            <a:r>
              <a:rPr kumimoji="0" lang="en-US" sz="1400" b="1" i="0" u="none" strike="noStrike" kern="1200" cap="none" spc="0" normalizeH="0" baseline="0" noProof="0" dirty="0" smtClean="0">
                <a:ln>
                  <a:noFill/>
                </a:ln>
                <a:solidFill>
                  <a:schemeClr val="tx1">
                    <a:lumMod val="85000"/>
                  </a:schemeClr>
                </a:solidFill>
                <a:effectLst/>
                <a:uLnTx/>
                <a:uFillTx/>
                <a:latin typeface="Arial Unicode MS" pitchFamily="34" charset="-128"/>
                <a:ea typeface="Arial Unicode MS" pitchFamily="34" charset="-128"/>
                <a:cs typeface="Arial Unicode MS" pitchFamily="34" charset="-128"/>
              </a:rPr>
              <a:t>Florida Land Council</a:t>
            </a:r>
          </a:p>
          <a:p>
            <a:pPr marL="342900" marR="0" lvl="0" indent="-342900" algn="ctr" defTabSz="914400" rtl="0" eaLnBrk="1" fontAlgn="auto" latinLnBrk="0" hangingPunct="1">
              <a:lnSpc>
                <a:spcPct val="100000"/>
              </a:lnSpc>
              <a:spcBef>
                <a:spcPts val="600"/>
              </a:spcBef>
              <a:spcAft>
                <a:spcPts val="600"/>
              </a:spcAft>
              <a:buClr>
                <a:schemeClr val="tx2">
                  <a:lumMod val="50000"/>
                </a:schemeClr>
              </a:buClr>
              <a:buSzTx/>
              <a:tabLst/>
              <a:defRPr/>
            </a:pPr>
            <a:r>
              <a:rPr kumimoji="0" lang="en-US" sz="1400" b="1" i="0" u="none" strike="noStrike" kern="1200" cap="none" spc="0" normalizeH="0" baseline="0" noProof="0" dirty="0" smtClean="0">
                <a:ln>
                  <a:noFill/>
                </a:ln>
                <a:solidFill>
                  <a:schemeClr val="tx1">
                    <a:lumMod val="85000"/>
                  </a:schemeClr>
                </a:solidFill>
                <a:effectLst/>
                <a:uLnTx/>
                <a:uFillTx/>
                <a:latin typeface="Arial Unicode MS" pitchFamily="34" charset="-128"/>
                <a:ea typeface="Arial Unicode MS" pitchFamily="34" charset="-128"/>
                <a:cs typeface="Arial Unicode MS" pitchFamily="34" charset="-128"/>
              </a:rPr>
              <a:t>Florida Trucking Association</a:t>
            </a:r>
          </a:p>
          <a:p>
            <a:pPr marL="342900" marR="0" lvl="0" indent="-342900" algn="ctr" defTabSz="914400" rtl="0" eaLnBrk="1" fontAlgn="auto" latinLnBrk="0" hangingPunct="1">
              <a:lnSpc>
                <a:spcPct val="100000"/>
              </a:lnSpc>
              <a:spcBef>
                <a:spcPts val="600"/>
              </a:spcBef>
              <a:spcAft>
                <a:spcPts val="600"/>
              </a:spcAft>
              <a:buClr>
                <a:schemeClr val="tx2">
                  <a:lumMod val="50000"/>
                </a:schemeClr>
              </a:buClr>
              <a:buSzTx/>
              <a:tabLst/>
              <a:defRPr/>
            </a:pPr>
            <a:r>
              <a:rPr kumimoji="0" lang="en-US" sz="1400" b="1" i="0" u="none" strike="noStrike" kern="1200" cap="none" spc="0" normalizeH="0" baseline="0" noProof="0" dirty="0" smtClean="0">
                <a:ln>
                  <a:noFill/>
                </a:ln>
                <a:solidFill>
                  <a:schemeClr val="tx1">
                    <a:lumMod val="85000"/>
                  </a:schemeClr>
                </a:solidFill>
                <a:effectLst/>
                <a:uLnTx/>
                <a:uFillTx/>
                <a:latin typeface="Arial Unicode MS" pitchFamily="34" charset="-128"/>
                <a:ea typeface="Arial Unicode MS" pitchFamily="34" charset="-128"/>
                <a:cs typeface="Arial Unicode MS" pitchFamily="34" charset="-128"/>
              </a:rPr>
              <a:t>Enterprise Florida</a:t>
            </a:r>
          </a:p>
          <a:p>
            <a:pPr marL="342900" marR="0" lvl="0" indent="-342900" algn="ctr" defTabSz="914400" rtl="0" eaLnBrk="1" fontAlgn="auto" latinLnBrk="0" hangingPunct="1">
              <a:lnSpc>
                <a:spcPct val="100000"/>
              </a:lnSpc>
              <a:spcBef>
                <a:spcPts val="600"/>
              </a:spcBef>
              <a:spcAft>
                <a:spcPts val="600"/>
              </a:spcAft>
              <a:buClr>
                <a:schemeClr val="tx2">
                  <a:lumMod val="50000"/>
                </a:schemeClr>
              </a:buClr>
              <a:buSzTx/>
              <a:tabLst/>
              <a:defRPr/>
            </a:pPr>
            <a:r>
              <a:rPr kumimoji="0" lang="en-US" sz="1400" b="1" i="0" u="none" strike="noStrike" kern="1200" cap="none" spc="0" normalizeH="0" baseline="0" noProof="0" dirty="0" smtClean="0">
                <a:ln>
                  <a:noFill/>
                </a:ln>
                <a:solidFill>
                  <a:schemeClr val="tx1">
                    <a:lumMod val="85000"/>
                  </a:schemeClr>
                </a:solidFill>
                <a:effectLst/>
                <a:uLnTx/>
                <a:uFillTx/>
                <a:latin typeface="Arial Unicode MS" pitchFamily="34" charset="-128"/>
                <a:ea typeface="Arial Unicode MS" pitchFamily="34" charset="-128"/>
                <a:cs typeface="Arial Unicode MS" pitchFamily="34" charset="-128"/>
              </a:rPr>
              <a:t>CSX</a:t>
            </a:r>
          </a:p>
          <a:p>
            <a:pPr marL="342900" marR="0" lvl="0" indent="-342900" algn="ctr" defTabSz="914400" rtl="0" eaLnBrk="1" fontAlgn="auto" latinLnBrk="0" hangingPunct="1">
              <a:lnSpc>
                <a:spcPct val="100000"/>
              </a:lnSpc>
              <a:spcBef>
                <a:spcPts val="600"/>
              </a:spcBef>
              <a:spcAft>
                <a:spcPts val="600"/>
              </a:spcAft>
              <a:buClr>
                <a:schemeClr val="tx2">
                  <a:lumMod val="50000"/>
                </a:schemeClr>
              </a:buClr>
              <a:buSzTx/>
              <a:tabLst/>
              <a:defRPr/>
            </a:pPr>
            <a:r>
              <a:rPr kumimoji="0" lang="en-US" sz="1400" b="1" i="0" u="none" strike="noStrike" kern="1200" cap="none" spc="0" normalizeH="0" baseline="0" noProof="0" dirty="0" smtClean="0">
                <a:ln>
                  <a:noFill/>
                </a:ln>
                <a:solidFill>
                  <a:schemeClr val="tx1">
                    <a:lumMod val="85000"/>
                  </a:schemeClr>
                </a:solidFill>
                <a:effectLst/>
                <a:uLnTx/>
                <a:uFillTx/>
                <a:latin typeface="Arial Unicode MS" pitchFamily="34" charset="-128"/>
                <a:ea typeface="Arial Unicode MS" pitchFamily="34" charset="-128"/>
                <a:cs typeface="Arial Unicode MS" pitchFamily="34" charset="-128"/>
              </a:rPr>
              <a:t>Norfolk Southern</a:t>
            </a:r>
          </a:p>
          <a:p>
            <a:pPr marL="342900" marR="0" lvl="0" indent="-342900" algn="ctr" defTabSz="914400" rtl="0" eaLnBrk="1" fontAlgn="auto" latinLnBrk="0" hangingPunct="1">
              <a:lnSpc>
                <a:spcPct val="100000"/>
              </a:lnSpc>
              <a:spcBef>
                <a:spcPts val="600"/>
              </a:spcBef>
              <a:spcAft>
                <a:spcPts val="600"/>
              </a:spcAft>
              <a:buClr>
                <a:schemeClr val="tx2">
                  <a:lumMod val="50000"/>
                </a:schemeClr>
              </a:buClr>
              <a:buSzTx/>
              <a:tabLst/>
              <a:defRPr/>
            </a:pPr>
            <a:endParaRPr kumimoji="0" lang="en-US" sz="1400" b="1" i="0" u="none" strike="noStrike" kern="1200" cap="none" spc="0" normalizeH="0" baseline="0" noProof="0" dirty="0">
              <a:ln>
                <a:noFill/>
              </a:ln>
              <a:solidFill>
                <a:schemeClr val="tx1">
                  <a:lumMod val="85000"/>
                </a:schemeClr>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ChangeArrowheads="1"/>
          </p:cNvSpPr>
          <p:nvPr>
            <p:ph type="title"/>
          </p:nvPr>
        </p:nvSpPr>
        <p:spPr/>
        <p:txBody>
          <a:bodyPr/>
          <a:lstStyle/>
          <a:p>
            <a:r>
              <a:rPr lang="en-US" dirty="0" smtClean="0"/>
              <a:t>Civic and Governance Systems</a:t>
            </a:r>
            <a:br>
              <a:rPr lang="en-US" dirty="0" smtClean="0"/>
            </a:br>
            <a:r>
              <a:rPr lang="en-US" sz="2400" dirty="0" smtClean="0"/>
              <a:t>Need Different Planning Approach for Trade</a:t>
            </a:r>
            <a:endParaRPr lang="en-US" dirty="0"/>
          </a:p>
        </p:txBody>
      </p:sp>
      <p:sp>
        <p:nvSpPr>
          <p:cNvPr id="1341443" name="AutoShape 3"/>
          <p:cNvSpPr>
            <a:spLocks noChangeArrowheads="1"/>
          </p:cNvSpPr>
          <p:nvPr/>
        </p:nvSpPr>
        <p:spPr bwMode="auto">
          <a:xfrm>
            <a:off x="1610111" y="2503488"/>
            <a:ext cx="3505200" cy="3405187"/>
          </a:xfrm>
          <a:prstGeom prst="triangle">
            <a:avLst>
              <a:gd name="adj" fmla="val 50000"/>
            </a:avLst>
          </a:prstGeom>
          <a:solidFill>
            <a:schemeClr val="accent1">
              <a:lumMod val="50000"/>
            </a:schemeClr>
          </a:solidFill>
          <a:ln w="12700">
            <a:solidFill>
              <a:schemeClr val="bg2">
                <a:lumMod val="75000"/>
              </a:schemeClr>
            </a:solidFill>
            <a:miter lim="800000"/>
            <a:headEnd type="none" w="sm" len="sm"/>
            <a:tailEnd type="none" w="sm" len="sm"/>
          </a:ln>
          <a:effectLst/>
        </p:spPr>
        <p:txBody>
          <a:bodyPr wrap="none" anchor="ctr"/>
          <a:lstStyle/>
          <a:p>
            <a:endParaRPr lang="en-US" dirty="0"/>
          </a:p>
        </p:txBody>
      </p:sp>
      <p:sp>
        <p:nvSpPr>
          <p:cNvPr id="1341444" name="AutoShape 4"/>
          <p:cNvSpPr>
            <a:spLocks noChangeArrowheads="1"/>
          </p:cNvSpPr>
          <p:nvPr/>
        </p:nvSpPr>
        <p:spPr bwMode="auto">
          <a:xfrm flipV="1">
            <a:off x="4185036" y="2459038"/>
            <a:ext cx="3505200" cy="3405187"/>
          </a:xfrm>
          <a:prstGeom prst="triangle">
            <a:avLst>
              <a:gd name="adj" fmla="val 50000"/>
            </a:avLst>
          </a:prstGeom>
          <a:solidFill>
            <a:srgbClr val="333399"/>
          </a:solidFill>
          <a:ln w="12700">
            <a:solidFill>
              <a:srgbClr val="333399"/>
            </a:solidFill>
            <a:miter lim="800000"/>
            <a:headEnd type="none" w="sm" len="sm"/>
            <a:tailEnd type="none" w="sm" len="sm"/>
          </a:ln>
          <a:effectLst/>
        </p:spPr>
        <p:txBody>
          <a:bodyPr wrap="none" anchor="ctr"/>
          <a:lstStyle/>
          <a:p>
            <a:endParaRPr lang="en-US" dirty="0"/>
          </a:p>
        </p:txBody>
      </p:sp>
      <p:sp>
        <p:nvSpPr>
          <p:cNvPr id="1341445" name="AutoShape 5"/>
          <p:cNvSpPr>
            <a:spLocks noChangeArrowheads="1"/>
          </p:cNvSpPr>
          <p:nvPr/>
        </p:nvSpPr>
        <p:spPr bwMode="auto">
          <a:xfrm>
            <a:off x="1548553" y="2433923"/>
            <a:ext cx="3505200" cy="3405187"/>
          </a:xfrm>
          <a:prstGeom prst="triangle">
            <a:avLst>
              <a:gd name="adj" fmla="val 50000"/>
            </a:avLst>
          </a:prstGeom>
          <a:solidFill>
            <a:schemeClr val="bg2">
              <a:lumMod val="50000"/>
            </a:schemeClr>
          </a:solidFill>
          <a:ln w="12700">
            <a:solidFill>
              <a:schemeClr val="bg2">
                <a:lumMod val="50000"/>
              </a:schemeClr>
            </a:solidFill>
            <a:miter lim="800000"/>
            <a:headEnd type="none" w="sm" len="sm"/>
            <a:tailEnd type="none" w="sm" len="sm"/>
          </a:ln>
          <a:effectLst/>
        </p:spPr>
        <p:txBody>
          <a:bodyPr wrap="none" anchor="ctr"/>
          <a:lstStyle/>
          <a:p>
            <a:endParaRPr lang="en-US" sz="2800" b="0" dirty="0">
              <a:effectLst/>
              <a:latin typeface="Times New Roman" pitchFamily="18" charset="0"/>
            </a:endParaRPr>
          </a:p>
        </p:txBody>
      </p:sp>
      <p:sp>
        <p:nvSpPr>
          <p:cNvPr id="1341446" name="AutoShape 6"/>
          <p:cNvSpPr>
            <a:spLocks noChangeArrowheads="1"/>
          </p:cNvSpPr>
          <p:nvPr/>
        </p:nvSpPr>
        <p:spPr bwMode="auto">
          <a:xfrm flipV="1">
            <a:off x="4139353" y="2421223"/>
            <a:ext cx="3505200" cy="3405187"/>
          </a:xfrm>
          <a:prstGeom prst="triangle">
            <a:avLst>
              <a:gd name="adj" fmla="val 50000"/>
            </a:avLst>
          </a:prstGeom>
          <a:solidFill>
            <a:schemeClr val="bg2">
              <a:lumMod val="50000"/>
            </a:schemeClr>
          </a:solidFill>
          <a:ln w="12700">
            <a:solidFill>
              <a:schemeClr val="bg2">
                <a:lumMod val="50000"/>
              </a:schemeClr>
            </a:solidFill>
            <a:miter lim="800000"/>
            <a:headEnd type="none" w="sm" len="sm"/>
            <a:tailEnd type="none" w="sm" len="sm"/>
          </a:ln>
          <a:effectLst/>
        </p:spPr>
        <p:txBody>
          <a:bodyPr wrap="none" anchor="ctr"/>
          <a:lstStyle/>
          <a:p>
            <a:endParaRPr lang="en-US" dirty="0"/>
          </a:p>
        </p:txBody>
      </p:sp>
      <p:sp>
        <p:nvSpPr>
          <p:cNvPr id="1341447" name="Text Box 7"/>
          <p:cNvSpPr txBox="1">
            <a:spLocks noChangeArrowheads="1"/>
          </p:cNvSpPr>
          <p:nvPr/>
        </p:nvSpPr>
        <p:spPr bwMode="auto">
          <a:xfrm>
            <a:off x="466238" y="6007340"/>
            <a:ext cx="3541712" cy="369332"/>
          </a:xfrm>
          <a:prstGeom prst="rect">
            <a:avLst/>
          </a:prstGeom>
          <a:noFill/>
          <a:ln w="12700">
            <a:noFill/>
            <a:miter lim="800000"/>
            <a:headEnd type="none" w="sm" len="sm"/>
            <a:tailEnd type="none" w="sm" len="sm"/>
          </a:ln>
          <a:effectLst/>
        </p:spPr>
        <p:txBody>
          <a:bodyPr>
            <a:spAutoFit/>
          </a:bodyPr>
          <a:lstStyle/>
          <a:p>
            <a:r>
              <a:rPr lang="en-US" altLang="en-US" b="1" dirty="0">
                <a:solidFill>
                  <a:schemeClr val="bg1"/>
                </a:solidFill>
                <a:effectLst/>
                <a:latin typeface="Arial" charset="0"/>
              </a:rPr>
              <a:t>Public </a:t>
            </a:r>
            <a:r>
              <a:rPr lang="en-US" altLang="en-US" b="1" dirty="0" smtClean="0">
                <a:solidFill>
                  <a:schemeClr val="bg1"/>
                </a:solidFill>
                <a:effectLst/>
                <a:latin typeface="Arial" charset="0"/>
              </a:rPr>
              <a:t>Sector</a:t>
            </a:r>
            <a:endParaRPr lang="en-US" altLang="en-US" sz="2000" dirty="0">
              <a:solidFill>
                <a:schemeClr val="bg1"/>
              </a:solidFill>
              <a:effectLst>
                <a:outerShdw blurRad="38100" dist="38100" dir="2700000" algn="tl">
                  <a:srgbClr val="C0C0C0"/>
                </a:outerShdw>
              </a:effectLst>
              <a:latin typeface="Arial" charset="0"/>
            </a:endParaRPr>
          </a:p>
        </p:txBody>
      </p:sp>
      <p:sp>
        <p:nvSpPr>
          <p:cNvPr id="1341448" name="Text Box 8"/>
          <p:cNvSpPr txBox="1">
            <a:spLocks noChangeArrowheads="1"/>
          </p:cNvSpPr>
          <p:nvPr/>
        </p:nvSpPr>
        <p:spPr bwMode="auto">
          <a:xfrm>
            <a:off x="5122957" y="1867802"/>
            <a:ext cx="3571875" cy="369332"/>
          </a:xfrm>
          <a:prstGeom prst="rect">
            <a:avLst/>
          </a:prstGeom>
          <a:noFill/>
          <a:ln w="12700">
            <a:noFill/>
            <a:miter lim="800000"/>
            <a:headEnd type="none" w="sm" len="sm"/>
            <a:tailEnd type="none" w="sm" len="sm"/>
          </a:ln>
          <a:effectLst/>
        </p:spPr>
        <p:txBody>
          <a:bodyPr>
            <a:spAutoFit/>
          </a:bodyPr>
          <a:lstStyle/>
          <a:p>
            <a:pPr algn="r"/>
            <a:r>
              <a:rPr lang="en-US" altLang="en-US" b="1" dirty="0">
                <a:solidFill>
                  <a:schemeClr val="bg1"/>
                </a:solidFill>
                <a:effectLst/>
                <a:latin typeface="Arial" charset="0"/>
              </a:rPr>
              <a:t>Private</a:t>
            </a:r>
            <a:r>
              <a:rPr lang="en-US" altLang="en-US" dirty="0">
                <a:solidFill>
                  <a:schemeClr val="bg1"/>
                </a:solidFill>
                <a:effectLst/>
                <a:latin typeface="Arial" charset="0"/>
              </a:rPr>
              <a:t> </a:t>
            </a:r>
            <a:r>
              <a:rPr lang="en-US" altLang="en-US" b="1" dirty="0">
                <a:solidFill>
                  <a:schemeClr val="bg1"/>
                </a:solidFill>
                <a:effectLst/>
                <a:latin typeface="Arial" charset="0"/>
              </a:rPr>
              <a:t>Sector</a:t>
            </a:r>
            <a:endParaRPr lang="en-US" altLang="en-US" b="1" dirty="0">
              <a:solidFill>
                <a:schemeClr val="bg1"/>
              </a:solidFill>
              <a:effectLst>
                <a:outerShdw blurRad="38100" dist="38100" dir="2700000" algn="tl">
                  <a:srgbClr val="C0C0C0"/>
                </a:outerShdw>
              </a:effectLst>
              <a:latin typeface="Arial" charset="0"/>
            </a:endParaRPr>
          </a:p>
        </p:txBody>
      </p:sp>
      <p:sp>
        <p:nvSpPr>
          <p:cNvPr id="1341449" name="Line 9"/>
          <p:cNvSpPr>
            <a:spLocks noChangeShapeType="1"/>
          </p:cNvSpPr>
          <p:nvPr/>
        </p:nvSpPr>
        <p:spPr bwMode="auto">
          <a:xfrm>
            <a:off x="3845311" y="3910013"/>
            <a:ext cx="2743200" cy="0"/>
          </a:xfrm>
          <a:prstGeom prst="line">
            <a:avLst/>
          </a:prstGeom>
          <a:noFill/>
          <a:ln w="254000">
            <a:solidFill>
              <a:schemeClr val="tx1"/>
            </a:solidFill>
            <a:round/>
            <a:headEnd type="none" w="sm" len="sm"/>
            <a:tailEnd type="none" w="sm" len="sm"/>
          </a:ln>
          <a:effectLst/>
        </p:spPr>
        <p:txBody>
          <a:bodyPr wrap="none" anchor="ct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41450" name="Line 10"/>
          <p:cNvSpPr>
            <a:spLocks noChangeShapeType="1"/>
          </p:cNvSpPr>
          <p:nvPr/>
        </p:nvSpPr>
        <p:spPr bwMode="auto">
          <a:xfrm>
            <a:off x="4683511" y="3182938"/>
            <a:ext cx="2514600" cy="0"/>
          </a:xfrm>
          <a:prstGeom prst="line">
            <a:avLst/>
          </a:prstGeom>
          <a:noFill/>
          <a:ln w="254000">
            <a:solidFill>
              <a:schemeClr val="tx1"/>
            </a:solidFill>
            <a:round/>
            <a:headEnd type="none" w="sm" len="sm"/>
            <a:tailEnd type="none" w="sm" len="sm"/>
          </a:ln>
          <a:effectLst/>
        </p:spPr>
        <p:txBody>
          <a:bodyPr wrap="none" anchor="ct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41451" name="Line 11"/>
          <p:cNvSpPr>
            <a:spLocks noChangeShapeType="1"/>
          </p:cNvSpPr>
          <p:nvPr/>
        </p:nvSpPr>
        <p:spPr bwMode="auto">
          <a:xfrm>
            <a:off x="3311911" y="4710113"/>
            <a:ext cx="2819400" cy="0"/>
          </a:xfrm>
          <a:prstGeom prst="line">
            <a:avLst/>
          </a:prstGeom>
          <a:noFill/>
          <a:ln w="254000">
            <a:solidFill>
              <a:schemeClr val="tx1"/>
            </a:solidFill>
            <a:round/>
            <a:headEnd type="none" w="sm" len="sm"/>
            <a:tailEnd type="none" w="sm" len="sm"/>
          </a:ln>
          <a:effectLst/>
        </p:spPr>
        <p:txBody>
          <a:bodyPr wrap="none" anchor="ct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41452" name="Line 12"/>
          <p:cNvSpPr>
            <a:spLocks noChangeShapeType="1"/>
          </p:cNvSpPr>
          <p:nvPr/>
        </p:nvSpPr>
        <p:spPr bwMode="auto">
          <a:xfrm>
            <a:off x="2778511" y="5437188"/>
            <a:ext cx="3048000" cy="0"/>
          </a:xfrm>
          <a:prstGeom prst="line">
            <a:avLst/>
          </a:prstGeom>
          <a:noFill/>
          <a:ln w="254000">
            <a:solidFill>
              <a:schemeClr val="tx1"/>
            </a:solidFill>
            <a:round/>
            <a:headEnd type="none" w="sm" len="sm"/>
            <a:tailEnd type="none" w="sm" len="sm"/>
          </a:ln>
          <a:effectLst/>
        </p:spPr>
        <p:txBody>
          <a:bodyPr wrap="none" anchor="ct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41453" name="Text Box 13"/>
          <p:cNvSpPr txBox="1">
            <a:spLocks noChangeArrowheads="1"/>
          </p:cNvSpPr>
          <p:nvPr/>
        </p:nvSpPr>
        <p:spPr bwMode="auto">
          <a:xfrm>
            <a:off x="5369311" y="3024188"/>
            <a:ext cx="817562" cy="336550"/>
          </a:xfrm>
          <a:prstGeom prst="rect">
            <a:avLst/>
          </a:prstGeom>
          <a:noFill/>
          <a:ln w="12700">
            <a:noFill/>
            <a:miter lim="800000"/>
            <a:headEnd type="none" w="sm" len="sm"/>
            <a:tailEnd type="none" w="sm" len="sm"/>
          </a:ln>
          <a:effectLst/>
        </p:spPr>
        <p:txBody>
          <a:bodyPr wrap="none">
            <a:spAutoFit/>
          </a:bodyPr>
          <a:lstStyle/>
          <a:p>
            <a:pPr algn="l"/>
            <a:r>
              <a:rPr lang="en-US" altLang="en-US" sz="1600" b="1" i="1" dirty="0">
                <a:solidFill>
                  <a:schemeClr val="bg1"/>
                </a:solidFill>
                <a:effectLst/>
                <a:latin typeface="Arial" charset="0"/>
              </a:rPr>
              <a:t>Global</a:t>
            </a:r>
          </a:p>
        </p:txBody>
      </p:sp>
      <p:sp>
        <p:nvSpPr>
          <p:cNvPr id="1341454" name="Text Box 14"/>
          <p:cNvSpPr txBox="1">
            <a:spLocks noChangeArrowheads="1"/>
          </p:cNvSpPr>
          <p:nvPr/>
        </p:nvSpPr>
        <p:spPr bwMode="auto">
          <a:xfrm>
            <a:off x="4672878" y="3751263"/>
            <a:ext cx="994183" cy="338554"/>
          </a:xfrm>
          <a:prstGeom prst="rect">
            <a:avLst/>
          </a:prstGeom>
          <a:noFill/>
          <a:ln w="12700">
            <a:noFill/>
            <a:miter lim="800000"/>
            <a:headEnd type="none" w="sm" len="sm"/>
            <a:tailEnd type="none" w="sm" len="sm"/>
          </a:ln>
          <a:effectLst/>
        </p:spPr>
        <p:txBody>
          <a:bodyPr wrap="square">
            <a:spAutoFit/>
          </a:bodyPr>
          <a:lstStyle/>
          <a:p>
            <a:pPr algn="l"/>
            <a:r>
              <a:rPr lang="en-US" altLang="en-US" sz="1600" b="1" i="1" dirty="0" smtClean="0">
                <a:solidFill>
                  <a:schemeClr val="bg1"/>
                </a:solidFill>
                <a:effectLst/>
                <a:latin typeface="Arial" charset="0"/>
              </a:rPr>
              <a:t>National</a:t>
            </a:r>
            <a:endParaRPr lang="en-US" altLang="en-US" sz="1600" b="1" i="1" dirty="0">
              <a:solidFill>
                <a:schemeClr val="bg1"/>
              </a:solidFill>
              <a:effectLst/>
              <a:latin typeface="Arial" charset="0"/>
            </a:endParaRPr>
          </a:p>
        </p:txBody>
      </p:sp>
      <p:sp>
        <p:nvSpPr>
          <p:cNvPr id="1341455" name="Text Box 15"/>
          <p:cNvSpPr txBox="1">
            <a:spLocks noChangeArrowheads="1"/>
          </p:cNvSpPr>
          <p:nvPr/>
        </p:nvSpPr>
        <p:spPr bwMode="auto">
          <a:xfrm>
            <a:off x="3643186" y="4521200"/>
            <a:ext cx="2457450" cy="336550"/>
          </a:xfrm>
          <a:prstGeom prst="rect">
            <a:avLst/>
          </a:prstGeom>
          <a:noFill/>
          <a:ln w="12700">
            <a:noFill/>
            <a:miter lim="800000"/>
            <a:headEnd type="none" w="sm" len="sm"/>
            <a:tailEnd type="none" w="sm" len="sm"/>
          </a:ln>
          <a:effectLst/>
        </p:spPr>
        <p:txBody>
          <a:bodyPr>
            <a:spAutoFit/>
          </a:bodyPr>
          <a:lstStyle/>
          <a:p>
            <a:pPr algn="l"/>
            <a:r>
              <a:rPr lang="en-US" altLang="en-US" sz="1600" b="1" i="1" dirty="0" smtClean="0">
                <a:solidFill>
                  <a:schemeClr val="bg1"/>
                </a:solidFill>
                <a:effectLst/>
                <a:latin typeface="Arial" charset="0"/>
              </a:rPr>
              <a:t>Region/Megaregion </a:t>
            </a:r>
            <a:endParaRPr lang="en-US" altLang="en-US" sz="1600" b="1" i="1" dirty="0">
              <a:solidFill>
                <a:schemeClr val="bg1"/>
              </a:solidFill>
              <a:effectLst/>
              <a:latin typeface="Arial" charset="0"/>
            </a:endParaRPr>
          </a:p>
        </p:txBody>
      </p:sp>
      <p:sp>
        <p:nvSpPr>
          <p:cNvPr id="1341456" name="Text Box 16"/>
          <p:cNvSpPr txBox="1">
            <a:spLocks noChangeArrowheads="1"/>
          </p:cNvSpPr>
          <p:nvPr/>
        </p:nvSpPr>
        <p:spPr bwMode="auto">
          <a:xfrm>
            <a:off x="3445261" y="5262563"/>
            <a:ext cx="714375" cy="336550"/>
          </a:xfrm>
          <a:prstGeom prst="rect">
            <a:avLst/>
          </a:prstGeom>
          <a:noFill/>
          <a:ln w="12700">
            <a:noFill/>
            <a:miter lim="800000"/>
            <a:headEnd type="none" w="sm" len="sm"/>
            <a:tailEnd type="none" w="sm" len="sm"/>
          </a:ln>
          <a:effectLst/>
        </p:spPr>
        <p:txBody>
          <a:bodyPr wrap="none">
            <a:spAutoFit/>
          </a:bodyPr>
          <a:lstStyle/>
          <a:p>
            <a:pPr algn="l"/>
            <a:r>
              <a:rPr lang="en-US" altLang="en-US" sz="1600" b="1" i="1" dirty="0">
                <a:solidFill>
                  <a:schemeClr val="bg1"/>
                </a:solidFill>
                <a:effectLst/>
                <a:latin typeface="Arial" charset="0"/>
              </a:rPr>
              <a:t>Local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x Pillars Graphic.jpg"/>
          <p:cNvPicPr>
            <a:picLocks noChangeAspect="1"/>
          </p:cNvPicPr>
          <p:nvPr/>
        </p:nvPicPr>
        <p:blipFill>
          <a:blip r:embed="rId3" cstate="print"/>
          <a:srcRect b="11058"/>
          <a:stretch>
            <a:fillRect/>
          </a:stretch>
        </p:blipFill>
        <p:spPr>
          <a:xfrm>
            <a:off x="0" y="313903"/>
            <a:ext cx="9144000" cy="60022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5" name="Content Placeholder 4"/>
          <p:cNvSpPr>
            <a:spLocks noGrp="1"/>
          </p:cNvSpPr>
          <p:nvPr>
            <p:ph idx="1"/>
          </p:nvPr>
        </p:nvSpPr>
        <p:spPr/>
        <p:txBody>
          <a:bodyPr>
            <a:normAutofit/>
          </a:bodyPr>
          <a:lstStyle/>
          <a:p>
            <a:r>
              <a:rPr lang="en-US" sz="2400" dirty="0" smtClean="0"/>
              <a:t>Complete alternative forecasts</a:t>
            </a:r>
          </a:p>
          <a:p>
            <a:r>
              <a:rPr lang="en-US" sz="2400" dirty="0" smtClean="0"/>
              <a:t>Estimate economic impacts</a:t>
            </a:r>
          </a:p>
          <a:p>
            <a:r>
              <a:rPr lang="en-US" sz="2400" dirty="0" smtClean="0"/>
              <a:t>Publish final report</a:t>
            </a:r>
          </a:p>
          <a:p>
            <a:r>
              <a:rPr lang="en-US" sz="2400" dirty="0" smtClean="0"/>
              <a:t>Huddle Working Group</a:t>
            </a:r>
          </a:p>
          <a:p>
            <a:r>
              <a:rPr lang="en-US" sz="2400" dirty="0" smtClean="0"/>
              <a:t>Incorporate into</a:t>
            </a:r>
          </a:p>
          <a:p>
            <a:pPr lvl="1">
              <a:spcBef>
                <a:spcPts val="1200"/>
              </a:spcBef>
            </a:pPr>
            <a:r>
              <a:rPr lang="en-US" dirty="0" smtClean="0"/>
              <a:t>6 caucuses, Cornerstone 2030</a:t>
            </a:r>
          </a:p>
          <a:p>
            <a:pPr lvl="1">
              <a:spcBef>
                <a:spcPts val="1200"/>
              </a:spcBef>
            </a:pPr>
            <a:r>
              <a:rPr lang="en-US" dirty="0" smtClean="0"/>
              <a:t>2060 Florida </a:t>
            </a:r>
            <a:r>
              <a:rPr lang="en-US" dirty="0" smtClean="0">
                <a:solidFill>
                  <a:schemeClr val="bg1"/>
                </a:solidFill>
              </a:rPr>
              <a:t>Transportation</a:t>
            </a:r>
            <a:r>
              <a:rPr lang="en-US" dirty="0" smtClean="0"/>
              <a:t> Plan</a:t>
            </a:r>
          </a:p>
          <a:p>
            <a:pPr lvl="1">
              <a:spcBef>
                <a:spcPts val="1200"/>
              </a:spcBef>
            </a:pPr>
            <a:r>
              <a:rPr lang="en-US" dirty="0" smtClean="0"/>
              <a:t>Other statewide initiatives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For additional information, please contact:</a:t>
            </a:r>
          </a:p>
          <a:p>
            <a:pPr lvl="1"/>
            <a:endParaRPr lang="en-US" dirty="0" smtClean="0"/>
          </a:p>
          <a:p>
            <a:pPr lvl="1"/>
            <a:r>
              <a:rPr lang="en-US" dirty="0" smtClean="0"/>
              <a:t>Carrie Blanchard, Florida Chamber Foundation</a:t>
            </a:r>
            <a:br>
              <a:rPr lang="en-US" dirty="0" smtClean="0"/>
            </a:br>
            <a:r>
              <a:rPr lang="en-US" dirty="0" smtClean="0">
                <a:solidFill>
                  <a:schemeClr val="bg2">
                    <a:lumMod val="50000"/>
                  </a:schemeClr>
                </a:solidFill>
              </a:rPr>
              <a:t>cblanchard@flfoundation.org</a:t>
            </a:r>
            <a:r>
              <a:rPr lang="en-US" dirty="0" smtClean="0"/>
              <a:t> or 850-521-1283 </a:t>
            </a:r>
          </a:p>
          <a:p>
            <a:pPr lvl="1"/>
            <a:endParaRPr lang="en-US" dirty="0" smtClean="0"/>
          </a:p>
          <a:p>
            <a:pPr lvl="1"/>
            <a:r>
              <a:rPr lang="en-US" dirty="0" smtClean="0"/>
              <a:t>John Kaliski, Cambridge Systematics, Inc.</a:t>
            </a:r>
            <a:br>
              <a:rPr lang="en-US" dirty="0" smtClean="0"/>
            </a:br>
            <a:r>
              <a:rPr lang="en-US" dirty="0" smtClean="0">
                <a:solidFill>
                  <a:schemeClr val="bg2">
                    <a:lumMod val="50000"/>
                  </a:schemeClr>
                </a:solidFill>
              </a:rPr>
              <a:t>jkaliski@camsys.com</a:t>
            </a:r>
            <a:r>
              <a:rPr lang="en-US" dirty="0" smtClean="0"/>
              <a:t> or 617-354-0167</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4" name="Slide Number Placeholder 2"/>
          <p:cNvSpPr txBox="1">
            <a:spLocks/>
          </p:cNvSpPr>
          <p:nvPr/>
        </p:nvSpPr>
        <p:spPr>
          <a:xfrm>
            <a:off x="4239768" y="6422443"/>
            <a:ext cx="66446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Trade Flow Study Objectives </a:t>
            </a:r>
            <a:endParaRPr lang="en-US" dirty="0"/>
          </a:p>
        </p:txBody>
      </p:sp>
      <p:sp>
        <p:nvSpPr>
          <p:cNvPr id="3" name="Content Placeholder 2"/>
          <p:cNvSpPr>
            <a:spLocks noGrp="1"/>
          </p:cNvSpPr>
          <p:nvPr>
            <p:ph idx="1"/>
          </p:nvPr>
        </p:nvSpPr>
        <p:spPr/>
        <p:txBody>
          <a:bodyPr>
            <a:normAutofit/>
          </a:bodyPr>
          <a:lstStyle/>
          <a:p>
            <a:r>
              <a:rPr lang="en-US" sz="2400" dirty="0" smtClean="0"/>
              <a:t>Document existing domestic and international </a:t>
            </a:r>
            <a:br>
              <a:rPr lang="en-US" sz="2400" dirty="0" smtClean="0"/>
            </a:br>
            <a:r>
              <a:rPr lang="en-US" sz="2400" dirty="0" smtClean="0"/>
              <a:t>trade flows</a:t>
            </a:r>
          </a:p>
          <a:p>
            <a:r>
              <a:rPr lang="en-US" sz="2400" dirty="0" smtClean="0"/>
              <a:t>Estimate future domestic and international trade flows</a:t>
            </a:r>
          </a:p>
          <a:p>
            <a:r>
              <a:rPr lang="en-US" sz="2400" dirty="0" smtClean="0"/>
              <a:t>Identify opportunities for Florida to compete globally</a:t>
            </a:r>
          </a:p>
          <a:p>
            <a:r>
              <a:rPr lang="en-US" sz="2400" dirty="0" smtClean="0"/>
              <a:t>Recommend strategies to pursue most attractive opportunities</a:t>
            </a:r>
          </a:p>
        </p:txBody>
      </p:sp>
      <p:sp>
        <p:nvSpPr>
          <p:cNvPr id="9" name="Slide Number Placeholder 2"/>
          <p:cNvSpPr txBox="1">
            <a:spLocks/>
          </p:cNvSpPr>
          <p:nvPr/>
        </p:nvSpPr>
        <p:spPr>
          <a:xfrm>
            <a:off x="4239768" y="6422443"/>
            <a:ext cx="66446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Trade Flow Study Activities</a:t>
            </a:r>
            <a:endParaRPr lang="en-US" dirty="0"/>
          </a:p>
        </p:txBody>
      </p:sp>
      <p:sp>
        <p:nvSpPr>
          <p:cNvPr id="3" name="Content Placeholder 2"/>
          <p:cNvSpPr>
            <a:spLocks noGrp="1"/>
          </p:cNvSpPr>
          <p:nvPr>
            <p:ph idx="1"/>
          </p:nvPr>
        </p:nvSpPr>
        <p:spPr/>
        <p:txBody>
          <a:bodyPr>
            <a:normAutofit lnSpcReduction="10000"/>
          </a:bodyPr>
          <a:lstStyle/>
          <a:p>
            <a:r>
              <a:rPr lang="en-US" dirty="0" smtClean="0"/>
              <a:t>Overseen by Study Review Committee</a:t>
            </a:r>
          </a:p>
          <a:p>
            <a:r>
              <a:rPr lang="en-US" dirty="0" smtClean="0"/>
              <a:t>Research led by national experts</a:t>
            </a:r>
          </a:p>
          <a:p>
            <a:pPr lvl="1">
              <a:spcBef>
                <a:spcPts val="600"/>
              </a:spcBef>
            </a:pPr>
            <a:r>
              <a:rPr lang="en-US" sz="1900" dirty="0" smtClean="0"/>
              <a:t>Cambridge Systematics, Inc.</a:t>
            </a:r>
          </a:p>
          <a:p>
            <a:pPr lvl="1">
              <a:spcBef>
                <a:spcPts val="600"/>
              </a:spcBef>
            </a:pPr>
            <a:r>
              <a:rPr lang="en-US" sz="1900" dirty="0" smtClean="0"/>
              <a:t>Martin Associates</a:t>
            </a:r>
          </a:p>
          <a:p>
            <a:r>
              <a:rPr lang="en-US" dirty="0" smtClean="0"/>
              <a:t>Detailed database </a:t>
            </a:r>
          </a:p>
          <a:p>
            <a:pPr lvl="1">
              <a:spcBef>
                <a:spcPts val="600"/>
              </a:spcBef>
            </a:pPr>
            <a:r>
              <a:rPr lang="en-US" dirty="0" smtClean="0"/>
              <a:t>Domestic/international freight flows to, from, within Florida</a:t>
            </a:r>
          </a:p>
          <a:p>
            <a:pPr lvl="1">
              <a:spcBef>
                <a:spcPts val="600"/>
              </a:spcBef>
            </a:pPr>
            <a:r>
              <a:rPr lang="en-US" dirty="0" smtClean="0"/>
              <a:t>10, 25, 50 year forecasts</a:t>
            </a:r>
          </a:p>
          <a:p>
            <a:r>
              <a:rPr lang="en-US" dirty="0" smtClean="0"/>
              <a:t>Economic impact models</a:t>
            </a:r>
          </a:p>
          <a:p>
            <a:r>
              <a:rPr lang="en-US" dirty="0" smtClean="0"/>
              <a:t>Interviews with ~100 shippers, carriers, ports/terminals, economic developers</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4"/>
          <p:cNvSpPr>
            <a:spLocks noChangeArrowheads="1"/>
          </p:cNvSpPr>
          <p:nvPr/>
        </p:nvSpPr>
        <p:spPr bwMode="auto">
          <a:xfrm>
            <a:off x="73025" y="-277813"/>
            <a:ext cx="63500" cy="304801"/>
          </a:xfrm>
          <a:prstGeom prst="rect">
            <a:avLst/>
          </a:prstGeom>
          <a:noFill/>
          <a:ln w="9525">
            <a:noFill/>
            <a:miter lim="800000"/>
            <a:headEnd/>
            <a:tailEnd/>
          </a:ln>
        </p:spPr>
        <p:txBody>
          <a:bodyPr wrap="none" lIns="0" tIns="0" rIns="0" bIns="0">
            <a:spAutoFit/>
          </a:bodyPr>
          <a:lstStyle/>
          <a:p>
            <a:r>
              <a:rPr lang="en-US" b="0" dirty="0">
                <a:latin typeface="Book Antiqua" pitchFamily="18" charset="0"/>
              </a:rPr>
              <a:t> </a:t>
            </a:r>
            <a:endParaRPr lang="en-US" dirty="0"/>
          </a:p>
        </p:txBody>
      </p:sp>
      <p:sp>
        <p:nvSpPr>
          <p:cNvPr id="17414" name="Rectangle 5"/>
          <p:cNvSpPr>
            <a:spLocks noChangeArrowheads="1"/>
          </p:cNvSpPr>
          <p:nvPr/>
        </p:nvSpPr>
        <p:spPr bwMode="auto">
          <a:xfrm>
            <a:off x="73025" y="306388"/>
            <a:ext cx="63500" cy="304800"/>
          </a:xfrm>
          <a:prstGeom prst="rect">
            <a:avLst/>
          </a:prstGeom>
          <a:noFill/>
          <a:ln w="9525">
            <a:noFill/>
            <a:miter lim="800000"/>
            <a:headEnd/>
            <a:tailEnd/>
          </a:ln>
        </p:spPr>
        <p:txBody>
          <a:bodyPr wrap="none" lIns="0" tIns="0" rIns="0" bIns="0">
            <a:spAutoFit/>
          </a:bodyPr>
          <a:lstStyle/>
          <a:p>
            <a:r>
              <a:rPr lang="en-US" b="0" dirty="0">
                <a:latin typeface="Book Antiqua" pitchFamily="18" charset="0"/>
              </a:rPr>
              <a:t> </a:t>
            </a:r>
            <a:endParaRPr lang="en-US" dirty="0"/>
          </a:p>
        </p:txBody>
      </p:sp>
      <p:sp>
        <p:nvSpPr>
          <p:cNvPr id="17415" name="Rectangle 6"/>
          <p:cNvSpPr>
            <a:spLocks noChangeArrowheads="1"/>
          </p:cNvSpPr>
          <p:nvPr/>
        </p:nvSpPr>
        <p:spPr bwMode="auto">
          <a:xfrm>
            <a:off x="9067800" y="6083300"/>
            <a:ext cx="63500" cy="304800"/>
          </a:xfrm>
          <a:prstGeom prst="rect">
            <a:avLst/>
          </a:prstGeom>
          <a:noFill/>
          <a:ln w="9525">
            <a:noFill/>
            <a:miter lim="800000"/>
            <a:headEnd/>
            <a:tailEnd/>
          </a:ln>
        </p:spPr>
        <p:txBody>
          <a:bodyPr wrap="none" lIns="0" tIns="0" rIns="0" bIns="0">
            <a:spAutoFit/>
          </a:bodyPr>
          <a:lstStyle/>
          <a:p>
            <a:r>
              <a:rPr lang="en-US" b="0" dirty="0">
                <a:latin typeface="Book Antiqua" pitchFamily="18" charset="0"/>
              </a:rPr>
              <a:t> </a:t>
            </a:r>
            <a:endParaRPr lang="en-US" dirty="0"/>
          </a:p>
        </p:txBody>
      </p:sp>
      <p:sp>
        <p:nvSpPr>
          <p:cNvPr id="17416" name="Rectangle 7"/>
          <p:cNvSpPr>
            <a:spLocks noChangeArrowheads="1"/>
          </p:cNvSpPr>
          <p:nvPr/>
        </p:nvSpPr>
        <p:spPr bwMode="auto">
          <a:xfrm>
            <a:off x="73025" y="6594475"/>
            <a:ext cx="63500" cy="304800"/>
          </a:xfrm>
          <a:prstGeom prst="rect">
            <a:avLst/>
          </a:prstGeom>
          <a:noFill/>
          <a:ln w="9525">
            <a:noFill/>
            <a:miter lim="800000"/>
            <a:headEnd/>
            <a:tailEnd/>
          </a:ln>
        </p:spPr>
        <p:txBody>
          <a:bodyPr wrap="none" lIns="0" tIns="0" rIns="0" bIns="0">
            <a:spAutoFit/>
          </a:bodyPr>
          <a:lstStyle/>
          <a:p>
            <a:r>
              <a:rPr lang="en-US" b="0" dirty="0">
                <a:latin typeface="Book Antiqua" pitchFamily="18" charset="0"/>
              </a:rPr>
              <a:t> </a:t>
            </a:r>
            <a:endParaRPr lang="en-US" dirty="0"/>
          </a:p>
        </p:txBody>
      </p:sp>
      <p:grpSp>
        <p:nvGrpSpPr>
          <p:cNvPr id="2" name="Group 12"/>
          <p:cNvGrpSpPr>
            <a:grpSpLocks/>
          </p:cNvGrpSpPr>
          <p:nvPr/>
        </p:nvGrpSpPr>
        <p:grpSpPr bwMode="auto">
          <a:xfrm>
            <a:off x="247721" y="1562101"/>
            <a:ext cx="8401049" cy="4549776"/>
            <a:chOff x="216" y="882"/>
            <a:chExt cx="5292" cy="2866"/>
          </a:xfrm>
        </p:grpSpPr>
        <p:sp>
          <p:nvSpPr>
            <p:cNvPr id="17422" name="Rectangle 13"/>
            <p:cNvSpPr>
              <a:spLocks noChangeArrowheads="1"/>
            </p:cNvSpPr>
            <p:nvPr/>
          </p:nvSpPr>
          <p:spPr bwMode="auto">
            <a:xfrm>
              <a:off x="1504" y="1022"/>
              <a:ext cx="1592" cy="136"/>
            </a:xfrm>
            <a:prstGeom prst="rect">
              <a:avLst/>
            </a:prstGeom>
            <a:noFill/>
            <a:ln w="9525">
              <a:noFill/>
              <a:miter lim="800000"/>
              <a:headEnd/>
              <a:tailEnd/>
            </a:ln>
          </p:spPr>
          <p:txBody>
            <a:bodyPr wrap="none" lIns="0" tIns="0" rIns="0" bIns="0">
              <a:spAutoFit/>
            </a:bodyPr>
            <a:lstStyle/>
            <a:p>
              <a:r>
                <a:rPr lang="en-US" sz="1400" b="1" dirty="0">
                  <a:solidFill>
                    <a:schemeClr val="bg1"/>
                  </a:solidFill>
                </a:rPr>
                <a:t>Real Gross Domestic Product</a:t>
              </a:r>
            </a:p>
          </p:txBody>
        </p:sp>
        <p:sp>
          <p:nvSpPr>
            <p:cNvPr id="17423" name="Rectangle 14"/>
            <p:cNvSpPr>
              <a:spLocks noChangeArrowheads="1"/>
            </p:cNvSpPr>
            <p:nvPr/>
          </p:nvSpPr>
          <p:spPr bwMode="auto">
            <a:xfrm>
              <a:off x="1532" y="1491"/>
              <a:ext cx="1830" cy="136"/>
            </a:xfrm>
            <a:prstGeom prst="rect">
              <a:avLst/>
            </a:prstGeom>
            <a:noFill/>
            <a:ln w="9525">
              <a:noFill/>
              <a:miter lim="800000"/>
              <a:headEnd/>
              <a:tailEnd/>
            </a:ln>
          </p:spPr>
          <p:txBody>
            <a:bodyPr wrap="none" lIns="0" tIns="0" rIns="0" bIns="0">
              <a:spAutoFit/>
            </a:bodyPr>
            <a:lstStyle/>
            <a:p>
              <a:r>
                <a:rPr lang="en-US" sz="1400" b="1" dirty="0">
                  <a:solidFill>
                    <a:schemeClr val="bg1"/>
                  </a:solidFill>
                </a:rPr>
                <a:t>Real Value of Imports and Exports</a:t>
              </a:r>
            </a:p>
          </p:txBody>
        </p:sp>
        <p:sp>
          <p:nvSpPr>
            <p:cNvPr id="17424" name="Line 15"/>
            <p:cNvSpPr>
              <a:spLocks noChangeShapeType="1"/>
            </p:cNvSpPr>
            <p:nvPr/>
          </p:nvSpPr>
          <p:spPr bwMode="auto">
            <a:xfrm>
              <a:off x="627" y="3016"/>
              <a:ext cx="4142" cy="1"/>
            </a:xfrm>
            <a:prstGeom prst="line">
              <a:avLst/>
            </a:prstGeom>
            <a:noFill/>
            <a:ln w="0">
              <a:solidFill>
                <a:srgbClr val="FFFFFF"/>
              </a:solidFill>
              <a:round/>
              <a:headEnd/>
              <a:tailEnd/>
            </a:ln>
          </p:spPr>
          <p:txBody>
            <a:bodyPr/>
            <a:lstStyle/>
            <a:p>
              <a:endParaRPr lang="en-US" b="1" dirty="0">
                <a:solidFill>
                  <a:schemeClr val="bg1"/>
                </a:solidFill>
              </a:endParaRPr>
            </a:p>
          </p:txBody>
        </p:sp>
        <p:sp>
          <p:nvSpPr>
            <p:cNvPr id="17425" name="Line 16"/>
            <p:cNvSpPr>
              <a:spLocks noChangeShapeType="1"/>
            </p:cNvSpPr>
            <p:nvPr/>
          </p:nvSpPr>
          <p:spPr bwMode="auto">
            <a:xfrm>
              <a:off x="627" y="2508"/>
              <a:ext cx="4142" cy="1"/>
            </a:xfrm>
            <a:prstGeom prst="line">
              <a:avLst/>
            </a:prstGeom>
            <a:noFill/>
            <a:ln w="0">
              <a:solidFill>
                <a:srgbClr val="FFFFFF"/>
              </a:solidFill>
              <a:round/>
              <a:headEnd/>
              <a:tailEnd/>
            </a:ln>
          </p:spPr>
          <p:txBody>
            <a:bodyPr/>
            <a:lstStyle/>
            <a:p>
              <a:endParaRPr lang="en-US" b="1" dirty="0">
                <a:solidFill>
                  <a:schemeClr val="bg1"/>
                </a:solidFill>
              </a:endParaRPr>
            </a:p>
          </p:txBody>
        </p:sp>
        <p:sp>
          <p:nvSpPr>
            <p:cNvPr id="17426" name="Line 17"/>
            <p:cNvSpPr>
              <a:spLocks noChangeShapeType="1"/>
            </p:cNvSpPr>
            <p:nvPr/>
          </p:nvSpPr>
          <p:spPr bwMode="auto">
            <a:xfrm>
              <a:off x="627" y="2000"/>
              <a:ext cx="4142" cy="1"/>
            </a:xfrm>
            <a:prstGeom prst="line">
              <a:avLst/>
            </a:prstGeom>
            <a:noFill/>
            <a:ln w="0">
              <a:solidFill>
                <a:srgbClr val="FFFFFF"/>
              </a:solidFill>
              <a:round/>
              <a:headEnd/>
              <a:tailEnd/>
            </a:ln>
          </p:spPr>
          <p:txBody>
            <a:bodyPr/>
            <a:lstStyle/>
            <a:p>
              <a:endParaRPr lang="en-US" b="1" dirty="0">
                <a:solidFill>
                  <a:schemeClr val="bg1"/>
                </a:solidFill>
              </a:endParaRPr>
            </a:p>
          </p:txBody>
        </p:sp>
        <p:sp>
          <p:nvSpPr>
            <p:cNvPr id="17427" name="Line 18"/>
            <p:cNvSpPr>
              <a:spLocks noChangeShapeType="1"/>
            </p:cNvSpPr>
            <p:nvPr/>
          </p:nvSpPr>
          <p:spPr bwMode="auto">
            <a:xfrm>
              <a:off x="627" y="1491"/>
              <a:ext cx="4142" cy="1"/>
            </a:xfrm>
            <a:prstGeom prst="line">
              <a:avLst/>
            </a:prstGeom>
            <a:noFill/>
            <a:ln w="0">
              <a:solidFill>
                <a:srgbClr val="FFFFFF"/>
              </a:solidFill>
              <a:round/>
              <a:headEnd/>
              <a:tailEnd/>
            </a:ln>
          </p:spPr>
          <p:txBody>
            <a:bodyPr/>
            <a:lstStyle/>
            <a:p>
              <a:endParaRPr lang="en-US" b="1" dirty="0">
                <a:solidFill>
                  <a:schemeClr val="bg1"/>
                </a:solidFill>
              </a:endParaRPr>
            </a:p>
          </p:txBody>
        </p:sp>
        <p:sp>
          <p:nvSpPr>
            <p:cNvPr id="17428" name="Line 19"/>
            <p:cNvSpPr>
              <a:spLocks noChangeShapeType="1"/>
            </p:cNvSpPr>
            <p:nvPr/>
          </p:nvSpPr>
          <p:spPr bwMode="auto">
            <a:xfrm>
              <a:off x="627" y="983"/>
              <a:ext cx="4142" cy="1"/>
            </a:xfrm>
            <a:prstGeom prst="line">
              <a:avLst/>
            </a:prstGeom>
            <a:noFill/>
            <a:ln w="0">
              <a:solidFill>
                <a:srgbClr val="FFFFFF"/>
              </a:solidFill>
              <a:round/>
              <a:headEnd/>
              <a:tailEnd/>
            </a:ln>
          </p:spPr>
          <p:txBody>
            <a:bodyPr/>
            <a:lstStyle/>
            <a:p>
              <a:endParaRPr lang="en-US" b="1" dirty="0">
                <a:solidFill>
                  <a:schemeClr val="bg1"/>
                </a:solidFill>
              </a:endParaRPr>
            </a:p>
          </p:txBody>
        </p:sp>
        <p:sp>
          <p:nvSpPr>
            <p:cNvPr id="17429" name="Rectangle 20"/>
            <p:cNvSpPr>
              <a:spLocks noChangeArrowheads="1"/>
            </p:cNvSpPr>
            <p:nvPr/>
          </p:nvSpPr>
          <p:spPr bwMode="auto">
            <a:xfrm>
              <a:off x="681" y="2643"/>
              <a:ext cx="173" cy="889"/>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30" name="Rectangle 21"/>
            <p:cNvSpPr>
              <a:spLocks noChangeArrowheads="1"/>
            </p:cNvSpPr>
            <p:nvPr/>
          </p:nvSpPr>
          <p:spPr bwMode="auto">
            <a:xfrm>
              <a:off x="790" y="2604"/>
              <a:ext cx="173" cy="928"/>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31" name="Rectangle 22"/>
            <p:cNvSpPr>
              <a:spLocks noChangeArrowheads="1"/>
            </p:cNvSpPr>
            <p:nvPr/>
          </p:nvSpPr>
          <p:spPr bwMode="auto">
            <a:xfrm>
              <a:off x="915" y="2566"/>
              <a:ext cx="173" cy="966"/>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32" name="Rectangle 23"/>
            <p:cNvSpPr>
              <a:spLocks noChangeArrowheads="1"/>
            </p:cNvSpPr>
            <p:nvPr/>
          </p:nvSpPr>
          <p:spPr bwMode="auto">
            <a:xfrm>
              <a:off x="1029" y="2528"/>
              <a:ext cx="173" cy="1004"/>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33" name="Rectangle 24"/>
            <p:cNvSpPr>
              <a:spLocks noChangeArrowheads="1"/>
            </p:cNvSpPr>
            <p:nvPr/>
          </p:nvSpPr>
          <p:spPr bwMode="auto">
            <a:xfrm>
              <a:off x="1156" y="2528"/>
              <a:ext cx="173" cy="1004"/>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34" name="Rectangle 25"/>
            <p:cNvSpPr>
              <a:spLocks noChangeArrowheads="1"/>
            </p:cNvSpPr>
            <p:nvPr/>
          </p:nvSpPr>
          <p:spPr bwMode="auto">
            <a:xfrm>
              <a:off x="1275" y="2515"/>
              <a:ext cx="173" cy="1017"/>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35" name="Rectangle 26"/>
            <p:cNvSpPr>
              <a:spLocks noChangeArrowheads="1"/>
            </p:cNvSpPr>
            <p:nvPr/>
          </p:nvSpPr>
          <p:spPr bwMode="auto">
            <a:xfrm>
              <a:off x="1396" y="2489"/>
              <a:ext cx="173" cy="1043"/>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36" name="Rectangle 27"/>
            <p:cNvSpPr>
              <a:spLocks noChangeArrowheads="1"/>
            </p:cNvSpPr>
            <p:nvPr/>
          </p:nvSpPr>
          <p:spPr bwMode="auto">
            <a:xfrm>
              <a:off x="1503" y="2451"/>
              <a:ext cx="173" cy="1081"/>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37" name="Rectangle 28"/>
            <p:cNvSpPr>
              <a:spLocks noChangeArrowheads="1"/>
            </p:cNvSpPr>
            <p:nvPr/>
          </p:nvSpPr>
          <p:spPr bwMode="auto">
            <a:xfrm>
              <a:off x="1618" y="2413"/>
              <a:ext cx="173" cy="1119"/>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38" name="Rectangle 29"/>
            <p:cNvSpPr>
              <a:spLocks noChangeArrowheads="1"/>
            </p:cNvSpPr>
            <p:nvPr/>
          </p:nvSpPr>
          <p:spPr bwMode="auto">
            <a:xfrm>
              <a:off x="1737" y="2387"/>
              <a:ext cx="173" cy="1145"/>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39" name="Rectangle 30"/>
            <p:cNvSpPr>
              <a:spLocks noChangeArrowheads="1"/>
            </p:cNvSpPr>
            <p:nvPr/>
          </p:nvSpPr>
          <p:spPr bwMode="auto">
            <a:xfrm>
              <a:off x="1858" y="2363"/>
              <a:ext cx="173" cy="1169"/>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40" name="Rectangle 31"/>
            <p:cNvSpPr>
              <a:spLocks noChangeArrowheads="1"/>
            </p:cNvSpPr>
            <p:nvPr/>
          </p:nvSpPr>
          <p:spPr bwMode="auto">
            <a:xfrm>
              <a:off x="1984" y="2350"/>
              <a:ext cx="173" cy="1182"/>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41" name="Rectangle 32"/>
            <p:cNvSpPr>
              <a:spLocks noChangeArrowheads="1"/>
            </p:cNvSpPr>
            <p:nvPr/>
          </p:nvSpPr>
          <p:spPr bwMode="auto">
            <a:xfrm>
              <a:off x="2086" y="2376"/>
              <a:ext cx="173" cy="1156"/>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42" name="Rectangle 33"/>
            <p:cNvSpPr>
              <a:spLocks noChangeArrowheads="1"/>
            </p:cNvSpPr>
            <p:nvPr/>
          </p:nvSpPr>
          <p:spPr bwMode="auto">
            <a:xfrm>
              <a:off x="2200" y="2350"/>
              <a:ext cx="173" cy="1182"/>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43" name="Rectangle 34"/>
            <p:cNvSpPr>
              <a:spLocks noChangeArrowheads="1"/>
            </p:cNvSpPr>
            <p:nvPr/>
          </p:nvSpPr>
          <p:spPr bwMode="auto">
            <a:xfrm>
              <a:off x="2319" y="2312"/>
              <a:ext cx="173" cy="1220"/>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44" name="Rectangle 35"/>
            <p:cNvSpPr>
              <a:spLocks noChangeArrowheads="1"/>
            </p:cNvSpPr>
            <p:nvPr/>
          </p:nvSpPr>
          <p:spPr bwMode="auto">
            <a:xfrm>
              <a:off x="2440" y="2274"/>
              <a:ext cx="173" cy="1258"/>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45" name="Rectangle 36"/>
            <p:cNvSpPr>
              <a:spLocks noChangeArrowheads="1"/>
            </p:cNvSpPr>
            <p:nvPr/>
          </p:nvSpPr>
          <p:spPr bwMode="auto">
            <a:xfrm>
              <a:off x="2567" y="2235"/>
              <a:ext cx="173" cy="1297"/>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46" name="Rectangle 37"/>
            <p:cNvSpPr>
              <a:spLocks noChangeArrowheads="1"/>
            </p:cNvSpPr>
            <p:nvPr/>
          </p:nvSpPr>
          <p:spPr bwMode="auto">
            <a:xfrm>
              <a:off x="2698" y="2197"/>
              <a:ext cx="173" cy="1335"/>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47" name="Rectangle 38"/>
            <p:cNvSpPr>
              <a:spLocks noChangeArrowheads="1"/>
            </p:cNvSpPr>
            <p:nvPr/>
          </p:nvSpPr>
          <p:spPr bwMode="auto">
            <a:xfrm>
              <a:off x="2830" y="2171"/>
              <a:ext cx="173" cy="1361"/>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48" name="Rectangle 39"/>
            <p:cNvSpPr>
              <a:spLocks noChangeArrowheads="1"/>
            </p:cNvSpPr>
            <p:nvPr/>
          </p:nvSpPr>
          <p:spPr bwMode="auto">
            <a:xfrm>
              <a:off x="2956" y="2133"/>
              <a:ext cx="173" cy="1399"/>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49" name="Rectangle 40"/>
            <p:cNvSpPr>
              <a:spLocks noChangeArrowheads="1"/>
            </p:cNvSpPr>
            <p:nvPr/>
          </p:nvSpPr>
          <p:spPr bwMode="auto">
            <a:xfrm>
              <a:off x="3076" y="2096"/>
              <a:ext cx="173" cy="1436"/>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50" name="Rectangle 41"/>
            <p:cNvSpPr>
              <a:spLocks noChangeArrowheads="1"/>
            </p:cNvSpPr>
            <p:nvPr/>
          </p:nvSpPr>
          <p:spPr bwMode="auto">
            <a:xfrm>
              <a:off x="3202" y="2045"/>
              <a:ext cx="173" cy="1487"/>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51" name="Rectangle 42"/>
            <p:cNvSpPr>
              <a:spLocks noChangeArrowheads="1"/>
            </p:cNvSpPr>
            <p:nvPr/>
          </p:nvSpPr>
          <p:spPr bwMode="auto">
            <a:xfrm>
              <a:off x="3316" y="2007"/>
              <a:ext cx="173" cy="1525"/>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52" name="Rectangle 43"/>
            <p:cNvSpPr>
              <a:spLocks noChangeArrowheads="1"/>
            </p:cNvSpPr>
            <p:nvPr/>
          </p:nvSpPr>
          <p:spPr bwMode="auto">
            <a:xfrm>
              <a:off x="3449" y="1968"/>
              <a:ext cx="173" cy="1564"/>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53" name="Rectangle 44"/>
            <p:cNvSpPr>
              <a:spLocks noChangeArrowheads="1"/>
            </p:cNvSpPr>
            <p:nvPr/>
          </p:nvSpPr>
          <p:spPr bwMode="auto">
            <a:xfrm>
              <a:off x="3574" y="1917"/>
              <a:ext cx="173" cy="1615"/>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54" name="Rectangle 45"/>
            <p:cNvSpPr>
              <a:spLocks noChangeArrowheads="1"/>
            </p:cNvSpPr>
            <p:nvPr/>
          </p:nvSpPr>
          <p:spPr bwMode="auto">
            <a:xfrm>
              <a:off x="3695" y="1879"/>
              <a:ext cx="173" cy="1653"/>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55" name="Rectangle 46"/>
            <p:cNvSpPr>
              <a:spLocks noChangeArrowheads="1"/>
            </p:cNvSpPr>
            <p:nvPr/>
          </p:nvSpPr>
          <p:spPr bwMode="auto">
            <a:xfrm>
              <a:off x="3826" y="1829"/>
              <a:ext cx="173" cy="1703"/>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56" name="Rectangle 47"/>
            <p:cNvSpPr>
              <a:spLocks noChangeArrowheads="1"/>
            </p:cNvSpPr>
            <p:nvPr/>
          </p:nvSpPr>
          <p:spPr bwMode="auto">
            <a:xfrm>
              <a:off x="3953" y="1791"/>
              <a:ext cx="173" cy="1741"/>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57" name="Rectangle 48"/>
            <p:cNvSpPr>
              <a:spLocks noChangeArrowheads="1"/>
            </p:cNvSpPr>
            <p:nvPr/>
          </p:nvSpPr>
          <p:spPr bwMode="auto">
            <a:xfrm>
              <a:off x="4073" y="1740"/>
              <a:ext cx="173" cy="1792"/>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58" name="Rectangle 49"/>
            <p:cNvSpPr>
              <a:spLocks noChangeArrowheads="1"/>
            </p:cNvSpPr>
            <p:nvPr/>
          </p:nvSpPr>
          <p:spPr bwMode="auto">
            <a:xfrm>
              <a:off x="4192" y="1689"/>
              <a:ext cx="173" cy="1843"/>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59" name="Rectangle 50"/>
            <p:cNvSpPr>
              <a:spLocks noChangeArrowheads="1"/>
            </p:cNvSpPr>
            <p:nvPr/>
          </p:nvSpPr>
          <p:spPr bwMode="auto">
            <a:xfrm>
              <a:off x="4307" y="1650"/>
              <a:ext cx="173" cy="1882"/>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60" name="Rectangle 51"/>
            <p:cNvSpPr>
              <a:spLocks noChangeArrowheads="1"/>
            </p:cNvSpPr>
            <p:nvPr/>
          </p:nvSpPr>
          <p:spPr bwMode="auto">
            <a:xfrm>
              <a:off x="4432" y="1600"/>
              <a:ext cx="173" cy="1932"/>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61" name="Rectangle 52"/>
            <p:cNvSpPr>
              <a:spLocks noChangeArrowheads="1"/>
            </p:cNvSpPr>
            <p:nvPr/>
          </p:nvSpPr>
          <p:spPr bwMode="auto">
            <a:xfrm>
              <a:off x="4547" y="1549"/>
              <a:ext cx="173" cy="1983"/>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62" name="Rectangle 53"/>
            <p:cNvSpPr>
              <a:spLocks noChangeArrowheads="1"/>
            </p:cNvSpPr>
            <p:nvPr/>
          </p:nvSpPr>
          <p:spPr bwMode="auto">
            <a:xfrm>
              <a:off x="4672" y="1498"/>
              <a:ext cx="173" cy="2034"/>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63" name="Rectangle 54"/>
            <p:cNvSpPr>
              <a:spLocks noChangeArrowheads="1"/>
            </p:cNvSpPr>
            <p:nvPr/>
          </p:nvSpPr>
          <p:spPr bwMode="auto">
            <a:xfrm>
              <a:off x="4793" y="1460"/>
              <a:ext cx="173" cy="2072"/>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64" name="Rectangle 55"/>
            <p:cNvSpPr>
              <a:spLocks noChangeArrowheads="1"/>
            </p:cNvSpPr>
            <p:nvPr/>
          </p:nvSpPr>
          <p:spPr bwMode="auto">
            <a:xfrm>
              <a:off x="4919" y="1409"/>
              <a:ext cx="173" cy="2123"/>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65" name="Rectangle 56"/>
            <p:cNvSpPr>
              <a:spLocks noChangeArrowheads="1"/>
            </p:cNvSpPr>
            <p:nvPr/>
          </p:nvSpPr>
          <p:spPr bwMode="auto">
            <a:xfrm>
              <a:off x="5045" y="1359"/>
              <a:ext cx="173" cy="2173"/>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66" name="Rectangle 57"/>
            <p:cNvSpPr>
              <a:spLocks noChangeArrowheads="1"/>
            </p:cNvSpPr>
            <p:nvPr/>
          </p:nvSpPr>
          <p:spPr bwMode="auto">
            <a:xfrm>
              <a:off x="5177" y="1295"/>
              <a:ext cx="173" cy="2237"/>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67" name="Rectangle 58"/>
            <p:cNvSpPr>
              <a:spLocks noChangeArrowheads="1"/>
            </p:cNvSpPr>
            <p:nvPr/>
          </p:nvSpPr>
          <p:spPr bwMode="auto">
            <a:xfrm>
              <a:off x="5309" y="1244"/>
              <a:ext cx="173" cy="2288"/>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468" name="Rectangle 59"/>
            <p:cNvSpPr>
              <a:spLocks noChangeArrowheads="1"/>
            </p:cNvSpPr>
            <p:nvPr/>
          </p:nvSpPr>
          <p:spPr bwMode="auto">
            <a:xfrm>
              <a:off x="713" y="3328"/>
              <a:ext cx="173" cy="204"/>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69" name="Rectangle 60"/>
            <p:cNvSpPr>
              <a:spLocks noChangeArrowheads="1"/>
            </p:cNvSpPr>
            <p:nvPr/>
          </p:nvSpPr>
          <p:spPr bwMode="auto">
            <a:xfrm>
              <a:off x="822" y="3316"/>
              <a:ext cx="173" cy="216"/>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70" name="Rectangle 61"/>
            <p:cNvSpPr>
              <a:spLocks noChangeArrowheads="1"/>
            </p:cNvSpPr>
            <p:nvPr/>
          </p:nvSpPr>
          <p:spPr bwMode="auto">
            <a:xfrm>
              <a:off x="947" y="3290"/>
              <a:ext cx="173" cy="242"/>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71" name="Rectangle 62"/>
            <p:cNvSpPr>
              <a:spLocks noChangeArrowheads="1"/>
            </p:cNvSpPr>
            <p:nvPr/>
          </p:nvSpPr>
          <p:spPr bwMode="auto">
            <a:xfrm>
              <a:off x="1062" y="3265"/>
              <a:ext cx="173" cy="267"/>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72" name="Rectangle 63"/>
            <p:cNvSpPr>
              <a:spLocks noChangeArrowheads="1"/>
            </p:cNvSpPr>
            <p:nvPr/>
          </p:nvSpPr>
          <p:spPr bwMode="auto">
            <a:xfrm>
              <a:off x="1176" y="3277"/>
              <a:ext cx="173" cy="255"/>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73" name="Rectangle 64"/>
            <p:cNvSpPr>
              <a:spLocks noChangeArrowheads="1"/>
            </p:cNvSpPr>
            <p:nvPr/>
          </p:nvSpPr>
          <p:spPr bwMode="auto">
            <a:xfrm>
              <a:off x="1295" y="3277"/>
              <a:ext cx="173" cy="255"/>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74" name="Rectangle 65"/>
            <p:cNvSpPr>
              <a:spLocks noChangeArrowheads="1"/>
            </p:cNvSpPr>
            <p:nvPr/>
          </p:nvSpPr>
          <p:spPr bwMode="auto">
            <a:xfrm>
              <a:off x="1410" y="3265"/>
              <a:ext cx="173" cy="267"/>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75" name="Rectangle 66"/>
            <p:cNvSpPr>
              <a:spLocks noChangeArrowheads="1"/>
            </p:cNvSpPr>
            <p:nvPr/>
          </p:nvSpPr>
          <p:spPr bwMode="auto">
            <a:xfrm>
              <a:off x="1529" y="3239"/>
              <a:ext cx="173" cy="293"/>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76" name="Rectangle 67"/>
            <p:cNvSpPr>
              <a:spLocks noChangeArrowheads="1"/>
            </p:cNvSpPr>
            <p:nvPr/>
          </p:nvSpPr>
          <p:spPr bwMode="auto">
            <a:xfrm>
              <a:off x="1644" y="3226"/>
              <a:ext cx="173" cy="306"/>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77" name="Rectangle 68"/>
            <p:cNvSpPr>
              <a:spLocks noChangeArrowheads="1"/>
            </p:cNvSpPr>
            <p:nvPr/>
          </p:nvSpPr>
          <p:spPr bwMode="auto">
            <a:xfrm>
              <a:off x="1763" y="3201"/>
              <a:ext cx="173" cy="331"/>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78" name="Rectangle 69"/>
            <p:cNvSpPr>
              <a:spLocks noChangeArrowheads="1"/>
            </p:cNvSpPr>
            <p:nvPr/>
          </p:nvSpPr>
          <p:spPr bwMode="auto">
            <a:xfrm>
              <a:off x="1872" y="3188"/>
              <a:ext cx="173" cy="344"/>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79" name="Rectangle 70"/>
            <p:cNvSpPr>
              <a:spLocks noChangeArrowheads="1"/>
            </p:cNvSpPr>
            <p:nvPr/>
          </p:nvSpPr>
          <p:spPr bwMode="auto">
            <a:xfrm>
              <a:off x="1992" y="3188"/>
              <a:ext cx="173" cy="344"/>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80" name="Rectangle 71"/>
            <p:cNvSpPr>
              <a:spLocks noChangeArrowheads="1"/>
            </p:cNvSpPr>
            <p:nvPr/>
          </p:nvSpPr>
          <p:spPr bwMode="auto">
            <a:xfrm>
              <a:off x="2094" y="3226"/>
              <a:ext cx="173" cy="306"/>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81" name="Rectangle 72"/>
            <p:cNvSpPr>
              <a:spLocks noChangeArrowheads="1"/>
            </p:cNvSpPr>
            <p:nvPr/>
          </p:nvSpPr>
          <p:spPr bwMode="auto">
            <a:xfrm>
              <a:off x="2220" y="3214"/>
              <a:ext cx="173" cy="318"/>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82" name="Rectangle 73"/>
            <p:cNvSpPr>
              <a:spLocks noChangeArrowheads="1"/>
            </p:cNvSpPr>
            <p:nvPr/>
          </p:nvSpPr>
          <p:spPr bwMode="auto">
            <a:xfrm>
              <a:off x="2340" y="3188"/>
              <a:ext cx="173" cy="344"/>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83" name="Rectangle 74"/>
            <p:cNvSpPr>
              <a:spLocks noChangeArrowheads="1"/>
            </p:cNvSpPr>
            <p:nvPr/>
          </p:nvSpPr>
          <p:spPr bwMode="auto">
            <a:xfrm>
              <a:off x="2472" y="3163"/>
              <a:ext cx="173" cy="369"/>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84" name="Rectangle 75"/>
            <p:cNvSpPr>
              <a:spLocks noChangeArrowheads="1"/>
            </p:cNvSpPr>
            <p:nvPr/>
          </p:nvSpPr>
          <p:spPr bwMode="auto">
            <a:xfrm>
              <a:off x="2599" y="3137"/>
              <a:ext cx="173" cy="395"/>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85" name="Rectangle 76"/>
            <p:cNvSpPr>
              <a:spLocks noChangeArrowheads="1"/>
            </p:cNvSpPr>
            <p:nvPr/>
          </p:nvSpPr>
          <p:spPr bwMode="auto">
            <a:xfrm>
              <a:off x="2730" y="3113"/>
              <a:ext cx="173" cy="419"/>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86" name="Rectangle 77"/>
            <p:cNvSpPr>
              <a:spLocks noChangeArrowheads="1"/>
            </p:cNvSpPr>
            <p:nvPr/>
          </p:nvSpPr>
          <p:spPr bwMode="auto">
            <a:xfrm>
              <a:off x="2863" y="3087"/>
              <a:ext cx="173" cy="445"/>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87" name="Rectangle 78"/>
            <p:cNvSpPr>
              <a:spLocks noChangeArrowheads="1"/>
            </p:cNvSpPr>
            <p:nvPr/>
          </p:nvSpPr>
          <p:spPr bwMode="auto">
            <a:xfrm>
              <a:off x="2988" y="3062"/>
              <a:ext cx="173" cy="470"/>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88" name="Rectangle 79"/>
            <p:cNvSpPr>
              <a:spLocks noChangeArrowheads="1"/>
            </p:cNvSpPr>
            <p:nvPr/>
          </p:nvSpPr>
          <p:spPr bwMode="auto">
            <a:xfrm>
              <a:off x="3109" y="3023"/>
              <a:ext cx="173" cy="509"/>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89" name="Rectangle 80"/>
            <p:cNvSpPr>
              <a:spLocks noChangeArrowheads="1"/>
            </p:cNvSpPr>
            <p:nvPr/>
          </p:nvSpPr>
          <p:spPr bwMode="auto">
            <a:xfrm>
              <a:off x="3240" y="2998"/>
              <a:ext cx="173" cy="534"/>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90" name="Rectangle 81"/>
            <p:cNvSpPr>
              <a:spLocks noChangeArrowheads="1"/>
            </p:cNvSpPr>
            <p:nvPr/>
          </p:nvSpPr>
          <p:spPr bwMode="auto">
            <a:xfrm>
              <a:off x="3360" y="2959"/>
              <a:ext cx="173" cy="573"/>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91" name="Rectangle 82"/>
            <p:cNvSpPr>
              <a:spLocks noChangeArrowheads="1"/>
            </p:cNvSpPr>
            <p:nvPr/>
          </p:nvSpPr>
          <p:spPr bwMode="auto">
            <a:xfrm>
              <a:off x="3481" y="2934"/>
              <a:ext cx="173" cy="598"/>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92" name="Rectangle 83"/>
            <p:cNvSpPr>
              <a:spLocks noChangeArrowheads="1"/>
            </p:cNvSpPr>
            <p:nvPr/>
          </p:nvSpPr>
          <p:spPr bwMode="auto">
            <a:xfrm>
              <a:off x="3612" y="2896"/>
              <a:ext cx="173" cy="636"/>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93" name="Rectangle 84"/>
            <p:cNvSpPr>
              <a:spLocks noChangeArrowheads="1"/>
            </p:cNvSpPr>
            <p:nvPr/>
          </p:nvSpPr>
          <p:spPr bwMode="auto">
            <a:xfrm>
              <a:off x="3739" y="2871"/>
              <a:ext cx="173" cy="661"/>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94" name="Rectangle 85"/>
            <p:cNvSpPr>
              <a:spLocks noChangeArrowheads="1"/>
            </p:cNvSpPr>
            <p:nvPr/>
          </p:nvSpPr>
          <p:spPr bwMode="auto">
            <a:xfrm>
              <a:off x="3864" y="2833"/>
              <a:ext cx="173" cy="699"/>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95" name="Rectangle 86"/>
            <p:cNvSpPr>
              <a:spLocks noChangeArrowheads="1"/>
            </p:cNvSpPr>
            <p:nvPr/>
          </p:nvSpPr>
          <p:spPr bwMode="auto">
            <a:xfrm>
              <a:off x="3997" y="2795"/>
              <a:ext cx="173" cy="737"/>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96" name="Rectangle 87"/>
            <p:cNvSpPr>
              <a:spLocks noChangeArrowheads="1"/>
            </p:cNvSpPr>
            <p:nvPr/>
          </p:nvSpPr>
          <p:spPr bwMode="auto">
            <a:xfrm>
              <a:off x="4111" y="2756"/>
              <a:ext cx="173" cy="776"/>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97" name="Rectangle 88"/>
            <p:cNvSpPr>
              <a:spLocks noChangeArrowheads="1"/>
            </p:cNvSpPr>
            <p:nvPr/>
          </p:nvSpPr>
          <p:spPr bwMode="auto">
            <a:xfrm>
              <a:off x="4231" y="2705"/>
              <a:ext cx="173" cy="827"/>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98" name="Rectangle 89"/>
            <p:cNvSpPr>
              <a:spLocks noChangeArrowheads="1"/>
            </p:cNvSpPr>
            <p:nvPr/>
          </p:nvSpPr>
          <p:spPr bwMode="auto">
            <a:xfrm>
              <a:off x="4339" y="2667"/>
              <a:ext cx="173" cy="865"/>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499" name="Rectangle 90"/>
            <p:cNvSpPr>
              <a:spLocks noChangeArrowheads="1"/>
            </p:cNvSpPr>
            <p:nvPr/>
          </p:nvSpPr>
          <p:spPr bwMode="auto">
            <a:xfrm>
              <a:off x="4476" y="2617"/>
              <a:ext cx="173" cy="915"/>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500" name="Rectangle 91"/>
            <p:cNvSpPr>
              <a:spLocks noChangeArrowheads="1"/>
            </p:cNvSpPr>
            <p:nvPr/>
          </p:nvSpPr>
          <p:spPr bwMode="auto">
            <a:xfrm>
              <a:off x="4591" y="2579"/>
              <a:ext cx="173" cy="953"/>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501" name="Rectangle 92"/>
            <p:cNvSpPr>
              <a:spLocks noChangeArrowheads="1"/>
            </p:cNvSpPr>
            <p:nvPr/>
          </p:nvSpPr>
          <p:spPr bwMode="auto">
            <a:xfrm>
              <a:off x="4716" y="2528"/>
              <a:ext cx="173" cy="1004"/>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502" name="Rectangle 93"/>
            <p:cNvSpPr>
              <a:spLocks noChangeArrowheads="1"/>
            </p:cNvSpPr>
            <p:nvPr/>
          </p:nvSpPr>
          <p:spPr bwMode="auto">
            <a:xfrm>
              <a:off x="4831" y="2477"/>
              <a:ext cx="173" cy="1055"/>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503" name="Rectangle 94"/>
            <p:cNvSpPr>
              <a:spLocks noChangeArrowheads="1"/>
            </p:cNvSpPr>
            <p:nvPr/>
          </p:nvSpPr>
          <p:spPr bwMode="auto">
            <a:xfrm>
              <a:off x="4940" y="2426"/>
              <a:ext cx="173" cy="1106"/>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504" name="Rectangle 95"/>
            <p:cNvSpPr>
              <a:spLocks noChangeArrowheads="1"/>
            </p:cNvSpPr>
            <p:nvPr/>
          </p:nvSpPr>
          <p:spPr bwMode="auto">
            <a:xfrm>
              <a:off x="5071" y="2363"/>
              <a:ext cx="173" cy="1169"/>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505" name="Rectangle 96"/>
            <p:cNvSpPr>
              <a:spLocks noChangeArrowheads="1"/>
            </p:cNvSpPr>
            <p:nvPr/>
          </p:nvSpPr>
          <p:spPr bwMode="auto">
            <a:xfrm>
              <a:off x="5197" y="2299"/>
              <a:ext cx="173" cy="1233"/>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506" name="Rectangle 97"/>
            <p:cNvSpPr>
              <a:spLocks noChangeArrowheads="1"/>
            </p:cNvSpPr>
            <p:nvPr/>
          </p:nvSpPr>
          <p:spPr bwMode="auto">
            <a:xfrm>
              <a:off x="5335" y="2235"/>
              <a:ext cx="173" cy="1297"/>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sp>
          <p:nvSpPr>
            <p:cNvPr id="17507" name="Line 98"/>
            <p:cNvSpPr>
              <a:spLocks noChangeShapeType="1"/>
            </p:cNvSpPr>
            <p:nvPr/>
          </p:nvSpPr>
          <p:spPr bwMode="auto">
            <a:xfrm>
              <a:off x="627" y="1046"/>
              <a:ext cx="1" cy="2543"/>
            </a:xfrm>
            <a:prstGeom prst="line">
              <a:avLst/>
            </a:prstGeom>
            <a:noFill/>
            <a:ln w="15875">
              <a:solidFill>
                <a:srgbClr val="969696"/>
              </a:solidFill>
              <a:round/>
              <a:headEnd/>
              <a:tailEnd/>
            </a:ln>
          </p:spPr>
          <p:txBody>
            <a:bodyPr/>
            <a:lstStyle/>
            <a:p>
              <a:endParaRPr lang="en-US" b="1" dirty="0">
                <a:solidFill>
                  <a:schemeClr val="bg1"/>
                </a:solidFill>
              </a:endParaRPr>
            </a:p>
          </p:txBody>
        </p:sp>
        <p:sp>
          <p:nvSpPr>
            <p:cNvPr id="17508" name="Rectangle 99"/>
            <p:cNvSpPr>
              <a:spLocks noChangeArrowheads="1"/>
            </p:cNvSpPr>
            <p:nvPr/>
          </p:nvSpPr>
          <p:spPr bwMode="auto">
            <a:xfrm>
              <a:off x="485" y="2939"/>
              <a:ext cx="107"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$5</a:t>
              </a:r>
            </a:p>
          </p:txBody>
        </p:sp>
        <p:sp>
          <p:nvSpPr>
            <p:cNvPr id="17509" name="Rectangle 100"/>
            <p:cNvSpPr>
              <a:spLocks noChangeArrowheads="1"/>
            </p:cNvSpPr>
            <p:nvPr/>
          </p:nvSpPr>
          <p:spPr bwMode="auto">
            <a:xfrm>
              <a:off x="427" y="2431"/>
              <a:ext cx="161"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$10</a:t>
              </a:r>
            </a:p>
          </p:txBody>
        </p:sp>
        <p:sp>
          <p:nvSpPr>
            <p:cNvPr id="17510" name="Rectangle 101"/>
            <p:cNvSpPr>
              <a:spLocks noChangeArrowheads="1"/>
            </p:cNvSpPr>
            <p:nvPr/>
          </p:nvSpPr>
          <p:spPr bwMode="auto">
            <a:xfrm>
              <a:off x="427" y="1922"/>
              <a:ext cx="161"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$15</a:t>
              </a:r>
            </a:p>
          </p:txBody>
        </p:sp>
        <p:sp>
          <p:nvSpPr>
            <p:cNvPr id="17511" name="Rectangle 102"/>
            <p:cNvSpPr>
              <a:spLocks noChangeArrowheads="1"/>
            </p:cNvSpPr>
            <p:nvPr/>
          </p:nvSpPr>
          <p:spPr bwMode="auto">
            <a:xfrm>
              <a:off x="427" y="1414"/>
              <a:ext cx="161"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$20</a:t>
              </a:r>
            </a:p>
          </p:txBody>
        </p:sp>
        <p:sp>
          <p:nvSpPr>
            <p:cNvPr id="17512" name="Rectangle 103"/>
            <p:cNvSpPr>
              <a:spLocks noChangeArrowheads="1"/>
            </p:cNvSpPr>
            <p:nvPr/>
          </p:nvSpPr>
          <p:spPr bwMode="auto">
            <a:xfrm>
              <a:off x="427" y="906"/>
              <a:ext cx="161"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$25</a:t>
              </a:r>
            </a:p>
          </p:txBody>
        </p:sp>
        <p:sp>
          <p:nvSpPr>
            <p:cNvPr id="17513" name="Rectangle 104"/>
            <p:cNvSpPr>
              <a:spLocks noChangeArrowheads="1"/>
            </p:cNvSpPr>
            <p:nvPr/>
          </p:nvSpPr>
          <p:spPr bwMode="auto">
            <a:xfrm>
              <a:off x="600" y="3632"/>
              <a:ext cx="214"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1995</a:t>
              </a:r>
            </a:p>
          </p:txBody>
        </p:sp>
        <p:sp>
          <p:nvSpPr>
            <p:cNvPr id="17514" name="Rectangle 105"/>
            <p:cNvSpPr>
              <a:spLocks noChangeArrowheads="1"/>
            </p:cNvSpPr>
            <p:nvPr/>
          </p:nvSpPr>
          <p:spPr bwMode="auto">
            <a:xfrm>
              <a:off x="1183" y="3632"/>
              <a:ext cx="214"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2000</a:t>
              </a:r>
            </a:p>
          </p:txBody>
        </p:sp>
        <p:sp>
          <p:nvSpPr>
            <p:cNvPr id="17515" name="Rectangle 106"/>
            <p:cNvSpPr>
              <a:spLocks noChangeArrowheads="1"/>
            </p:cNvSpPr>
            <p:nvPr/>
          </p:nvSpPr>
          <p:spPr bwMode="auto">
            <a:xfrm>
              <a:off x="1765" y="3632"/>
              <a:ext cx="214"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2005</a:t>
              </a:r>
            </a:p>
          </p:txBody>
        </p:sp>
        <p:sp>
          <p:nvSpPr>
            <p:cNvPr id="17516" name="Rectangle 107"/>
            <p:cNvSpPr>
              <a:spLocks noChangeArrowheads="1"/>
            </p:cNvSpPr>
            <p:nvPr/>
          </p:nvSpPr>
          <p:spPr bwMode="auto">
            <a:xfrm>
              <a:off x="2348" y="3632"/>
              <a:ext cx="214"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2010</a:t>
              </a:r>
            </a:p>
          </p:txBody>
        </p:sp>
        <p:sp>
          <p:nvSpPr>
            <p:cNvPr id="17517" name="Rectangle 108"/>
            <p:cNvSpPr>
              <a:spLocks noChangeArrowheads="1"/>
            </p:cNvSpPr>
            <p:nvPr/>
          </p:nvSpPr>
          <p:spPr bwMode="auto">
            <a:xfrm>
              <a:off x="2930" y="3632"/>
              <a:ext cx="214"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2015</a:t>
              </a:r>
            </a:p>
          </p:txBody>
        </p:sp>
        <p:sp>
          <p:nvSpPr>
            <p:cNvPr id="17518" name="Rectangle 109"/>
            <p:cNvSpPr>
              <a:spLocks noChangeArrowheads="1"/>
            </p:cNvSpPr>
            <p:nvPr/>
          </p:nvSpPr>
          <p:spPr bwMode="auto">
            <a:xfrm>
              <a:off x="3506" y="3632"/>
              <a:ext cx="214"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2020</a:t>
              </a:r>
            </a:p>
          </p:txBody>
        </p:sp>
        <p:sp>
          <p:nvSpPr>
            <p:cNvPr id="17519" name="Rectangle 110"/>
            <p:cNvSpPr>
              <a:spLocks noChangeArrowheads="1"/>
            </p:cNvSpPr>
            <p:nvPr/>
          </p:nvSpPr>
          <p:spPr bwMode="auto">
            <a:xfrm>
              <a:off x="4089" y="3632"/>
              <a:ext cx="214"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2025</a:t>
              </a:r>
            </a:p>
          </p:txBody>
        </p:sp>
        <p:sp>
          <p:nvSpPr>
            <p:cNvPr id="17520" name="Rectangle 111"/>
            <p:cNvSpPr>
              <a:spLocks noChangeArrowheads="1"/>
            </p:cNvSpPr>
            <p:nvPr/>
          </p:nvSpPr>
          <p:spPr bwMode="auto">
            <a:xfrm>
              <a:off x="4671" y="3632"/>
              <a:ext cx="214"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2030</a:t>
              </a:r>
            </a:p>
          </p:txBody>
        </p:sp>
        <p:sp>
          <p:nvSpPr>
            <p:cNvPr id="17521" name="Rectangle 112"/>
            <p:cNvSpPr>
              <a:spLocks noChangeArrowheads="1"/>
            </p:cNvSpPr>
            <p:nvPr/>
          </p:nvSpPr>
          <p:spPr bwMode="auto">
            <a:xfrm>
              <a:off x="5253" y="3632"/>
              <a:ext cx="214" cy="116"/>
            </a:xfrm>
            <a:prstGeom prst="rect">
              <a:avLst/>
            </a:prstGeom>
            <a:noFill/>
            <a:ln w="9525">
              <a:noFill/>
              <a:miter lim="800000"/>
              <a:headEnd/>
              <a:tailEnd/>
            </a:ln>
          </p:spPr>
          <p:txBody>
            <a:bodyPr wrap="none" lIns="0" tIns="0" rIns="0" bIns="0">
              <a:spAutoFit/>
            </a:bodyPr>
            <a:lstStyle/>
            <a:p>
              <a:r>
                <a:rPr lang="en-US" sz="1200" b="1" dirty="0">
                  <a:solidFill>
                    <a:schemeClr val="bg1"/>
                  </a:solidFill>
                </a:rPr>
                <a:t>2035</a:t>
              </a:r>
            </a:p>
          </p:txBody>
        </p:sp>
        <p:sp>
          <p:nvSpPr>
            <p:cNvPr id="17522" name="Rectangle 113"/>
            <p:cNvSpPr>
              <a:spLocks noChangeArrowheads="1"/>
            </p:cNvSpPr>
            <p:nvPr/>
          </p:nvSpPr>
          <p:spPr bwMode="auto">
            <a:xfrm rot="16200000">
              <a:off x="-390" y="2094"/>
              <a:ext cx="1348" cy="136"/>
            </a:xfrm>
            <a:prstGeom prst="rect">
              <a:avLst/>
            </a:prstGeom>
            <a:noFill/>
            <a:ln w="9525">
              <a:noFill/>
              <a:miter lim="800000"/>
              <a:headEnd/>
              <a:tailEnd/>
            </a:ln>
          </p:spPr>
          <p:txBody>
            <a:bodyPr wrap="none" lIns="0" tIns="0" rIns="0" bIns="0">
              <a:spAutoFit/>
            </a:bodyPr>
            <a:lstStyle/>
            <a:p>
              <a:r>
                <a:rPr lang="en-US" sz="1400" b="1" dirty="0">
                  <a:solidFill>
                    <a:schemeClr val="bg1"/>
                  </a:solidFill>
                </a:rPr>
                <a:t>Trillion U. S. 2000 Dollars</a:t>
              </a:r>
            </a:p>
          </p:txBody>
        </p:sp>
        <p:sp>
          <p:nvSpPr>
            <p:cNvPr id="17523" name="Line 114"/>
            <p:cNvSpPr>
              <a:spLocks noChangeShapeType="1"/>
            </p:cNvSpPr>
            <p:nvPr/>
          </p:nvSpPr>
          <p:spPr bwMode="auto">
            <a:xfrm flipH="1" flipV="1">
              <a:off x="622" y="3583"/>
              <a:ext cx="4877" cy="6"/>
            </a:xfrm>
            <a:prstGeom prst="line">
              <a:avLst/>
            </a:prstGeom>
            <a:noFill/>
            <a:ln w="15875">
              <a:solidFill>
                <a:srgbClr val="969696"/>
              </a:solidFill>
              <a:round/>
              <a:headEnd/>
              <a:tailEnd/>
            </a:ln>
          </p:spPr>
          <p:txBody>
            <a:bodyPr/>
            <a:lstStyle/>
            <a:p>
              <a:endParaRPr lang="en-US" b="1" dirty="0">
                <a:solidFill>
                  <a:schemeClr val="bg1"/>
                </a:solidFill>
              </a:endParaRPr>
            </a:p>
          </p:txBody>
        </p:sp>
        <p:sp>
          <p:nvSpPr>
            <p:cNvPr id="17524" name="Rectangle 115"/>
            <p:cNvSpPr>
              <a:spLocks noChangeArrowheads="1"/>
            </p:cNvSpPr>
            <p:nvPr/>
          </p:nvSpPr>
          <p:spPr bwMode="auto">
            <a:xfrm>
              <a:off x="1120" y="882"/>
              <a:ext cx="308" cy="889"/>
            </a:xfrm>
            <a:prstGeom prst="rect">
              <a:avLst/>
            </a:prstGeom>
            <a:solidFill>
              <a:schemeClr val="accent1"/>
            </a:solidFill>
            <a:ln w="12700">
              <a:solidFill>
                <a:srgbClr val="C0C0C0"/>
              </a:solidFill>
              <a:miter lim="800000"/>
              <a:headEnd/>
              <a:tailEnd/>
            </a:ln>
          </p:spPr>
          <p:txBody>
            <a:bodyPr/>
            <a:lstStyle/>
            <a:p>
              <a:endParaRPr lang="en-US" b="1" dirty="0">
                <a:solidFill>
                  <a:schemeClr val="bg1"/>
                </a:solidFill>
              </a:endParaRPr>
            </a:p>
          </p:txBody>
        </p:sp>
        <p:sp>
          <p:nvSpPr>
            <p:cNvPr id="17525" name="Rectangle 116"/>
            <p:cNvSpPr>
              <a:spLocks noChangeArrowheads="1"/>
            </p:cNvSpPr>
            <p:nvPr/>
          </p:nvSpPr>
          <p:spPr bwMode="auto">
            <a:xfrm>
              <a:off x="1202" y="1297"/>
              <a:ext cx="258" cy="474"/>
            </a:xfrm>
            <a:prstGeom prst="rect">
              <a:avLst/>
            </a:prstGeom>
            <a:solidFill>
              <a:schemeClr val="accent2"/>
            </a:solidFill>
            <a:ln w="12700">
              <a:solidFill>
                <a:schemeClr val="tx1">
                  <a:lumMod val="75000"/>
                </a:schemeClr>
              </a:solidFill>
              <a:miter lim="800000"/>
              <a:headEnd/>
              <a:tailEnd/>
            </a:ln>
          </p:spPr>
          <p:txBody>
            <a:bodyPr/>
            <a:lstStyle/>
            <a:p>
              <a:endParaRPr lang="en-US" b="1" dirty="0">
                <a:solidFill>
                  <a:schemeClr val="bg1"/>
                </a:solidFill>
              </a:endParaRPr>
            </a:p>
          </p:txBody>
        </p:sp>
      </p:grpSp>
      <p:sp>
        <p:nvSpPr>
          <p:cNvPr id="117" name="Text Box 3"/>
          <p:cNvSpPr txBox="1">
            <a:spLocks noChangeArrowheads="1"/>
          </p:cNvSpPr>
          <p:nvPr/>
        </p:nvSpPr>
        <p:spPr bwMode="auto">
          <a:xfrm>
            <a:off x="0" y="6248400"/>
            <a:ext cx="8676653" cy="230832"/>
          </a:xfrm>
          <a:prstGeom prst="rect">
            <a:avLst/>
          </a:prstGeom>
          <a:noFill/>
          <a:ln w="12700" algn="ctr">
            <a:noFill/>
            <a:miter lim="800000"/>
            <a:headEnd/>
            <a:tailEnd/>
          </a:ln>
        </p:spPr>
        <p:txBody>
          <a:bodyPr wrap="square">
            <a:spAutoFit/>
          </a:bodyPr>
          <a:lstStyle/>
          <a:p>
            <a:pPr algn="l">
              <a:spcBef>
                <a:spcPct val="50000"/>
              </a:spcBef>
            </a:pPr>
            <a:r>
              <a:rPr lang="en-US" sz="900" b="0" dirty="0">
                <a:solidFill>
                  <a:schemeClr val="bg2"/>
                </a:solidFill>
              </a:rPr>
              <a:t>Source:  </a:t>
            </a:r>
            <a:r>
              <a:rPr lang="en-US" sz="900" b="0" dirty="0" smtClean="0">
                <a:solidFill>
                  <a:schemeClr val="bg2"/>
                </a:solidFill>
              </a:rPr>
              <a:t>Global Insight, Inc. April 2009.</a:t>
            </a:r>
            <a:endParaRPr lang="en-US" sz="900" b="0" dirty="0">
              <a:solidFill>
                <a:schemeClr val="bg2"/>
              </a:solidFill>
            </a:endParaRPr>
          </a:p>
        </p:txBody>
      </p:sp>
      <p:sp>
        <p:nvSpPr>
          <p:cNvPr id="119" name="Title 118"/>
          <p:cNvSpPr>
            <a:spLocks noGrp="1"/>
          </p:cNvSpPr>
          <p:nvPr>
            <p:ph type="title"/>
          </p:nvPr>
        </p:nvSpPr>
        <p:spPr/>
        <p:txBody>
          <a:bodyPr/>
          <a:lstStyle/>
          <a:p>
            <a:r>
              <a:rPr lang="en-US" dirty="0" smtClean="0"/>
              <a:t>Why Focus on Trade?</a:t>
            </a:r>
            <a:br>
              <a:rPr lang="en-US" dirty="0" smtClean="0"/>
            </a:br>
            <a:r>
              <a:rPr lang="en-US" sz="2400" dirty="0" smtClean="0"/>
              <a:t>U.S. Foreign Trade Value Expected to Quadruple by 2035 </a:t>
            </a:r>
            <a:endParaRPr lang="en-US" dirty="0"/>
          </a:p>
        </p:txBody>
      </p:sp>
      <p:sp>
        <p:nvSpPr>
          <p:cNvPr id="113" name="Slide Number Placeholder 2"/>
          <p:cNvSpPr txBox="1">
            <a:spLocks/>
          </p:cNvSpPr>
          <p:nvPr/>
        </p:nvSpPr>
        <p:spPr>
          <a:xfrm>
            <a:off x="4239768" y="6422443"/>
            <a:ext cx="66446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Focus on Trade? </a:t>
            </a:r>
            <a:br>
              <a:rPr lang="en-US" dirty="0" smtClean="0"/>
            </a:br>
            <a:r>
              <a:rPr lang="en-US" sz="2400" dirty="0" smtClean="0"/>
              <a:t>Changing Global Trading Patterns Favor Florida</a:t>
            </a:r>
            <a:endParaRPr lang="en-US" sz="2400" dirty="0"/>
          </a:p>
        </p:txBody>
      </p:sp>
      <p:pic>
        <p:nvPicPr>
          <p:cNvPr id="6" name="Picture 2" descr="P:\8260 - FLDOT FTP\010 - ProjMgmt&amp;Sppt\Image Library\access-map.jpg"/>
          <p:cNvPicPr>
            <a:picLocks noChangeAspect="1" noChangeArrowheads="1"/>
          </p:cNvPicPr>
          <p:nvPr/>
        </p:nvPicPr>
        <p:blipFill>
          <a:blip r:embed="rId3" cstate="screen"/>
          <a:srcRect/>
          <a:stretch>
            <a:fillRect/>
          </a:stretch>
        </p:blipFill>
        <p:spPr bwMode="auto">
          <a:xfrm>
            <a:off x="602455" y="1195275"/>
            <a:ext cx="7995613" cy="5173484"/>
          </a:xfrm>
          <a:prstGeom prst="rect">
            <a:avLst/>
          </a:prstGeom>
          <a:noFill/>
        </p:spPr>
      </p:pic>
      <p:sp>
        <p:nvSpPr>
          <p:cNvPr id="7" name="Rectangle 7"/>
          <p:cNvSpPr>
            <a:spLocks noChangeArrowheads="1"/>
          </p:cNvSpPr>
          <p:nvPr/>
        </p:nvSpPr>
        <p:spPr bwMode="auto">
          <a:xfrm>
            <a:off x="22858" y="6318096"/>
            <a:ext cx="2940050" cy="138499"/>
          </a:xfrm>
          <a:prstGeom prst="rect">
            <a:avLst/>
          </a:prstGeom>
          <a:noFill/>
          <a:ln w="9525">
            <a:noFill/>
            <a:miter lim="800000"/>
            <a:headEnd/>
            <a:tailEnd/>
          </a:ln>
        </p:spPr>
        <p:txBody>
          <a:bodyPr lIns="0" tIns="0" rIns="0" bIns="0">
            <a:spAutoFit/>
          </a:bodyPr>
          <a:lstStyle/>
          <a:p>
            <a:pPr marL="119063">
              <a:spcBef>
                <a:spcPct val="50000"/>
              </a:spcBef>
            </a:pPr>
            <a:r>
              <a:rPr lang="en-US" sz="900" dirty="0">
                <a:solidFill>
                  <a:schemeClr val="bg2"/>
                </a:solidFill>
              </a:rPr>
              <a:t>Source:  European Communities, 2008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4"/>
          <p:cNvSpPr>
            <a:spLocks noGrp="1" noChangeArrowheads="1"/>
          </p:cNvSpPr>
          <p:nvPr>
            <p:ph type="title"/>
          </p:nvPr>
        </p:nvSpPr>
        <p:spPr/>
        <p:txBody>
          <a:bodyPr/>
          <a:lstStyle/>
          <a:p>
            <a:r>
              <a:rPr lang="en-US" dirty="0" smtClean="0"/>
              <a:t>Why Focus on Trade?</a:t>
            </a:r>
            <a:br>
              <a:rPr lang="en-US" dirty="0" smtClean="0"/>
            </a:br>
            <a:r>
              <a:rPr lang="en-US" sz="2400" dirty="0" smtClean="0"/>
              <a:t>Florida Located in Fastest Growing US Consumer Market</a:t>
            </a:r>
          </a:p>
        </p:txBody>
      </p:sp>
      <p:sp>
        <p:nvSpPr>
          <p:cNvPr id="7" name="Content Placeholder 6"/>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cstate="screen"/>
          <a:srcRect/>
          <a:stretch>
            <a:fillRect/>
          </a:stretch>
        </p:blipFill>
        <p:spPr bwMode="auto">
          <a:xfrm>
            <a:off x="279918" y="1256191"/>
            <a:ext cx="8593494" cy="4992209"/>
          </a:xfrm>
          <a:prstGeom prst="rect">
            <a:avLst/>
          </a:prstGeom>
          <a:noFill/>
          <a:ln w="9525">
            <a:noFill/>
            <a:miter lim="800000"/>
            <a:headEnd/>
            <a:tailEnd/>
          </a:ln>
        </p:spPr>
      </p:pic>
      <p:sp>
        <p:nvSpPr>
          <p:cNvPr id="6" name="Text Box 3"/>
          <p:cNvSpPr txBox="1">
            <a:spLocks noChangeArrowheads="1"/>
          </p:cNvSpPr>
          <p:nvPr/>
        </p:nvSpPr>
        <p:spPr bwMode="auto">
          <a:xfrm>
            <a:off x="0" y="6269666"/>
            <a:ext cx="8676653" cy="230832"/>
          </a:xfrm>
          <a:prstGeom prst="rect">
            <a:avLst/>
          </a:prstGeom>
          <a:noFill/>
          <a:ln w="12700" algn="ctr">
            <a:noFill/>
            <a:miter lim="800000"/>
            <a:headEnd/>
            <a:tailEnd/>
          </a:ln>
        </p:spPr>
        <p:txBody>
          <a:bodyPr wrap="square">
            <a:spAutoFit/>
          </a:bodyPr>
          <a:lstStyle/>
          <a:p>
            <a:pPr algn="l">
              <a:spcBef>
                <a:spcPct val="50000"/>
              </a:spcBef>
            </a:pPr>
            <a:r>
              <a:rPr lang="en-US" sz="900" b="0" dirty="0">
                <a:solidFill>
                  <a:schemeClr val="bg2"/>
                </a:solidFill>
              </a:rPr>
              <a:t>Source:  </a:t>
            </a:r>
            <a:r>
              <a:rPr lang="en-US" sz="900" b="0" dirty="0" smtClean="0">
                <a:solidFill>
                  <a:schemeClr val="bg2"/>
                </a:solidFill>
              </a:rPr>
              <a:t>America 2050, Regional Plan Association</a:t>
            </a:r>
            <a:endParaRPr lang="en-US" sz="900" b="0" dirty="0">
              <a:solidFill>
                <a:schemeClr val="bg2"/>
              </a:solidFill>
            </a:endParaRPr>
          </a:p>
        </p:txBody>
      </p:sp>
      <p:sp>
        <p:nvSpPr>
          <p:cNvPr id="5" name="Slide Number Placeholder 2"/>
          <p:cNvSpPr txBox="1">
            <a:spLocks/>
          </p:cNvSpPr>
          <p:nvPr/>
        </p:nvSpPr>
        <p:spPr>
          <a:xfrm>
            <a:off x="4239768" y="6422443"/>
            <a:ext cx="66446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681037" y="2892056"/>
          <a:ext cx="7781925" cy="3496713"/>
        </p:xfrm>
        <a:graphic>
          <a:graphicData uri="http://schemas.openxmlformats.org/drawingml/2006/chart">
            <c:chart xmlns:c="http://schemas.openxmlformats.org/drawingml/2006/chart" xmlns:r="http://schemas.openxmlformats.org/officeDocument/2006/relationships" r:id="rId3"/>
          </a:graphicData>
        </a:graphic>
      </p:graphicFrame>
      <p:sp>
        <p:nvSpPr>
          <p:cNvPr id="4098" name="Title 3"/>
          <p:cNvSpPr>
            <a:spLocks noGrp="1"/>
          </p:cNvSpPr>
          <p:nvPr>
            <p:ph type="title"/>
          </p:nvPr>
        </p:nvSpPr>
        <p:spPr/>
        <p:txBody>
          <a:bodyPr/>
          <a:lstStyle/>
          <a:p>
            <a:r>
              <a:rPr lang="en-US" dirty="0" smtClean="0"/>
              <a:t>Trade and Logistics in Florida Today</a:t>
            </a:r>
            <a:br>
              <a:rPr lang="en-US" dirty="0" smtClean="0"/>
            </a:br>
            <a:r>
              <a:rPr lang="en-US" sz="2400" dirty="0" smtClean="0"/>
              <a:t>Key Source of Higher Wage Jobs</a:t>
            </a:r>
            <a:endParaRPr lang="en-US" dirty="0" smtClean="0"/>
          </a:p>
        </p:txBody>
      </p:sp>
      <p:sp>
        <p:nvSpPr>
          <p:cNvPr id="4099" name="Content Placeholder 4"/>
          <p:cNvSpPr>
            <a:spLocks noGrp="1"/>
          </p:cNvSpPr>
          <p:nvPr>
            <p:ph idx="1"/>
          </p:nvPr>
        </p:nvSpPr>
        <p:spPr/>
        <p:txBody>
          <a:bodyPr>
            <a:normAutofit/>
          </a:bodyPr>
          <a:lstStyle/>
          <a:p>
            <a:r>
              <a:rPr lang="en-US" sz="2400" dirty="0" smtClean="0"/>
              <a:t>570,000 direct jobs in trade and logistics in 2008</a:t>
            </a:r>
          </a:p>
          <a:p>
            <a:r>
              <a:rPr lang="en-US" sz="2400" dirty="0" smtClean="0"/>
              <a:t>Typical wage 29% higher than state average</a:t>
            </a:r>
          </a:p>
        </p:txBody>
      </p:sp>
      <p:sp>
        <p:nvSpPr>
          <p:cNvPr id="9" name="Rectangle 8"/>
          <p:cNvSpPr/>
          <p:nvPr/>
        </p:nvSpPr>
        <p:spPr>
          <a:xfrm>
            <a:off x="3692902" y="3130748"/>
            <a:ext cx="4025461" cy="307777"/>
          </a:xfrm>
          <a:prstGeom prst="rect">
            <a:avLst/>
          </a:prstGeom>
        </p:spPr>
        <p:txBody>
          <a:bodyPr wrap="none">
            <a:spAutoFit/>
          </a:bodyPr>
          <a:lstStyle/>
          <a:p>
            <a:r>
              <a:rPr lang="en-US" sz="1400" dirty="0" smtClean="0">
                <a:solidFill>
                  <a:schemeClr val="bg1"/>
                </a:solidFill>
                <a:latin typeface="Arial Unicode MS" pitchFamily="34" charset="-128"/>
                <a:ea typeface="Arial Unicode MS" pitchFamily="34" charset="-128"/>
                <a:cs typeface="Arial Unicode MS" pitchFamily="34" charset="-128"/>
              </a:rPr>
              <a:t>Logistics Industry Percent of Total Employment</a:t>
            </a:r>
            <a:endParaRPr lang="en-US" sz="1400" dirty="0">
              <a:solidFill>
                <a:schemeClr val="bg1"/>
              </a:solidFill>
              <a:latin typeface="Arial Unicode MS" pitchFamily="34" charset="-128"/>
              <a:ea typeface="Arial Unicode MS" pitchFamily="34" charset="-128"/>
              <a:cs typeface="Arial Unicode MS" pitchFamily="34" charset="-128"/>
            </a:endParaRPr>
          </a:p>
        </p:txBody>
      </p:sp>
      <p:sp>
        <p:nvSpPr>
          <p:cNvPr id="16" name="Rectangle 15"/>
          <p:cNvSpPr/>
          <p:nvPr/>
        </p:nvSpPr>
        <p:spPr>
          <a:xfrm>
            <a:off x="3353554" y="6035661"/>
            <a:ext cx="617477" cy="261610"/>
          </a:xfrm>
          <a:prstGeom prst="rect">
            <a:avLst/>
          </a:prstGeom>
        </p:spPr>
        <p:txBody>
          <a:bodyPr wrap="none">
            <a:spAutoFit/>
          </a:bodyPr>
          <a:lstStyle/>
          <a:p>
            <a:r>
              <a:rPr lang="en-US" sz="1050" b="1" dirty="0" smtClean="0">
                <a:solidFill>
                  <a:schemeClr val="bg1"/>
                </a:solidFill>
                <a:latin typeface="Arial Unicode MS" pitchFamily="34" charset="-128"/>
                <a:ea typeface="Arial Unicode MS" pitchFamily="34" charset="-128"/>
                <a:cs typeface="Arial Unicode MS" pitchFamily="34" charset="-128"/>
              </a:rPr>
              <a:t>Florida</a:t>
            </a:r>
            <a:endParaRPr lang="en-US" sz="1050" b="1" dirty="0">
              <a:solidFill>
                <a:schemeClr val="bg1"/>
              </a:solidFill>
              <a:latin typeface="Arial Unicode MS" pitchFamily="34" charset="-128"/>
              <a:ea typeface="Arial Unicode MS" pitchFamily="34" charset="-128"/>
              <a:cs typeface="Arial Unicode MS" pitchFamily="34" charset="-128"/>
            </a:endParaRPr>
          </a:p>
        </p:txBody>
      </p:sp>
      <p:grpSp>
        <p:nvGrpSpPr>
          <p:cNvPr id="2" name="Group 10"/>
          <p:cNvGrpSpPr/>
          <p:nvPr/>
        </p:nvGrpSpPr>
        <p:grpSpPr>
          <a:xfrm>
            <a:off x="7723458" y="3162227"/>
            <a:ext cx="990183" cy="255032"/>
            <a:chOff x="397236" y="5699462"/>
            <a:chExt cx="990183" cy="255032"/>
          </a:xfrm>
        </p:grpSpPr>
        <p:sp>
          <p:nvSpPr>
            <p:cNvPr id="13" name="Rectangle 12"/>
            <p:cNvSpPr/>
            <p:nvPr/>
          </p:nvSpPr>
          <p:spPr>
            <a:xfrm>
              <a:off x="901389" y="5700578"/>
              <a:ext cx="486030" cy="253916"/>
            </a:xfrm>
            <a:prstGeom prst="rect">
              <a:avLst/>
            </a:prstGeom>
            <a:solidFill>
              <a:schemeClr val="accent1">
                <a:lumMod val="60000"/>
                <a:lumOff val="40000"/>
              </a:schemeClr>
            </a:solidFill>
          </p:spPr>
          <p:txBody>
            <a:bodyPr wrap="none">
              <a:spAutoFit/>
            </a:bodyPr>
            <a:lstStyle/>
            <a:p>
              <a:pPr algn="ctr"/>
              <a:r>
                <a:rPr lang="en-US" sz="1050" dirty="0" smtClean="0">
                  <a:latin typeface="Arial Unicode MS" pitchFamily="34" charset="-128"/>
                  <a:ea typeface="Arial Unicode MS" pitchFamily="34" charset="-128"/>
                  <a:cs typeface="Arial Unicode MS" pitchFamily="34" charset="-128"/>
                </a:rPr>
                <a:t>2008</a:t>
              </a:r>
              <a:endParaRPr lang="en-US" sz="1050" dirty="0">
                <a:latin typeface="Arial Unicode MS" pitchFamily="34" charset="-128"/>
                <a:ea typeface="Arial Unicode MS" pitchFamily="34" charset="-128"/>
                <a:cs typeface="Arial Unicode MS" pitchFamily="34" charset="-128"/>
              </a:endParaRPr>
            </a:p>
          </p:txBody>
        </p:sp>
        <p:sp>
          <p:nvSpPr>
            <p:cNvPr id="10" name="Rectangle 9"/>
            <p:cNvSpPr/>
            <p:nvPr/>
          </p:nvSpPr>
          <p:spPr>
            <a:xfrm>
              <a:off x="397236" y="5699462"/>
              <a:ext cx="486030" cy="253916"/>
            </a:xfrm>
            <a:prstGeom prst="rect">
              <a:avLst/>
            </a:prstGeom>
            <a:solidFill>
              <a:schemeClr val="accent1">
                <a:lumMod val="75000"/>
              </a:schemeClr>
            </a:solidFill>
          </p:spPr>
          <p:txBody>
            <a:bodyPr wrap="none">
              <a:spAutoFit/>
            </a:bodyPr>
            <a:lstStyle/>
            <a:p>
              <a:pPr algn="ctr"/>
              <a:r>
                <a:rPr lang="en-US" sz="1050" dirty="0" smtClean="0">
                  <a:latin typeface="Arial Unicode MS" pitchFamily="34" charset="-128"/>
                  <a:ea typeface="Arial Unicode MS" pitchFamily="34" charset="-128"/>
                  <a:cs typeface="Arial Unicode MS" pitchFamily="34" charset="-128"/>
                </a:rPr>
                <a:t>1998</a:t>
              </a:r>
              <a:endParaRPr lang="en-US" sz="1050" dirty="0">
                <a:latin typeface="Arial Unicode MS" pitchFamily="34" charset="-128"/>
                <a:ea typeface="Arial Unicode MS" pitchFamily="34" charset="-128"/>
                <a:cs typeface="Arial Unicode MS" pitchFamily="34" charset="-128"/>
              </a:endParaRPr>
            </a:p>
          </p:txBody>
        </p:sp>
      </p:grpSp>
      <p:sp>
        <p:nvSpPr>
          <p:cNvPr id="17" name="Slide Number Placeholder 2"/>
          <p:cNvSpPr txBox="1">
            <a:spLocks/>
          </p:cNvSpPr>
          <p:nvPr/>
        </p:nvSpPr>
        <p:spPr>
          <a:xfrm>
            <a:off x="4239768" y="6422443"/>
            <a:ext cx="66446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000" b="1"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
        <p:nvSpPr>
          <p:cNvPr id="18" name="Text Box 3"/>
          <p:cNvSpPr txBox="1">
            <a:spLocks noChangeArrowheads="1"/>
          </p:cNvSpPr>
          <p:nvPr/>
        </p:nvSpPr>
        <p:spPr bwMode="auto">
          <a:xfrm>
            <a:off x="0" y="6248400"/>
            <a:ext cx="8676653" cy="230832"/>
          </a:xfrm>
          <a:prstGeom prst="rect">
            <a:avLst/>
          </a:prstGeom>
          <a:noFill/>
          <a:ln w="12700" algn="ctr">
            <a:noFill/>
            <a:miter lim="800000"/>
            <a:headEnd/>
            <a:tailEnd/>
          </a:ln>
        </p:spPr>
        <p:txBody>
          <a:bodyPr wrap="square">
            <a:spAutoFit/>
          </a:bodyPr>
          <a:lstStyle/>
          <a:p>
            <a:pPr algn="l">
              <a:spcBef>
                <a:spcPct val="50000"/>
              </a:spcBef>
            </a:pPr>
            <a:r>
              <a:rPr lang="en-US" sz="900" b="0" dirty="0">
                <a:solidFill>
                  <a:schemeClr val="bg2"/>
                </a:solidFill>
              </a:rPr>
              <a:t>Source:  </a:t>
            </a:r>
            <a:r>
              <a:rPr lang="en-US" sz="900" b="0" dirty="0" smtClean="0">
                <a:solidFill>
                  <a:schemeClr val="bg2"/>
                </a:solidFill>
              </a:rPr>
              <a:t>U.S. Bureau of Economic Analysis, 2008</a:t>
            </a:r>
            <a:endParaRPr lang="en-US" sz="900" b="0" dirty="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and Logistics in Florida Today </a:t>
            </a:r>
            <a:br>
              <a:rPr lang="en-US" dirty="0" smtClean="0"/>
            </a:br>
            <a:r>
              <a:rPr lang="en-US" sz="2400" dirty="0" smtClean="0"/>
              <a:t>Estimated Domestic &amp; International Trade Flows, 2010</a:t>
            </a:r>
            <a:endParaRPr lang="en-US" dirty="0"/>
          </a:p>
        </p:txBody>
      </p:sp>
      <p:sp>
        <p:nvSpPr>
          <p:cNvPr id="11" name="Rectangle 10"/>
          <p:cNvSpPr/>
          <p:nvPr/>
        </p:nvSpPr>
        <p:spPr>
          <a:xfrm>
            <a:off x="9819" y="6256234"/>
            <a:ext cx="5493812" cy="230832"/>
          </a:xfrm>
          <a:prstGeom prst="rect">
            <a:avLst/>
          </a:prstGeom>
        </p:spPr>
        <p:txBody>
          <a:bodyPr wrap="none">
            <a:spAutoFit/>
          </a:bodyPr>
          <a:lstStyle/>
          <a:p>
            <a:r>
              <a:rPr lang="en-US" sz="900" dirty="0" smtClean="0">
                <a:solidFill>
                  <a:schemeClr val="bg2"/>
                </a:solidFill>
              </a:rPr>
              <a:t>Source: Martin Associates, 2010 estimate based on TRANSEARCH, PIERS, and STB Rail Waybill data.</a:t>
            </a:r>
            <a:endParaRPr lang="en-US" sz="900" dirty="0">
              <a:solidFill>
                <a:schemeClr val="bg2"/>
              </a:solidFill>
            </a:endParaRPr>
          </a:p>
        </p:txBody>
      </p:sp>
      <p:graphicFrame>
        <p:nvGraphicFramePr>
          <p:cNvPr id="13" name="Chart 12"/>
          <p:cNvGraphicFramePr/>
          <p:nvPr/>
        </p:nvGraphicFramePr>
        <p:xfrm>
          <a:off x="729343" y="1376362"/>
          <a:ext cx="7815943" cy="45672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CSHand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2690</TotalTime>
  <Words>3102</Words>
  <Application>Microsoft Office PowerPoint</Application>
  <PresentationFormat>On-screen Show (4:3)</PresentationFormat>
  <Paragraphs>370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CSHandouts</vt:lpstr>
      <vt:lpstr>Florida Trade Flow Study</vt:lpstr>
      <vt:lpstr>Florida’s Leaders Have Come Together  To Shape Florida’s Future </vt:lpstr>
      <vt:lpstr>Florida Trade Flow Study Objectives </vt:lpstr>
      <vt:lpstr>Florida Trade Flow Study Activities</vt:lpstr>
      <vt:lpstr>Why Focus on Trade? U.S. Foreign Trade Value Expected to Quadruple by 2035 </vt:lpstr>
      <vt:lpstr>Why Focus on Trade?  Changing Global Trading Patterns Favor Florida</vt:lpstr>
      <vt:lpstr>Why Focus on Trade? Florida Located in Fastest Growing US Consumer Market</vt:lpstr>
      <vt:lpstr>Trade and Logistics in Florida Today Key Source of Higher Wage Jobs</vt:lpstr>
      <vt:lpstr>Trade and Logistics in Florida Today  Estimated Domestic &amp; International Trade Flows, 2010</vt:lpstr>
      <vt:lpstr>Trade and Logistics in Florida Today  Current Imbalance of Trade Flows</vt:lpstr>
      <vt:lpstr>Trade and Logistics in Florida Today  Florida Dominates Latin American/Caribbean Markets, but Has Room to Grow Elsewhere</vt:lpstr>
      <vt:lpstr>Florida’s Future Trade Opportunities</vt:lpstr>
      <vt:lpstr>Opportunity 1:  Grow Florida-Origin Exports </vt:lpstr>
      <vt:lpstr>Opportunity 2:  Maximize Ability to Serve Florida Businesses &amp; Consumers</vt:lpstr>
      <vt:lpstr>Opportunity 2:  Maximize Ability to Serve Florida Businesses &amp; Consumers</vt:lpstr>
      <vt:lpstr>Opportunity 3:  Florida as a Global Hub</vt:lpstr>
      <vt:lpstr>How Do We Get There? Transportation Strategies</vt:lpstr>
      <vt:lpstr>How Do We Get There? Transportation Strategies</vt:lpstr>
      <vt:lpstr>How Do We Get There? It’s Also About Economic Competitiveness</vt:lpstr>
      <vt:lpstr>Civic and Governance Systems Need Different Planning Approach for Trade</vt:lpstr>
      <vt:lpstr>Slide 21</vt:lpstr>
      <vt:lpstr>What’s Next?</vt:lpstr>
      <vt:lpstr>Contact Information</vt:lpstr>
    </vt:vector>
  </TitlesOfParts>
  <Company>Cambridge Systematics,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 Enarson-Hering</dc:creator>
  <cp:lastModifiedBy>CONFLT2</cp:lastModifiedBy>
  <cp:revision>354</cp:revision>
  <dcterms:created xsi:type="dcterms:W3CDTF">2010-09-20T15:09:15Z</dcterms:created>
  <dcterms:modified xsi:type="dcterms:W3CDTF">2010-11-05T11:52:35Z</dcterms:modified>
</cp:coreProperties>
</file>